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59" r:id="rId5"/>
    <p:sldId id="261" r:id="rId6"/>
    <p:sldId id="285" r:id="rId7"/>
    <p:sldId id="287" r:id="rId8"/>
    <p:sldId id="262" r:id="rId9"/>
    <p:sldId id="286" r:id="rId10"/>
    <p:sldId id="289" r:id="rId11"/>
    <p:sldId id="288" r:id="rId12"/>
    <p:sldId id="290" r:id="rId13"/>
    <p:sldId id="291" r:id="rId14"/>
    <p:sldId id="292" r:id="rId15"/>
    <p:sldId id="293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C890C0D-5CCA-4BB8-8274-37FF9DFE2226}">
          <p14:sldIdLst>
            <p14:sldId id="256"/>
            <p14:sldId id="257"/>
            <p14:sldId id="260"/>
            <p14:sldId id="259"/>
            <p14:sldId id="261"/>
            <p14:sldId id="285"/>
            <p14:sldId id="287"/>
            <p14:sldId id="262"/>
            <p14:sldId id="286"/>
            <p14:sldId id="289"/>
            <p14:sldId id="288"/>
            <p14:sldId id="290"/>
            <p14:sldId id="291"/>
            <p14:sldId id="292"/>
            <p14:sldId id="29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0B"/>
    <a:srgbClr val="C4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D1883-233E-4475-B201-9F2A94F4887E}" v="178" dt="2020-10-19T15:20:33.361"/>
    <p1510:client id="{C413DBEA-0218-8C43-8A94-99A1C52D7973}" v="61" dt="2020-10-20T14:06:54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440" autoAdjust="0"/>
  </p:normalViewPr>
  <p:slideViewPr>
    <p:cSldViewPr snapToGrid="0">
      <p:cViewPr varScale="1">
        <p:scale>
          <a:sx n="84" d="100"/>
          <a:sy n="84" d="100"/>
        </p:scale>
        <p:origin x="1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kaihua" userId="22376ffad72c4b64" providerId="LiveId" clId="{73A1646F-63DC-43E9-8167-3145B3E1CFF2}"/>
    <pc:docChg chg="modSld">
      <pc:chgData name="tang kaihua" userId="22376ffad72c4b64" providerId="LiveId" clId="{73A1646F-63DC-43E9-8167-3145B3E1CFF2}" dt="2020-10-19T02:28:28.403" v="0"/>
      <pc:docMkLst>
        <pc:docMk/>
      </pc:docMkLst>
      <pc:sldChg chg="modAnim">
        <pc:chgData name="tang kaihua" userId="22376ffad72c4b64" providerId="LiveId" clId="{73A1646F-63DC-43E9-8167-3145B3E1CFF2}" dt="2020-10-19T02:28:28.403" v="0"/>
        <pc:sldMkLst>
          <pc:docMk/>
          <pc:sldMk cId="1940582218" sldId="285"/>
        </pc:sldMkLst>
      </pc:sldChg>
    </pc:docChg>
  </pc:docChgLst>
  <pc:docChgLst>
    <pc:chgData name="kaihua tang" userId="22376ffad72c4b64" providerId="LiveId" clId="{1FDD1883-233E-4475-B201-9F2A94F4887E}"/>
    <pc:docChg chg="undo custSel addSld delSld modSld modMainMaster modSection">
      <pc:chgData name="kaihua tang" userId="22376ffad72c4b64" providerId="LiveId" clId="{1FDD1883-233E-4475-B201-9F2A94F4887E}" dt="2020-10-19T15:20:33.361" v="2982" actId="20577"/>
      <pc:docMkLst>
        <pc:docMk/>
      </pc:docMkLst>
      <pc:sldChg chg="addSp delSp modSp mod modNotesTx">
        <pc:chgData name="kaihua tang" userId="22376ffad72c4b64" providerId="LiveId" clId="{1FDD1883-233E-4475-B201-9F2A94F4887E}" dt="2020-10-19T15:18:34.376" v="2863" actId="20577"/>
        <pc:sldMkLst>
          <pc:docMk/>
          <pc:sldMk cId="444411175" sldId="256"/>
        </pc:sldMkLst>
        <pc:spChg chg="mod">
          <ac:chgData name="kaihua tang" userId="22376ffad72c4b64" providerId="LiveId" clId="{1FDD1883-233E-4475-B201-9F2A94F4887E}" dt="2020-10-18T05:37:01.526" v="16" actId="1076"/>
          <ac:spMkLst>
            <pc:docMk/>
            <pc:sldMk cId="444411175" sldId="256"/>
            <ac:spMk id="2" creationId="{3C878804-C0E5-487A-84C9-3AF10BD3D3D0}"/>
          </ac:spMkLst>
        </pc:spChg>
        <pc:spChg chg="mod">
          <ac:chgData name="kaihua tang" userId="22376ffad72c4b64" providerId="LiveId" clId="{1FDD1883-233E-4475-B201-9F2A94F4887E}" dt="2020-10-18T05:41:42.217" v="29"/>
          <ac:spMkLst>
            <pc:docMk/>
            <pc:sldMk cId="444411175" sldId="256"/>
            <ac:spMk id="3" creationId="{55E2E929-6C04-4DDF-928B-F8836F3C0CB0}"/>
          </ac:spMkLst>
        </pc:spChg>
        <pc:picChg chg="add del mod">
          <ac:chgData name="kaihua tang" userId="22376ffad72c4b64" providerId="LiveId" clId="{1FDD1883-233E-4475-B201-9F2A94F4887E}" dt="2020-10-18T05:32:31.421" v="2" actId="21"/>
          <ac:picMkLst>
            <pc:docMk/>
            <pc:sldMk cId="444411175" sldId="256"/>
            <ac:picMk id="1026" creationId="{5B9CBC8C-7205-4E6F-9409-A4F4724A5F0A}"/>
          </ac:picMkLst>
        </pc:picChg>
      </pc:sldChg>
      <pc:sldChg chg="modSp mod modNotesTx">
        <pc:chgData name="kaihua tang" userId="22376ffad72c4b64" providerId="LiveId" clId="{1FDD1883-233E-4475-B201-9F2A94F4887E}" dt="2020-10-19T15:18:50.169" v="2869" actId="20577"/>
        <pc:sldMkLst>
          <pc:docMk/>
          <pc:sldMk cId="1953666123" sldId="257"/>
        </pc:sldMkLst>
        <pc:spChg chg="mod">
          <ac:chgData name="kaihua tang" userId="22376ffad72c4b64" providerId="LiveId" clId="{1FDD1883-233E-4475-B201-9F2A94F4887E}" dt="2020-10-18T15:19:48.735" v="1934" actId="27636"/>
          <ac:spMkLst>
            <pc:docMk/>
            <pc:sldMk cId="1953666123" sldId="257"/>
            <ac:spMk id="3" creationId="{D86AC0E6-91D3-4E2C-BAE7-1FC17922CA5A}"/>
          </ac:spMkLst>
        </pc:spChg>
      </pc:sldChg>
      <pc:sldChg chg="addSp delSp modSp mod">
        <pc:chgData name="kaihua tang" userId="22376ffad72c4b64" providerId="LiveId" clId="{1FDD1883-233E-4475-B201-9F2A94F4887E}" dt="2020-10-18T05:46:48.786" v="60" actId="1037"/>
        <pc:sldMkLst>
          <pc:docMk/>
          <pc:sldMk cId="2205183595" sldId="258"/>
        </pc:sldMkLst>
        <pc:picChg chg="add mod">
          <ac:chgData name="kaihua tang" userId="22376ffad72c4b64" providerId="LiveId" clId="{1FDD1883-233E-4475-B201-9F2A94F4887E}" dt="2020-10-18T05:46:48.786" v="60" actId="1037"/>
          <ac:picMkLst>
            <pc:docMk/>
            <pc:sldMk cId="2205183595" sldId="258"/>
            <ac:picMk id="2" creationId="{DFFC741F-AD7B-4483-8282-2F3EDCF12343}"/>
          </ac:picMkLst>
        </pc:picChg>
        <pc:picChg chg="del">
          <ac:chgData name="kaihua tang" userId="22376ffad72c4b64" providerId="LiveId" clId="{1FDD1883-233E-4475-B201-9F2A94F4887E}" dt="2020-10-18T05:44:08.922" v="40" actId="478"/>
          <ac:picMkLst>
            <pc:docMk/>
            <pc:sldMk cId="2205183595" sldId="258"/>
            <ac:picMk id="6" creationId="{2498863D-DB96-4FA1-B365-97A6414180BD}"/>
          </ac:picMkLst>
        </pc:picChg>
        <pc:picChg chg="add mod">
          <ac:chgData name="kaihua tang" userId="22376ffad72c4b64" providerId="LiveId" clId="{1FDD1883-233E-4475-B201-9F2A94F4887E}" dt="2020-10-18T05:45:39.553" v="57" actId="1037"/>
          <ac:picMkLst>
            <pc:docMk/>
            <pc:sldMk cId="2205183595" sldId="258"/>
            <ac:picMk id="7" creationId="{BF0C9A7D-2D61-44D8-AA24-8DD5E4A78B23}"/>
          </ac:picMkLst>
        </pc:picChg>
        <pc:picChg chg="del">
          <ac:chgData name="kaihua tang" userId="22376ffad72c4b64" providerId="LiveId" clId="{1FDD1883-233E-4475-B201-9F2A94F4887E}" dt="2020-10-18T05:44:59.842" v="45" actId="478"/>
          <ac:picMkLst>
            <pc:docMk/>
            <pc:sldMk cId="2205183595" sldId="258"/>
            <ac:picMk id="1026" creationId="{64BC3279-E093-4748-9E50-769AFAB251A7}"/>
          </ac:picMkLst>
        </pc:picChg>
      </pc:sldChg>
      <pc:sldChg chg="modSp add mod modAnim">
        <pc:chgData name="kaihua tang" userId="22376ffad72c4b64" providerId="LiveId" clId="{1FDD1883-233E-4475-B201-9F2A94F4887E}" dt="2020-10-18T15:19:51.610" v="1936" actId="27636"/>
        <pc:sldMkLst>
          <pc:docMk/>
          <pc:sldMk cId="1476400320" sldId="259"/>
        </pc:sldMkLst>
        <pc:spChg chg="mod">
          <ac:chgData name="kaihua tang" userId="22376ffad72c4b64" providerId="LiveId" clId="{1FDD1883-233E-4475-B201-9F2A94F4887E}" dt="2020-10-18T15:19:51.610" v="1936" actId="27636"/>
          <ac:spMkLst>
            <pc:docMk/>
            <pc:sldMk cId="1476400320" sldId="259"/>
            <ac:spMk id="3" creationId="{D86AC0E6-91D3-4E2C-BAE7-1FC17922CA5A}"/>
          </ac:spMkLst>
        </pc:spChg>
      </pc:sldChg>
      <pc:sldChg chg="addSp modSp add mod modAnim modNotesTx">
        <pc:chgData name="kaihua tang" userId="22376ffad72c4b64" providerId="LiveId" clId="{1FDD1883-233E-4475-B201-9F2A94F4887E}" dt="2020-10-19T15:20:33.361" v="2982" actId="20577"/>
        <pc:sldMkLst>
          <pc:docMk/>
          <pc:sldMk cId="3749994098" sldId="260"/>
        </pc:sldMkLst>
        <pc:spChg chg="mod">
          <ac:chgData name="kaihua tang" userId="22376ffad72c4b64" providerId="LiveId" clId="{1FDD1883-233E-4475-B201-9F2A94F4887E}" dt="2020-10-19T15:17:52.001" v="2809" actId="20577"/>
          <ac:spMkLst>
            <pc:docMk/>
            <pc:sldMk cId="3749994098" sldId="260"/>
            <ac:spMk id="3" creationId="{4512C858-0602-4864-B417-311FEC40C0AE}"/>
          </ac:spMkLst>
        </pc:spChg>
        <pc:spChg chg="mod">
          <ac:chgData name="kaihua tang" userId="22376ffad72c4b64" providerId="LiveId" clId="{1FDD1883-233E-4475-B201-9F2A94F4887E}" dt="2020-10-19T15:20:33.361" v="2982" actId="20577"/>
          <ac:spMkLst>
            <pc:docMk/>
            <pc:sldMk cId="3749994098" sldId="260"/>
            <ac:spMk id="8" creationId="{45FE535C-D356-4239-9A7A-4B0ABB38D486}"/>
          </ac:spMkLst>
        </pc:spChg>
        <pc:spChg chg="mod">
          <ac:chgData name="kaihua tang" userId="22376ffad72c4b64" providerId="LiveId" clId="{1FDD1883-233E-4475-B201-9F2A94F4887E}" dt="2020-10-18T14:12:06.797" v="185" actId="1076"/>
          <ac:spMkLst>
            <pc:docMk/>
            <pc:sldMk cId="3749994098" sldId="260"/>
            <ac:spMk id="11" creationId="{AEF4E99C-5D75-41AE-A8C6-E1C3CB123936}"/>
          </ac:spMkLst>
        </pc:spChg>
        <pc:spChg chg="mod">
          <ac:chgData name="kaihua tang" userId="22376ffad72c4b64" providerId="LiveId" clId="{1FDD1883-233E-4475-B201-9F2A94F4887E}" dt="2020-10-18T14:12:06.797" v="185" actId="1076"/>
          <ac:spMkLst>
            <pc:docMk/>
            <pc:sldMk cId="3749994098" sldId="260"/>
            <ac:spMk id="13" creationId="{61355958-8ADB-40A4-9D5D-5B8D0EC05AC4}"/>
          </ac:spMkLst>
        </pc:spChg>
        <pc:spChg chg="add mod">
          <ac:chgData name="kaihua tang" userId="22376ffad72c4b64" providerId="LiveId" clId="{1FDD1883-233E-4475-B201-9F2A94F4887E}" dt="2020-10-18T14:13:58.731" v="197" actId="1076"/>
          <ac:spMkLst>
            <pc:docMk/>
            <pc:sldMk cId="3749994098" sldId="260"/>
            <ac:spMk id="14" creationId="{261E88E9-5390-47BC-B963-BA968550807D}"/>
          </ac:spMkLst>
        </pc:spChg>
        <pc:spChg chg="add mod">
          <ac:chgData name="kaihua tang" userId="22376ffad72c4b64" providerId="LiveId" clId="{1FDD1883-233E-4475-B201-9F2A94F4887E}" dt="2020-10-18T14:14:12.714" v="201" actId="1076"/>
          <ac:spMkLst>
            <pc:docMk/>
            <pc:sldMk cId="3749994098" sldId="260"/>
            <ac:spMk id="15" creationId="{C3C7D155-805F-4289-A91F-CFD3B6A9ED66}"/>
          </ac:spMkLst>
        </pc:spChg>
        <pc:picChg chg="mod">
          <ac:chgData name="kaihua tang" userId="22376ffad72c4b64" providerId="LiveId" clId="{1FDD1883-233E-4475-B201-9F2A94F4887E}" dt="2020-10-18T14:12:06.797" v="185" actId="1076"/>
          <ac:picMkLst>
            <pc:docMk/>
            <pc:sldMk cId="3749994098" sldId="260"/>
            <ac:picMk id="4" creationId="{90C9BCB3-43D5-4796-828F-9EF66A98E043}"/>
          </ac:picMkLst>
        </pc:picChg>
        <pc:picChg chg="mod">
          <ac:chgData name="kaihua tang" userId="22376ffad72c4b64" providerId="LiveId" clId="{1FDD1883-233E-4475-B201-9F2A94F4887E}" dt="2020-10-18T14:12:06.797" v="185" actId="1076"/>
          <ac:picMkLst>
            <pc:docMk/>
            <pc:sldMk cId="3749994098" sldId="260"/>
            <ac:picMk id="7" creationId="{3F4EBF5C-DB64-47B3-BD3F-1797838B3941}"/>
          </ac:picMkLst>
        </pc:picChg>
        <pc:picChg chg="mod">
          <ac:chgData name="kaihua tang" userId="22376ffad72c4b64" providerId="LiveId" clId="{1FDD1883-233E-4475-B201-9F2A94F4887E}" dt="2020-10-18T14:12:06.797" v="185" actId="1076"/>
          <ac:picMkLst>
            <pc:docMk/>
            <pc:sldMk cId="3749994098" sldId="260"/>
            <ac:picMk id="10" creationId="{8F2C27CB-6946-45ED-BFB2-DD54E311118F}"/>
          </ac:picMkLst>
        </pc:picChg>
        <pc:picChg chg="mod">
          <ac:chgData name="kaihua tang" userId="22376ffad72c4b64" providerId="LiveId" clId="{1FDD1883-233E-4475-B201-9F2A94F4887E}" dt="2020-10-18T14:12:06.797" v="185" actId="1076"/>
          <ac:picMkLst>
            <pc:docMk/>
            <pc:sldMk cId="3749994098" sldId="260"/>
            <ac:picMk id="12" creationId="{62661A87-A720-4BBC-9D91-35F96FB0D99D}"/>
          </ac:picMkLst>
        </pc:picChg>
        <pc:picChg chg="mod">
          <ac:chgData name="kaihua tang" userId="22376ffad72c4b64" providerId="LiveId" clId="{1FDD1883-233E-4475-B201-9F2A94F4887E}" dt="2020-10-18T14:12:06.797" v="185" actId="1076"/>
          <ac:picMkLst>
            <pc:docMk/>
            <pc:sldMk cId="3749994098" sldId="260"/>
            <ac:picMk id="2050" creationId="{E7D615D3-21C5-49F1-A7E4-C24507EF676B}"/>
          </ac:picMkLst>
        </pc:picChg>
      </pc:sldChg>
      <pc:sldChg chg="addSp modSp new mod modClrScheme modAnim chgLayout">
        <pc:chgData name="kaihua tang" userId="22376ffad72c4b64" providerId="LiveId" clId="{1FDD1883-233E-4475-B201-9F2A94F4887E}" dt="2020-10-18T15:36:14.890" v="2584" actId="20577"/>
        <pc:sldMkLst>
          <pc:docMk/>
          <pc:sldMk cId="2747454195" sldId="261"/>
        </pc:sldMkLst>
        <pc:spChg chg="mod ord">
          <ac:chgData name="kaihua tang" userId="22376ffad72c4b64" providerId="LiveId" clId="{1FDD1883-233E-4475-B201-9F2A94F4887E}" dt="2020-10-18T14:25:55.124" v="388" actId="700"/>
          <ac:spMkLst>
            <pc:docMk/>
            <pc:sldMk cId="2747454195" sldId="261"/>
            <ac:spMk id="2" creationId="{B0ED82AF-16DC-4AD1-96D4-C3D283703D78}"/>
          </ac:spMkLst>
        </pc:spChg>
        <pc:spChg chg="mod ord">
          <ac:chgData name="kaihua tang" userId="22376ffad72c4b64" providerId="LiveId" clId="{1FDD1883-233E-4475-B201-9F2A94F4887E}" dt="2020-10-18T15:36:14.890" v="2584" actId="20577"/>
          <ac:spMkLst>
            <pc:docMk/>
            <pc:sldMk cId="2747454195" sldId="261"/>
            <ac:spMk id="3" creationId="{BD0A40A9-917E-45BF-BE0D-7FB9599363AF}"/>
          </ac:spMkLst>
        </pc:spChg>
        <pc:spChg chg="add mod">
          <ac:chgData name="kaihua tang" userId="22376ffad72c4b64" providerId="LiveId" clId="{1FDD1883-233E-4475-B201-9F2A94F4887E}" dt="2020-10-18T14:25:50.457" v="387" actId="1076"/>
          <ac:spMkLst>
            <pc:docMk/>
            <pc:sldMk cId="2747454195" sldId="261"/>
            <ac:spMk id="4" creationId="{93F52C3D-9928-419B-92A2-C7AB5083471C}"/>
          </ac:spMkLst>
        </pc:spChg>
        <pc:spChg chg="add mod">
          <ac:chgData name="kaihua tang" userId="22376ffad72c4b64" providerId="LiveId" clId="{1FDD1883-233E-4475-B201-9F2A94F4887E}" dt="2020-10-18T14:31:40.268" v="534" actId="1076"/>
          <ac:spMkLst>
            <pc:docMk/>
            <pc:sldMk cId="2747454195" sldId="261"/>
            <ac:spMk id="5" creationId="{1575A12F-2655-4F98-A9A0-1D51C949B44D}"/>
          </ac:spMkLst>
        </pc:spChg>
        <pc:spChg chg="add mod">
          <ac:chgData name="kaihua tang" userId="22376ffad72c4b64" providerId="LiveId" clId="{1FDD1883-233E-4475-B201-9F2A94F4887E}" dt="2020-10-18T14:34:38.587" v="835" actId="1037"/>
          <ac:spMkLst>
            <pc:docMk/>
            <pc:sldMk cId="2747454195" sldId="261"/>
            <ac:spMk id="6" creationId="{68CB8CC0-53B9-4FFF-B343-B175ADFF8B9B}"/>
          </ac:spMkLst>
        </pc:spChg>
      </pc:sldChg>
      <pc:sldChg chg="new del">
        <pc:chgData name="kaihua tang" userId="22376ffad72c4b64" providerId="LiveId" clId="{1FDD1883-233E-4475-B201-9F2A94F4887E}" dt="2020-10-18T14:17:54.276" v="237" actId="47"/>
        <pc:sldMkLst>
          <pc:docMk/>
          <pc:sldMk cId="2970616992" sldId="261"/>
        </pc:sldMkLst>
      </pc:sldChg>
      <pc:sldChg chg="addSp delSp modSp add del mod delAnim modAnim">
        <pc:chgData name="kaihua tang" userId="22376ffad72c4b64" providerId="LiveId" clId="{1FDD1883-233E-4475-B201-9F2A94F4887E}" dt="2020-10-18T14:14:14.064" v="202" actId="47"/>
        <pc:sldMkLst>
          <pc:docMk/>
          <pc:sldMk cId="2676246051" sldId="262"/>
        </pc:sldMkLst>
        <pc:spChg chg="del">
          <ac:chgData name="kaihua tang" userId="22376ffad72c4b64" providerId="LiveId" clId="{1FDD1883-233E-4475-B201-9F2A94F4887E}" dt="2020-10-18T14:13:00.884" v="188" actId="478"/>
          <ac:spMkLst>
            <pc:docMk/>
            <pc:sldMk cId="2676246051" sldId="262"/>
            <ac:spMk id="3" creationId="{4512C858-0602-4864-B417-311FEC40C0AE}"/>
          </ac:spMkLst>
        </pc:spChg>
        <pc:spChg chg="del">
          <ac:chgData name="kaihua tang" userId="22376ffad72c4b64" providerId="LiveId" clId="{1FDD1883-233E-4475-B201-9F2A94F4887E}" dt="2020-10-18T14:13:02.325" v="189" actId="478"/>
          <ac:spMkLst>
            <pc:docMk/>
            <pc:sldMk cId="2676246051" sldId="262"/>
            <ac:spMk id="8" creationId="{45FE535C-D356-4239-9A7A-4B0ABB38D486}"/>
          </ac:spMkLst>
        </pc:spChg>
        <pc:spChg chg="add mod">
          <ac:chgData name="kaihua tang" userId="22376ffad72c4b64" providerId="LiveId" clId="{1FDD1883-233E-4475-B201-9F2A94F4887E}" dt="2020-10-18T14:13:20.676" v="193" actId="1076"/>
          <ac:spMkLst>
            <pc:docMk/>
            <pc:sldMk cId="2676246051" sldId="262"/>
            <ac:spMk id="14" creationId="{FE06BE79-8ACC-408A-B5E8-B3B86AE9EAF7}"/>
          </ac:spMkLst>
        </pc:spChg>
        <pc:spChg chg="add mod">
          <ac:chgData name="kaihua tang" userId="22376ffad72c4b64" providerId="LiveId" clId="{1FDD1883-233E-4475-B201-9F2A94F4887E}" dt="2020-10-18T14:13:20.676" v="193" actId="1076"/>
          <ac:spMkLst>
            <pc:docMk/>
            <pc:sldMk cId="2676246051" sldId="262"/>
            <ac:spMk id="15" creationId="{DFDB5E0E-CE75-4A57-B368-BEBE88BA3585}"/>
          </ac:spMkLst>
        </pc:spChg>
        <pc:spChg chg="add mod">
          <ac:chgData name="kaihua tang" userId="22376ffad72c4b64" providerId="LiveId" clId="{1FDD1883-233E-4475-B201-9F2A94F4887E}" dt="2020-10-18T14:13:20.676" v="193" actId="1076"/>
          <ac:spMkLst>
            <pc:docMk/>
            <pc:sldMk cId="2676246051" sldId="262"/>
            <ac:spMk id="16" creationId="{4102FAAC-85A5-4D66-BA34-5E2CDA466851}"/>
          </ac:spMkLst>
        </pc:spChg>
        <pc:spChg chg="add mod">
          <ac:chgData name="kaihua tang" userId="22376ffad72c4b64" providerId="LiveId" clId="{1FDD1883-233E-4475-B201-9F2A94F4887E}" dt="2020-10-18T14:13:26.108" v="194" actId="1076"/>
          <ac:spMkLst>
            <pc:docMk/>
            <pc:sldMk cId="2676246051" sldId="262"/>
            <ac:spMk id="17" creationId="{431735E6-5434-4A70-A193-98F6A541AFB5}"/>
          </ac:spMkLst>
        </pc:spChg>
        <pc:picChg chg="del">
          <ac:chgData name="kaihua tang" userId="22376ffad72c4b64" providerId="LiveId" clId="{1FDD1883-233E-4475-B201-9F2A94F4887E}" dt="2020-10-18T14:13:02.941" v="190" actId="478"/>
          <ac:picMkLst>
            <pc:docMk/>
            <pc:sldMk cId="2676246051" sldId="262"/>
            <ac:picMk id="4" creationId="{90C9BCB3-43D5-4796-828F-9EF66A98E043}"/>
          </ac:picMkLst>
        </pc:picChg>
        <pc:picChg chg="del">
          <ac:chgData name="kaihua tang" userId="22376ffad72c4b64" providerId="LiveId" clId="{1FDD1883-233E-4475-B201-9F2A94F4887E}" dt="2020-10-18T14:13:03.611" v="191" actId="478"/>
          <ac:picMkLst>
            <pc:docMk/>
            <pc:sldMk cId="2676246051" sldId="262"/>
            <ac:picMk id="2050" creationId="{E7D615D3-21C5-49F1-A7E4-C24507EF676B}"/>
          </ac:picMkLst>
        </pc:picChg>
      </pc:sldChg>
      <pc:sldChg chg="modSp add mod modAnim">
        <pc:chgData name="kaihua tang" userId="22376ffad72c4b64" providerId="LiveId" clId="{1FDD1883-233E-4475-B201-9F2A94F4887E}" dt="2020-10-18T15:19:56.280" v="1938" actId="27636"/>
        <pc:sldMkLst>
          <pc:docMk/>
          <pc:sldMk cId="3836772873" sldId="262"/>
        </pc:sldMkLst>
        <pc:spChg chg="mod">
          <ac:chgData name="kaihua tang" userId="22376ffad72c4b64" providerId="LiveId" clId="{1FDD1883-233E-4475-B201-9F2A94F4887E}" dt="2020-10-18T15:19:56.280" v="1938" actId="27636"/>
          <ac:spMkLst>
            <pc:docMk/>
            <pc:sldMk cId="3836772873" sldId="262"/>
            <ac:spMk id="3" creationId="{D86AC0E6-91D3-4E2C-BAE7-1FC17922CA5A}"/>
          </ac:spMkLst>
        </pc:spChg>
      </pc:sldChg>
      <pc:sldChg chg="del">
        <pc:chgData name="kaihua tang" userId="22376ffad72c4b64" providerId="LiveId" clId="{1FDD1883-233E-4475-B201-9F2A94F4887E}" dt="2020-10-18T05:43:38.688" v="32" actId="47"/>
        <pc:sldMkLst>
          <pc:docMk/>
          <pc:sldMk cId="359264770" sldId="266"/>
        </pc:sldMkLst>
      </pc:sldChg>
      <pc:sldChg chg="addSp delSp modSp add mod delAnim modAnim">
        <pc:chgData name="kaihua tang" userId="22376ffad72c4b64" providerId="LiveId" clId="{1FDD1883-233E-4475-B201-9F2A94F4887E}" dt="2020-10-19T15:12:16.200" v="2806" actId="1035"/>
        <pc:sldMkLst>
          <pc:docMk/>
          <pc:sldMk cId="1940582218" sldId="285"/>
        </pc:sldMkLst>
        <pc:spChg chg="del">
          <ac:chgData name="kaihua tang" userId="22376ffad72c4b64" providerId="LiveId" clId="{1FDD1883-233E-4475-B201-9F2A94F4887E}" dt="2020-10-19T15:07:22.811" v="2646" actId="478"/>
          <ac:spMkLst>
            <pc:docMk/>
            <pc:sldMk cId="1940582218" sldId="285"/>
            <ac:spMk id="2" creationId="{C9BD8A5A-566B-406D-A95C-BC22AD104266}"/>
          </ac:spMkLst>
        </pc:spChg>
        <pc:spChg chg="mod">
          <ac:chgData name="kaihua tang" userId="22376ffad72c4b64" providerId="LiveId" clId="{1FDD1883-233E-4475-B201-9F2A94F4887E}" dt="2020-10-19T15:07:32.191" v="2648" actId="1076"/>
          <ac:spMkLst>
            <pc:docMk/>
            <pc:sldMk cId="1940582218" sldId="285"/>
            <ac:spMk id="3" creationId="{EFFA1DBF-3276-4038-AB6F-18CAD837C976}"/>
          </ac:spMkLst>
        </pc:spChg>
        <pc:spChg chg="mod">
          <ac:chgData name="kaihua tang" userId="22376ffad72c4b64" providerId="LiveId" clId="{1FDD1883-233E-4475-B201-9F2A94F4887E}" dt="2020-10-19T15:09:49.258" v="2762" actId="1076"/>
          <ac:spMkLst>
            <pc:docMk/>
            <pc:sldMk cId="1940582218" sldId="285"/>
            <ac:spMk id="4" creationId="{D8B3AC40-73B0-4156-AD8E-6B7E7C703887}"/>
          </ac:spMkLst>
        </pc:spChg>
        <pc:spChg chg="add mod">
          <ac:chgData name="kaihua tang" userId="22376ffad72c4b64" providerId="LiveId" clId="{1FDD1883-233E-4475-B201-9F2A94F4887E}" dt="2020-10-19T15:12:11.200" v="2799" actId="1036"/>
          <ac:spMkLst>
            <pc:docMk/>
            <pc:sldMk cId="1940582218" sldId="285"/>
            <ac:spMk id="7" creationId="{1386B739-F3B6-47CA-B0BE-827D5CB6BE99}"/>
          </ac:spMkLst>
        </pc:spChg>
        <pc:spChg chg="add mod">
          <ac:chgData name="kaihua tang" userId="22376ffad72c4b64" providerId="LiveId" clId="{1FDD1883-233E-4475-B201-9F2A94F4887E}" dt="2020-10-19T15:12:16.200" v="2806" actId="1035"/>
          <ac:spMkLst>
            <pc:docMk/>
            <pc:sldMk cId="1940582218" sldId="285"/>
            <ac:spMk id="8" creationId="{803A7EBC-3CFB-4058-AC44-8B7AA52F2E4D}"/>
          </ac:spMkLst>
        </pc:spChg>
        <pc:picChg chg="mod">
          <ac:chgData name="kaihua tang" userId="22376ffad72c4b64" providerId="LiveId" clId="{1FDD1883-233E-4475-B201-9F2A94F4887E}" dt="2020-10-19T15:08:10.412" v="2679" actId="1076"/>
          <ac:picMkLst>
            <pc:docMk/>
            <pc:sldMk cId="1940582218" sldId="285"/>
            <ac:picMk id="6" creationId="{EF348ED1-E97F-4EEF-8A18-BF6342E24F35}"/>
          </ac:picMkLst>
        </pc:picChg>
      </pc:sldChg>
      <pc:sldChg chg="addSp delSp modSp new mod modClrScheme chgLayout">
        <pc:chgData name="kaihua tang" userId="22376ffad72c4b64" providerId="LiveId" clId="{1FDD1883-233E-4475-B201-9F2A94F4887E}" dt="2020-10-18T15:06:49.601" v="1501" actId="478"/>
        <pc:sldMkLst>
          <pc:docMk/>
          <pc:sldMk cId="1062913918" sldId="286"/>
        </pc:sldMkLst>
        <pc:spChg chg="del mod ord">
          <ac:chgData name="kaihua tang" userId="22376ffad72c4b64" providerId="LiveId" clId="{1FDD1883-233E-4475-B201-9F2A94F4887E}" dt="2020-10-18T14:38:49.127" v="844" actId="700"/>
          <ac:spMkLst>
            <pc:docMk/>
            <pc:sldMk cId="1062913918" sldId="286"/>
            <ac:spMk id="2" creationId="{240DC4E8-AFD3-4076-8E01-1DBCCE7FF2CD}"/>
          </ac:spMkLst>
        </pc:spChg>
        <pc:spChg chg="del mod ord">
          <ac:chgData name="kaihua tang" userId="22376ffad72c4b64" providerId="LiveId" clId="{1FDD1883-233E-4475-B201-9F2A94F4887E}" dt="2020-10-18T14:38:49.127" v="844" actId="700"/>
          <ac:spMkLst>
            <pc:docMk/>
            <pc:sldMk cId="1062913918" sldId="286"/>
            <ac:spMk id="3" creationId="{1ABD4FFE-8691-4560-9212-49A1BDDB3269}"/>
          </ac:spMkLst>
        </pc:spChg>
        <pc:spChg chg="add mod ord">
          <ac:chgData name="kaihua tang" userId="22376ffad72c4b64" providerId="LiveId" clId="{1FDD1883-233E-4475-B201-9F2A94F4887E}" dt="2020-10-18T14:38:56.067" v="845"/>
          <ac:spMkLst>
            <pc:docMk/>
            <pc:sldMk cId="1062913918" sldId="286"/>
            <ac:spMk id="4" creationId="{668826F3-C0C2-4361-B11A-8BEA0B74B3C3}"/>
          </ac:spMkLst>
        </pc:spChg>
        <pc:spChg chg="add del mod ord">
          <ac:chgData name="kaihua tang" userId="22376ffad72c4b64" providerId="LiveId" clId="{1FDD1883-233E-4475-B201-9F2A94F4887E}" dt="2020-10-18T15:06:49.601" v="1501" actId="478"/>
          <ac:spMkLst>
            <pc:docMk/>
            <pc:sldMk cId="1062913918" sldId="286"/>
            <ac:spMk id="5" creationId="{7D01CC79-C891-4062-A160-C79A202C933F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6" creationId="{A8F12CA6-A5A5-49AC-8B04-7E675497C471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7" creationId="{C8AA7AC6-F015-42C5-A816-17AF4D49C5DB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8" creationId="{40E0DF00-E371-4D78-B955-FB82140BD008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9" creationId="{3B29F93E-3F7B-4E6A-9C0B-0F25463268B1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15" creationId="{F6BDA7AF-861E-4293-B187-EBA89722900C}"/>
          </ac:spMkLst>
        </pc:spChg>
        <pc:spChg chg="add mod">
          <ac:chgData name="kaihua tang" userId="22376ffad72c4b64" providerId="LiveId" clId="{1FDD1883-233E-4475-B201-9F2A94F4887E}" dt="2020-10-18T15:06:47.487" v="1500"/>
          <ac:spMkLst>
            <pc:docMk/>
            <pc:sldMk cId="1062913918" sldId="286"/>
            <ac:spMk id="16" creationId="{B54F81CF-1ED9-4635-B1AB-E69797B58BDB}"/>
          </ac:spMkLst>
        </pc:spChg>
        <pc:cxnChg chg="add mod">
          <ac:chgData name="kaihua tang" userId="22376ffad72c4b64" providerId="LiveId" clId="{1FDD1883-233E-4475-B201-9F2A94F4887E}" dt="2020-10-18T15:06:47.487" v="1500"/>
          <ac:cxnSpMkLst>
            <pc:docMk/>
            <pc:sldMk cId="1062913918" sldId="286"/>
            <ac:cxnSpMk id="10" creationId="{ACF7B1EC-4DF6-4F90-9D98-8CE58AD094E9}"/>
          </ac:cxnSpMkLst>
        </pc:cxnChg>
        <pc:cxnChg chg="add mod">
          <ac:chgData name="kaihua tang" userId="22376ffad72c4b64" providerId="LiveId" clId="{1FDD1883-233E-4475-B201-9F2A94F4887E}" dt="2020-10-18T15:06:47.487" v="1500"/>
          <ac:cxnSpMkLst>
            <pc:docMk/>
            <pc:sldMk cId="1062913918" sldId="286"/>
            <ac:cxnSpMk id="11" creationId="{297E70ED-6F7A-4EAB-9DD3-2DA8B8E61AC4}"/>
          </ac:cxnSpMkLst>
        </pc:cxnChg>
        <pc:cxnChg chg="add mod">
          <ac:chgData name="kaihua tang" userId="22376ffad72c4b64" providerId="LiveId" clId="{1FDD1883-233E-4475-B201-9F2A94F4887E}" dt="2020-10-18T15:06:47.487" v="1500"/>
          <ac:cxnSpMkLst>
            <pc:docMk/>
            <pc:sldMk cId="1062913918" sldId="286"/>
            <ac:cxnSpMk id="12" creationId="{1BC01CE9-82FC-4606-8E9B-F2150E7A5BA8}"/>
          </ac:cxnSpMkLst>
        </pc:cxnChg>
        <pc:cxnChg chg="add mod">
          <ac:chgData name="kaihua tang" userId="22376ffad72c4b64" providerId="LiveId" clId="{1FDD1883-233E-4475-B201-9F2A94F4887E}" dt="2020-10-18T15:06:47.487" v="1500"/>
          <ac:cxnSpMkLst>
            <pc:docMk/>
            <pc:sldMk cId="1062913918" sldId="286"/>
            <ac:cxnSpMk id="13" creationId="{C2698B36-3AA1-4FE7-8F39-189351411CA2}"/>
          </ac:cxnSpMkLst>
        </pc:cxnChg>
        <pc:cxnChg chg="add mod">
          <ac:chgData name="kaihua tang" userId="22376ffad72c4b64" providerId="LiveId" clId="{1FDD1883-233E-4475-B201-9F2A94F4887E}" dt="2020-10-18T15:06:47.487" v="1500"/>
          <ac:cxnSpMkLst>
            <pc:docMk/>
            <pc:sldMk cId="1062913918" sldId="286"/>
            <ac:cxnSpMk id="14" creationId="{C25ACD8D-902D-4F33-BA42-BA79D8225BDA}"/>
          </ac:cxnSpMkLst>
        </pc:cxnChg>
      </pc:sldChg>
      <pc:sldChg chg="addSp delSp modSp new mod">
        <pc:chgData name="kaihua tang" userId="22376ffad72c4b64" providerId="LiveId" clId="{1FDD1883-233E-4475-B201-9F2A94F4887E}" dt="2020-10-18T15:05:58.228" v="1499" actId="113"/>
        <pc:sldMkLst>
          <pc:docMk/>
          <pc:sldMk cId="3315760454" sldId="287"/>
        </pc:sldMkLst>
        <pc:spChg chg="mod">
          <ac:chgData name="kaihua tang" userId="22376ffad72c4b64" providerId="LiveId" clId="{1FDD1883-233E-4475-B201-9F2A94F4887E}" dt="2020-10-18T15:00:41.134" v="1324" actId="1076"/>
          <ac:spMkLst>
            <pc:docMk/>
            <pc:sldMk cId="3315760454" sldId="287"/>
            <ac:spMk id="2" creationId="{B21FF5DC-5AC4-48CD-87DC-2781BC6E391F}"/>
          </ac:spMkLst>
        </pc:spChg>
        <pc:spChg chg="del">
          <ac:chgData name="kaihua tang" userId="22376ffad72c4b64" providerId="LiveId" clId="{1FDD1883-233E-4475-B201-9F2A94F4887E}" dt="2020-10-18T14:42:19.934" v="871" actId="478"/>
          <ac:spMkLst>
            <pc:docMk/>
            <pc:sldMk cId="3315760454" sldId="287"/>
            <ac:spMk id="3" creationId="{AAA3D546-7716-495A-BEBD-E30BA432BB81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4" creationId="{E55B8A6C-5879-4D8C-BC85-E81C5252FB10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" creationId="{F5B856DF-E7AB-4B11-8AE6-2A457B3DD2DA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8" creationId="{7751A9DE-DE33-42D9-9300-6D6349DCA729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10" creationId="{F084E167-CB5B-48C9-A9C7-F571F850FF76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12" creationId="{75231B17-3788-43AC-BA18-FE76795D52D5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14" creationId="{32BA37BF-53F0-46CE-91FE-C5265E623365}"/>
          </ac:spMkLst>
        </pc:spChg>
        <pc:spChg chg="add del mod">
          <ac:chgData name="kaihua tang" userId="22376ffad72c4b64" providerId="LiveId" clId="{1FDD1883-233E-4475-B201-9F2A94F4887E}" dt="2020-10-18T14:53:53.697" v="1055" actId="478"/>
          <ac:spMkLst>
            <pc:docMk/>
            <pc:sldMk cId="3315760454" sldId="287"/>
            <ac:spMk id="16" creationId="{5B0C60ED-52A2-4E3C-AE47-4E8C2B7E9D11}"/>
          </ac:spMkLst>
        </pc:spChg>
        <pc:spChg chg="add del mod">
          <ac:chgData name="kaihua tang" userId="22376ffad72c4b64" providerId="LiveId" clId="{1FDD1883-233E-4475-B201-9F2A94F4887E}" dt="2020-10-18T15:03:55.038" v="1391" actId="1037"/>
          <ac:spMkLst>
            <pc:docMk/>
            <pc:sldMk cId="3315760454" sldId="287"/>
            <ac:spMk id="18" creationId="{AF56247C-8AF2-42DB-AF65-6BD453B9FF5E}"/>
          </ac:spMkLst>
        </pc:spChg>
        <pc:spChg chg="add del mod">
          <ac:chgData name="kaihua tang" userId="22376ffad72c4b64" providerId="LiveId" clId="{1FDD1883-233E-4475-B201-9F2A94F4887E}" dt="2020-10-18T14:49:35.010" v="1029" actId="478"/>
          <ac:spMkLst>
            <pc:docMk/>
            <pc:sldMk cId="3315760454" sldId="287"/>
            <ac:spMk id="20" creationId="{63C5CFA5-2B5D-4392-A9C5-9C2C832AD04A}"/>
          </ac:spMkLst>
        </pc:spChg>
        <pc:spChg chg="add mod">
          <ac:chgData name="kaihua tang" userId="22376ffad72c4b64" providerId="LiveId" clId="{1FDD1883-233E-4475-B201-9F2A94F4887E}" dt="2020-10-18T15:03:55.038" v="1391" actId="1037"/>
          <ac:spMkLst>
            <pc:docMk/>
            <pc:sldMk cId="3315760454" sldId="287"/>
            <ac:spMk id="22" creationId="{C80110B8-FCC9-43D2-88A4-280776709A81}"/>
          </ac:spMkLst>
        </pc:spChg>
        <pc:spChg chg="add mod">
          <ac:chgData name="kaihua tang" userId="22376ffad72c4b64" providerId="LiveId" clId="{1FDD1883-233E-4475-B201-9F2A94F4887E}" dt="2020-10-18T15:03:55.038" v="1391" actId="1037"/>
          <ac:spMkLst>
            <pc:docMk/>
            <pc:sldMk cId="3315760454" sldId="287"/>
            <ac:spMk id="23" creationId="{061A437F-8EAC-4E26-B6D8-8848B8D1377F}"/>
          </ac:spMkLst>
        </pc:spChg>
        <pc:spChg chg="add del">
          <ac:chgData name="kaihua tang" userId="22376ffad72c4b64" providerId="LiveId" clId="{1FDD1883-233E-4475-B201-9F2A94F4887E}" dt="2020-10-18T14:52:25.818" v="1039" actId="22"/>
          <ac:spMkLst>
            <pc:docMk/>
            <pc:sldMk cId="3315760454" sldId="287"/>
            <ac:spMk id="25" creationId="{28AE373D-4EBF-422C-9633-8AC6DB46214A}"/>
          </ac:spMkLst>
        </pc:spChg>
        <pc:spChg chg="add del">
          <ac:chgData name="kaihua tang" userId="22376ffad72c4b64" providerId="LiveId" clId="{1FDD1883-233E-4475-B201-9F2A94F4887E}" dt="2020-10-18T14:52:25.818" v="1039" actId="22"/>
          <ac:spMkLst>
            <pc:docMk/>
            <pc:sldMk cId="3315760454" sldId="287"/>
            <ac:spMk id="27" creationId="{63A721A6-B3EB-4458-93C2-3F025EC2A1E3}"/>
          </ac:spMkLst>
        </pc:spChg>
        <pc:spChg chg="add del">
          <ac:chgData name="kaihua tang" userId="22376ffad72c4b64" providerId="LiveId" clId="{1FDD1883-233E-4475-B201-9F2A94F4887E}" dt="2020-10-18T14:52:25.818" v="1039" actId="22"/>
          <ac:spMkLst>
            <pc:docMk/>
            <pc:sldMk cId="3315760454" sldId="287"/>
            <ac:spMk id="29" creationId="{BC768659-1725-441F-A24E-1D99CF2FEB24}"/>
          </ac:spMkLst>
        </pc:spChg>
        <pc:spChg chg="add del">
          <ac:chgData name="kaihua tang" userId="22376ffad72c4b64" providerId="LiveId" clId="{1FDD1883-233E-4475-B201-9F2A94F4887E}" dt="2020-10-18T14:52:25.818" v="1039" actId="22"/>
          <ac:spMkLst>
            <pc:docMk/>
            <pc:sldMk cId="3315760454" sldId="287"/>
            <ac:spMk id="31" creationId="{9D5B1B4F-1EC0-44BC-9DEF-7D6DD7F75D3D}"/>
          </ac:spMkLst>
        </pc:spChg>
        <pc:spChg chg="add del">
          <ac:chgData name="kaihua tang" userId="22376ffad72c4b64" providerId="LiveId" clId="{1FDD1883-233E-4475-B201-9F2A94F4887E}" dt="2020-10-18T14:52:25.818" v="1039" actId="22"/>
          <ac:spMkLst>
            <pc:docMk/>
            <pc:sldMk cId="3315760454" sldId="287"/>
            <ac:spMk id="33" creationId="{E6CA3B3A-F43D-4748-A9F2-0228DB578CA8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35" creationId="{1C2E6840-9624-47B2-A3DF-FB8997F7D22E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37" creationId="{CA2B5313-3325-490B-AD18-5FDD5A231A60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39" creationId="{23D9C05B-877C-4D37-9AE2-27FADFA54095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41" creationId="{6A4CD571-2BBE-43AC-A30A-F660979689EF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43" creationId="{E284E142-47D1-4644-B9F6-3925C19BA9C6}"/>
          </ac:spMkLst>
        </pc:spChg>
        <pc:spChg chg="add mo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45" creationId="{D18CD311-56C6-44A0-B80C-C2E141C0796E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47" creationId="{1D4EF563-AE35-44F2-BA1F-74B432CB74B0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49" creationId="{813397E0-8B90-4287-8B59-DA3EC2F2439A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51" creationId="{66F99AED-40BA-43AB-A6FB-67BC3776F0F7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53" creationId="{9B76714F-CFF9-41BD-9D4C-7D0190A78733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55" creationId="{13E9A649-9F90-4A6E-9053-A77D9EB071E5}"/>
          </ac:spMkLst>
        </pc:spChg>
        <pc:spChg chg="add del">
          <ac:chgData name="kaihua tang" userId="22376ffad72c4b64" providerId="LiveId" clId="{1FDD1883-233E-4475-B201-9F2A94F4887E}" dt="2020-10-18T14:52:49.755" v="1043" actId="22"/>
          <ac:spMkLst>
            <pc:docMk/>
            <pc:sldMk cId="3315760454" sldId="287"/>
            <ac:spMk id="57" creationId="{4196C669-590D-465A-B819-97F119CA7C79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59" creationId="{6AD3B172-F471-4731-AA69-59E87AAB8699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1" creationId="{92C7DE11-2D43-40B6-B426-1AD05C3316A0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3" creationId="{785A9DE0-E341-408C-90B8-7FF91647BBD3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5" creationId="{734ECB22-2555-4C78-8DC4-644D49EBBBC3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7" creationId="{975019F1-2A11-43EC-824E-1035FA35FF62}"/>
          </ac:spMkLst>
        </pc:spChg>
        <pc:spChg chg="add mod ord">
          <ac:chgData name="kaihua tang" userId="22376ffad72c4b64" providerId="LiveId" clId="{1FDD1883-233E-4475-B201-9F2A94F4887E}" dt="2020-10-18T15:05:08.028" v="1473" actId="1035"/>
          <ac:spMkLst>
            <pc:docMk/>
            <pc:sldMk cId="3315760454" sldId="287"/>
            <ac:spMk id="69" creationId="{18399402-7786-4A74-BC09-427F61407F2F}"/>
          </ac:spMkLst>
        </pc:spChg>
        <pc:spChg chg="add mod">
          <ac:chgData name="kaihua tang" userId="22376ffad72c4b64" providerId="LiveId" clId="{1FDD1883-233E-4475-B201-9F2A94F4887E}" dt="2020-10-18T15:03:55.038" v="1391" actId="1037"/>
          <ac:spMkLst>
            <pc:docMk/>
            <pc:sldMk cId="3315760454" sldId="287"/>
            <ac:spMk id="71" creationId="{FD9F1D1B-1EF8-43B1-BBEB-8299B1A89656}"/>
          </ac:spMkLst>
        </pc:spChg>
        <pc:spChg chg="add mod">
          <ac:chgData name="kaihua tang" userId="22376ffad72c4b64" providerId="LiveId" clId="{1FDD1883-233E-4475-B201-9F2A94F4887E}" dt="2020-10-18T15:03:55.038" v="1391" actId="1037"/>
          <ac:spMkLst>
            <pc:docMk/>
            <pc:sldMk cId="3315760454" sldId="287"/>
            <ac:spMk id="112" creationId="{B6B5EA2B-B4BD-45A1-A6B7-7C723CC820C3}"/>
          </ac:spMkLst>
        </pc:spChg>
        <pc:spChg chg="add mod">
          <ac:chgData name="kaihua tang" userId="22376ffad72c4b64" providerId="LiveId" clId="{1FDD1883-233E-4475-B201-9F2A94F4887E}" dt="2020-10-18T15:05:54.189" v="1498" actId="113"/>
          <ac:spMkLst>
            <pc:docMk/>
            <pc:sldMk cId="3315760454" sldId="287"/>
            <ac:spMk id="166" creationId="{1975CDB3-CC8E-4054-B2B8-AFEB0A66D12B}"/>
          </ac:spMkLst>
        </pc:spChg>
        <pc:spChg chg="add mod">
          <ac:chgData name="kaihua tang" userId="22376ffad72c4b64" providerId="LiveId" clId="{1FDD1883-233E-4475-B201-9F2A94F4887E}" dt="2020-10-18T15:05:58.228" v="1499" actId="113"/>
          <ac:spMkLst>
            <pc:docMk/>
            <pc:sldMk cId="3315760454" sldId="287"/>
            <ac:spMk id="168" creationId="{7E41B657-90C2-4E9D-B52A-12141EF5B148}"/>
          </ac:spMkLst>
        </pc:sp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73" creationId="{2048024B-F63D-4A1D-96D1-CEB7EE2D8765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77" creationId="{BFA05CD4-AFDB-40E9-98BE-41459AC2F087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78" creationId="{9207E135-348A-49D6-BC22-CD3BA41B46C1}"/>
          </ac:cxnSpMkLst>
        </pc:cxnChg>
        <pc:cxnChg chg="add del">
          <ac:chgData name="kaihua tang" userId="22376ffad72c4b64" providerId="LiveId" clId="{1FDD1883-233E-4475-B201-9F2A94F4887E}" dt="2020-10-18T14:55:31.808" v="1069" actId="11529"/>
          <ac:cxnSpMkLst>
            <pc:docMk/>
            <pc:sldMk cId="3315760454" sldId="287"/>
            <ac:cxnSpMk id="81" creationId="{8852D82D-BE28-424A-B53D-2153276A1F18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83" creationId="{CE7C875A-012A-4CEF-82B6-35A3EBF7D2D1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86" creationId="{3020E21B-AA69-439C-B756-4F696417A079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89" creationId="{D7D40AC9-B99A-42B1-9A19-DB0D85F62175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96" creationId="{3020E21B-AA69-439C-B756-4F696417A079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00" creationId="{0B7E45AC-0803-48E0-9943-434288483431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03" creationId="{3020E21B-AA69-439C-B756-4F696417A079}"/>
          </ac:cxnSpMkLst>
        </pc:cxnChg>
        <pc:cxnChg chg="add del mod">
          <ac:chgData name="kaihua tang" userId="22376ffad72c4b64" providerId="LiveId" clId="{1FDD1883-233E-4475-B201-9F2A94F4887E}" dt="2020-10-18T14:57:03.759" v="1097" actId="478"/>
          <ac:cxnSpMkLst>
            <pc:docMk/>
            <pc:sldMk cId="3315760454" sldId="287"/>
            <ac:cxnSpMk id="106" creationId="{F6DFDEC7-850A-4153-BDF2-0F61873F4053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08" creationId="{BD65477B-B0FA-4E80-8273-6428E396B9E0}"/>
          </ac:cxnSpMkLst>
        </pc:cxnChg>
        <pc:cxnChg chg="add mod">
          <ac:chgData name="kaihua tang" userId="22376ffad72c4b64" providerId="LiveId" clId="{1FDD1883-233E-4475-B201-9F2A94F4887E}" dt="2020-10-18T15:03:55.038" v="1391" actId="1037"/>
          <ac:cxnSpMkLst>
            <pc:docMk/>
            <pc:sldMk cId="3315760454" sldId="287"/>
            <ac:cxnSpMk id="113" creationId="{6CC16D9D-53F9-4589-AFCC-31B7BEEEED1E}"/>
          </ac:cxnSpMkLst>
        </pc:cxnChg>
        <pc:cxnChg chg="add mod">
          <ac:chgData name="kaihua tang" userId="22376ffad72c4b64" providerId="LiveId" clId="{1FDD1883-233E-4475-B201-9F2A94F4887E}" dt="2020-10-18T15:03:55.038" v="1391" actId="1037"/>
          <ac:cxnSpMkLst>
            <pc:docMk/>
            <pc:sldMk cId="3315760454" sldId="287"/>
            <ac:cxnSpMk id="116" creationId="{BD8CF014-A4CD-45C7-B5F4-59CE6D8E7900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19" creationId="{B005ECAC-B12B-4602-B521-995E0AF2E69F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0" creationId="{C554D808-F249-405C-B9D5-91C0442C2208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1" creationId="{F1BBCE17-C62A-4AE9-9B94-205E2464E46E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2" creationId="{5798517D-3CE3-4F52-997F-0BE6A98C774F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3" creationId="{33410A88-79D5-4A61-9409-33DD1DF153BC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4" creationId="{5A61CE9F-2D8D-4C72-8A15-7A51F346EE8B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5" creationId="{02EC1015-40CA-45BA-91F7-CB1FEAE053FA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6" creationId="{5D5DA086-8787-4CC4-AD36-38DF9F4D072E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7" creationId="{3EF1EB16-FE06-403A-AA1C-7C3B2C2BD2DC}"/>
          </ac:cxnSpMkLst>
        </pc:cxnChg>
        <pc:cxnChg chg="add mod">
          <ac:chgData name="kaihua tang" userId="22376ffad72c4b64" providerId="LiveId" clId="{1FDD1883-233E-4475-B201-9F2A94F4887E}" dt="2020-10-18T15:05:08.028" v="1473" actId="1035"/>
          <ac:cxnSpMkLst>
            <pc:docMk/>
            <pc:sldMk cId="3315760454" sldId="287"/>
            <ac:cxnSpMk id="128" creationId="{3BD753CE-03C8-4046-A7D5-3DE94B2F5366}"/>
          </ac:cxnSpMkLst>
        </pc:cxnChg>
      </pc:sldChg>
      <pc:sldChg chg="addSp delSp modSp new mod">
        <pc:chgData name="kaihua tang" userId="22376ffad72c4b64" providerId="LiveId" clId="{1FDD1883-233E-4475-B201-9F2A94F4887E}" dt="2020-10-18T15:14:52.909" v="1655" actId="1038"/>
        <pc:sldMkLst>
          <pc:docMk/>
          <pc:sldMk cId="232190874" sldId="288"/>
        </pc:sldMkLst>
        <pc:spChg chg="mod">
          <ac:chgData name="kaihua tang" userId="22376ffad72c4b64" providerId="LiveId" clId="{1FDD1883-233E-4475-B201-9F2A94F4887E}" dt="2020-10-18T15:14:52.909" v="1655" actId="1038"/>
          <ac:spMkLst>
            <pc:docMk/>
            <pc:sldMk cId="232190874" sldId="288"/>
            <ac:spMk id="2" creationId="{3894819E-007C-40AD-A362-74FE6D68C943}"/>
          </ac:spMkLst>
        </pc:spChg>
        <pc:spChg chg="del">
          <ac:chgData name="kaihua tang" userId="22376ffad72c4b64" providerId="LiveId" clId="{1FDD1883-233E-4475-B201-9F2A94F4887E}" dt="2020-10-18T15:10:37.543" v="1515" actId="478"/>
          <ac:spMkLst>
            <pc:docMk/>
            <pc:sldMk cId="232190874" sldId="288"/>
            <ac:spMk id="3" creationId="{54711117-6DA2-4DFC-8DC6-6E39159F9652}"/>
          </ac:spMkLst>
        </pc:spChg>
        <pc:spChg chg="add del mod">
          <ac:chgData name="kaihua tang" userId="22376ffad72c4b64" providerId="LiveId" clId="{1FDD1883-233E-4475-B201-9F2A94F4887E}" dt="2020-10-18T15:10:26.114" v="1513"/>
          <ac:spMkLst>
            <pc:docMk/>
            <pc:sldMk cId="232190874" sldId="288"/>
            <ac:spMk id="4" creationId="{19156E33-790E-42B6-B012-71427B1C08AB}"/>
          </ac:spMkLst>
        </pc:spChg>
        <pc:spChg chg="add del mod">
          <ac:chgData name="kaihua tang" userId="22376ffad72c4b64" providerId="LiveId" clId="{1FDD1883-233E-4475-B201-9F2A94F4887E}" dt="2020-10-18T15:10:26.114" v="1513"/>
          <ac:spMkLst>
            <pc:docMk/>
            <pc:sldMk cId="232190874" sldId="288"/>
            <ac:spMk id="5" creationId="{6AB54615-55CC-47D1-8948-EA72BAD364DE}"/>
          </ac:spMkLst>
        </pc:spChg>
        <pc:spChg chg="add del mod">
          <ac:chgData name="kaihua tang" userId="22376ffad72c4b64" providerId="LiveId" clId="{1FDD1883-233E-4475-B201-9F2A94F4887E}" dt="2020-10-18T15:10:26.114" v="1513"/>
          <ac:spMkLst>
            <pc:docMk/>
            <pc:sldMk cId="232190874" sldId="288"/>
            <ac:spMk id="6" creationId="{293EDC26-0FF2-4B7A-967A-BB5E259E752A}"/>
          </ac:spMkLst>
        </pc:spChg>
        <pc:spChg chg="add del mod">
          <ac:chgData name="kaihua tang" userId="22376ffad72c4b64" providerId="LiveId" clId="{1FDD1883-233E-4475-B201-9F2A94F4887E}" dt="2020-10-18T15:10:26.114" v="1513"/>
          <ac:spMkLst>
            <pc:docMk/>
            <pc:sldMk cId="232190874" sldId="288"/>
            <ac:spMk id="7" creationId="{5F72D512-3BC0-49B7-B688-DE60C34D0D8D}"/>
          </ac:spMkLst>
        </pc:spChg>
        <pc:spChg chg="add mod">
          <ac:chgData name="kaihua tang" userId="22376ffad72c4b64" providerId="LiveId" clId="{1FDD1883-233E-4475-B201-9F2A94F4887E}" dt="2020-10-18T15:10:32.574" v="1514"/>
          <ac:spMkLst>
            <pc:docMk/>
            <pc:sldMk cId="232190874" sldId="288"/>
            <ac:spMk id="13" creationId="{EBD687DF-7F71-4417-9F43-2FA1659525D8}"/>
          </ac:spMkLst>
        </pc:spChg>
        <pc:spChg chg="add mod">
          <ac:chgData name="kaihua tang" userId="22376ffad72c4b64" providerId="LiveId" clId="{1FDD1883-233E-4475-B201-9F2A94F4887E}" dt="2020-10-18T15:10:32.574" v="1514"/>
          <ac:spMkLst>
            <pc:docMk/>
            <pc:sldMk cId="232190874" sldId="288"/>
            <ac:spMk id="14" creationId="{34F0420A-CB1C-4F0E-BD60-14EEAB65B561}"/>
          </ac:spMkLst>
        </pc:spChg>
        <pc:spChg chg="add mod">
          <ac:chgData name="kaihua tang" userId="22376ffad72c4b64" providerId="LiveId" clId="{1FDD1883-233E-4475-B201-9F2A94F4887E}" dt="2020-10-18T15:10:32.574" v="1514"/>
          <ac:spMkLst>
            <pc:docMk/>
            <pc:sldMk cId="232190874" sldId="288"/>
            <ac:spMk id="15" creationId="{CD9092BA-79DC-4296-B611-C8A1D33CE8B3}"/>
          </ac:spMkLst>
        </pc:spChg>
        <pc:spChg chg="add mod">
          <ac:chgData name="kaihua tang" userId="22376ffad72c4b64" providerId="LiveId" clId="{1FDD1883-233E-4475-B201-9F2A94F4887E}" dt="2020-10-18T15:10:32.574" v="1514"/>
          <ac:spMkLst>
            <pc:docMk/>
            <pc:sldMk cId="232190874" sldId="288"/>
            <ac:spMk id="16" creationId="{52DDB497-4D5D-43EA-93C1-071C1AC0A3C2}"/>
          </ac:spMkLst>
        </pc:spChg>
        <pc:spChg chg="add del mod">
          <ac:chgData name="kaihua tang" userId="22376ffad72c4b64" providerId="LiveId" clId="{1FDD1883-233E-4475-B201-9F2A94F4887E}" dt="2020-10-18T15:14:25.021" v="1631" actId="478"/>
          <ac:spMkLst>
            <pc:docMk/>
            <pc:sldMk cId="232190874" sldId="288"/>
            <ac:spMk id="22" creationId="{4FA6F373-8CA8-4DBB-95DB-84D748494E68}"/>
          </ac:spMkLst>
        </pc:spChg>
        <pc:spChg chg="add mod">
          <ac:chgData name="kaihua tang" userId="22376ffad72c4b64" providerId="LiveId" clId="{1FDD1883-233E-4475-B201-9F2A94F4887E}" dt="2020-10-18T15:14:31.182" v="1633" actId="20577"/>
          <ac:spMkLst>
            <pc:docMk/>
            <pc:sldMk cId="232190874" sldId="288"/>
            <ac:spMk id="24" creationId="{9DAB2F1B-4913-4FF0-B713-4FCF38443AD9}"/>
          </ac:spMkLst>
        </pc:spChg>
        <pc:cxnChg chg="add del mod">
          <ac:chgData name="kaihua tang" userId="22376ffad72c4b64" providerId="LiveId" clId="{1FDD1883-233E-4475-B201-9F2A94F4887E}" dt="2020-10-18T15:10:26.114" v="1513"/>
          <ac:cxnSpMkLst>
            <pc:docMk/>
            <pc:sldMk cId="232190874" sldId="288"/>
            <ac:cxnSpMk id="8" creationId="{802B98A6-6742-4325-B11C-E7E59EC98AE8}"/>
          </ac:cxnSpMkLst>
        </pc:cxnChg>
        <pc:cxnChg chg="add del mod">
          <ac:chgData name="kaihua tang" userId="22376ffad72c4b64" providerId="LiveId" clId="{1FDD1883-233E-4475-B201-9F2A94F4887E}" dt="2020-10-18T15:10:26.114" v="1513"/>
          <ac:cxnSpMkLst>
            <pc:docMk/>
            <pc:sldMk cId="232190874" sldId="288"/>
            <ac:cxnSpMk id="9" creationId="{A06545A3-F264-4B6A-824E-D003DCA28CB3}"/>
          </ac:cxnSpMkLst>
        </pc:cxnChg>
        <pc:cxnChg chg="add del mod">
          <ac:chgData name="kaihua tang" userId="22376ffad72c4b64" providerId="LiveId" clId="{1FDD1883-233E-4475-B201-9F2A94F4887E}" dt="2020-10-18T15:10:26.114" v="1513"/>
          <ac:cxnSpMkLst>
            <pc:docMk/>
            <pc:sldMk cId="232190874" sldId="288"/>
            <ac:cxnSpMk id="10" creationId="{8C6D1F9A-0BDB-4E19-BF38-AE8716231FC4}"/>
          </ac:cxnSpMkLst>
        </pc:cxnChg>
        <pc:cxnChg chg="add del mod">
          <ac:chgData name="kaihua tang" userId="22376ffad72c4b64" providerId="LiveId" clId="{1FDD1883-233E-4475-B201-9F2A94F4887E}" dt="2020-10-18T15:10:26.114" v="1513"/>
          <ac:cxnSpMkLst>
            <pc:docMk/>
            <pc:sldMk cId="232190874" sldId="288"/>
            <ac:cxnSpMk id="11" creationId="{8C124E6F-3CDB-4B50-B830-6254908746B9}"/>
          </ac:cxnSpMkLst>
        </pc:cxnChg>
        <pc:cxnChg chg="add del mod">
          <ac:chgData name="kaihua tang" userId="22376ffad72c4b64" providerId="LiveId" clId="{1FDD1883-233E-4475-B201-9F2A94F4887E}" dt="2020-10-18T15:10:26.114" v="1513"/>
          <ac:cxnSpMkLst>
            <pc:docMk/>
            <pc:sldMk cId="232190874" sldId="288"/>
            <ac:cxnSpMk id="12" creationId="{857F68C2-DB56-425D-A232-BF9A4AB6E419}"/>
          </ac:cxnSpMkLst>
        </pc:cxnChg>
        <pc:cxnChg chg="add mod">
          <ac:chgData name="kaihua tang" userId="22376ffad72c4b64" providerId="LiveId" clId="{1FDD1883-233E-4475-B201-9F2A94F4887E}" dt="2020-10-18T15:10:32.574" v="1514"/>
          <ac:cxnSpMkLst>
            <pc:docMk/>
            <pc:sldMk cId="232190874" sldId="288"/>
            <ac:cxnSpMk id="17" creationId="{7B5A75AD-FCE6-4707-B295-111A7FE942A7}"/>
          </ac:cxnSpMkLst>
        </pc:cxnChg>
        <pc:cxnChg chg="add mod">
          <ac:chgData name="kaihua tang" userId="22376ffad72c4b64" providerId="LiveId" clId="{1FDD1883-233E-4475-B201-9F2A94F4887E}" dt="2020-10-18T15:10:32.574" v="1514"/>
          <ac:cxnSpMkLst>
            <pc:docMk/>
            <pc:sldMk cId="232190874" sldId="288"/>
            <ac:cxnSpMk id="18" creationId="{C0112FCF-64C3-4771-83D6-14CC4569315B}"/>
          </ac:cxnSpMkLst>
        </pc:cxnChg>
        <pc:cxnChg chg="add mod">
          <ac:chgData name="kaihua tang" userId="22376ffad72c4b64" providerId="LiveId" clId="{1FDD1883-233E-4475-B201-9F2A94F4887E}" dt="2020-10-18T15:10:32.574" v="1514"/>
          <ac:cxnSpMkLst>
            <pc:docMk/>
            <pc:sldMk cId="232190874" sldId="288"/>
            <ac:cxnSpMk id="19" creationId="{49B03A3C-C2F3-4FFD-A5B5-2AD2EE1A8709}"/>
          </ac:cxnSpMkLst>
        </pc:cxnChg>
        <pc:cxnChg chg="add mod">
          <ac:chgData name="kaihua tang" userId="22376ffad72c4b64" providerId="LiveId" clId="{1FDD1883-233E-4475-B201-9F2A94F4887E}" dt="2020-10-18T15:10:32.574" v="1514"/>
          <ac:cxnSpMkLst>
            <pc:docMk/>
            <pc:sldMk cId="232190874" sldId="288"/>
            <ac:cxnSpMk id="20" creationId="{DAB577AD-988E-4DFB-BB20-7ECA4CB46128}"/>
          </ac:cxnSpMkLst>
        </pc:cxnChg>
        <pc:cxnChg chg="add mod">
          <ac:chgData name="kaihua tang" userId="22376ffad72c4b64" providerId="LiveId" clId="{1FDD1883-233E-4475-B201-9F2A94F4887E}" dt="2020-10-18T15:10:32.574" v="1514"/>
          <ac:cxnSpMkLst>
            <pc:docMk/>
            <pc:sldMk cId="232190874" sldId="288"/>
            <ac:cxnSpMk id="21" creationId="{F5125810-D220-48EF-AC8C-3062C41773B6}"/>
          </ac:cxnSpMkLst>
        </pc:cxnChg>
      </pc:sldChg>
      <pc:sldChg chg="modSp add mod">
        <pc:chgData name="kaihua tang" userId="22376ffad72c4b64" providerId="LiveId" clId="{1FDD1883-233E-4475-B201-9F2A94F4887E}" dt="2020-10-18T15:20:00.309" v="1940" actId="27636"/>
        <pc:sldMkLst>
          <pc:docMk/>
          <pc:sldMk cId="94844401" sldId="289"/>
        </pc:sldMkLst>
        <pc:spChg chg="mod">
          <ac:chgData name="kaihua tang" userId="22376ffad72c4b64" providerId="LiveId" clId="{1FDD1883-233E-4475-B201-9F2A94F4887E}" dt="2020-10-18T15:20:00.309" v="1940" actId="27636"/>
          <ac:spMkLst>
            <pc:docMk/>
            <pc:sldMk cId="94844401" sldId="289"/>
            <ac:spMk id="3" creationId="{D86AC0E6-91D3-4E2C-BAE7-1FC17922CA5A}"/>
          </ac:spMkLst>
        </pc:spChg>
      </pc:sldChg>
      <pc:sldChg chg="addSp delSp modSp new mod">
        <pc:chgData name="kaihua tang" userId="22376ffad72c4b64" providerId="LiveId" clId="{1FDD1883-233E-4475-B201-9F2A94F4887E}" dt="2020-10-18T15:14:44.861" v="1644" actId="1038"/>
        <pc:sldMkLst>
          <pc:docMk/>
          <pc:sldMk cId="215728964" sldId="290"/>
        </pc:sldMkLst>
        <pc:spChg chg="del">
          <ac:chgData name="kaihua tang" userId="22376ffad72c4b64" providerId="LiveId" clId="{1FDD1883-233E-4475-B201-9F2A94F4887E}" dt="2020-10-18T15:11:27.655" v="1559" actId="478"/>
          <ac:spMkLst>
            <pc:docMk/>
            <pc:sldMk cId="215728964" sldId="290"/>
            <ac:spMk id="2" creationId="{98998241-511E-49C6-8FB9-AE798C1FC6A7}"/>
          </ac:spMkLst>
        </pc:spChg>
        <pc:spChg chg="del">
          <ac:chgData name="kaihua tang" userId="22376ffad72c4b64" providerId="LiveId" clId="{1FDD1883-233E-4475-B201-9F2A94F4887E}" dt="2020-10-18T15:13:11.406" v="1564" actId="478"/>
          <ac:spMkLst>
            <pc:docMk/>
            <pc:sldMk cId="215728964" sldId="290"/>
            <ac:spMk id="3" creationId="{0DF6AE01-792A-4B6F-AFAE-5655B083A075}"/>
          </ac:spMkLst>
        </pc:spChg>
        <pc:spChg chg="add del mod">
          <ac:chgData name="kaihua tang" userId="22376ffad72c4b64" providerId="LiveId" clId="{1FDD1883-233E-4475-B201-9F2A94F4887E}" dt="2020-10-18T15:11:25.808" v="1558"/>
          <ac:spMkLst>
            <pc:docMk/>
            <pc:sldMk cId="215728964" sldId="290"/>
            <ac:spMk id="4" creationId="{37B9D68C-286D-4A02-B43E-BE2C196E6A26}"/>
          </ac:spMkLst>
        </pc:spChg>
        <pc:spChg chg="add mod">
          <ac:chgData name="kaihua tang" userId="22376ffad72c4b64" providerId="LiveId" clId="{1FDD1883-233E-4475-B201-9F2A94F4887E}" dt="2020-10-18T15:14:44.861" v="1644" actId="1038"/>
          <ac:spMkLst>
            <pc:docMk/>
            <pc:sldMk cId="215728964" sldId="290"/>
            <ac:spMk id="5" creationId="{0425F58E-C088-4B0F-938F-C4ED761DF537}"/>
          </ac:spMkLst>
        </pc:spChg>
        <pc:spChg chg="add mod">
          <ac:chgData name="kaihua tang" userId="22376ffad72c4b64" providerId="LiveId" clId="{1FDD1883-233E-4475-B201-9F2A94F4887E}" dt="2020-10-18T15:13:00.963" v="1561"/>
          <ac:spMkLst>
            <pc:docMk/>
            <pc:sldMk cId="215728964" sldId="290"/>
            <ac:spMk id="6" creationId="{637A0B93-9450-4813-8CFF-336708D2C445}"/>
          </ac:spMkLst>
        </pc:spChg>
        <pc:spChg chg="add mod">
          <ac:chgData name="kaihua tang" userId="22376ffad72c4b64" providerId="LiveId" clId="{1FDD1883-233E-4475-B201-9F2A94F4887E}" dt="2020-10-18T15:13:00.963" v="1561"/>
          <ac:spMkLst>
            <pc:docMk/>
            <pc:sldMk cId="215728964" sldId="290"/>
            <ac:spMk id="7" creationId="{6EBAB10B-F8E7-4B0F-8355-FAB20ECD5671}"/>
          </ac:spMkLst>
        </pc:spChg>
        <pc:spChg chg="add mod">
          <ac:chgData name="kaihua tang" userId="22376ffad72c4b64" providerId="LiveId" clId="{1FDD1883-233E-4475-B201-9F2A94F4887E}" dt="2020-10-18T15:13:00.963" v="1561"/>
          <ac:spMkLst>
            <pc:docMk/>
            <pc:sldMk cId="215728964" sldId="290"/>
            <ac:spMk id="8" creationId="{048C0942-A8A2-4EF0-ACBB-88A677908D52}"/>
          </ac:spMkLst>
        </pc:spChg>
        <pc:spChg chg="add mod">
          <ac:chgData name="kaihua tang" userId="22376ffad72c4b64" providerId="LiveId" clId="{1FDD1883-233E-4475-B201-9F2A94F4887E}" dt="2020-10-18T15:13:00.963" v="1561"/>
          <ac:spMkLst>
            <pc:docMk/>
            <pc:sldMk cId="215728964" sldId="290"/>
            <ac:spMk id="9" creationId="{CB1011D8-1DC9-4AB0-831F-7536A02EAA1E}"/>
          </ac:spMkLst>
        </pc:spChg>
        <pc:spChg chg="add del mod">
          <ac:chgData name="kaihua tang" userId="22376ffad72c4b64" providerId="LiveId" clId="{1FDD1883-233E-4475-B201-9F2A94F4887E}" dt="2020-10-18T15:13:09.037" v="1562" actId="478"/>
          <ac:spMkLst>
            <pc:docMk/>
            <pc:sldMk cId="215728964" sldId="290"/>
            <ac:spMk id="15" creationId="{599C406F-6C09-4047-99A5-F4D3C3458D9C}"/>
          </ac:spMkLst>
        </pc:spChg>
        <pc:spChg chg="add mod">
          <ac:chgData name="kaihua tang" userId="22376ffad72c4b64" providerId="LiveId" clId="{1FDD1883-233E-4475-B201-9F2A94F4887E}" dt="2020-10-18T15:14:21.101" v="1630" actId="1037"/>
          <ac:spMkLst>
            <pc:docMk/>
            <pc:sldMk cId="215728964" sldId="290"/>
            <ac:spMk id="17" creationId="{072E2AAA-7000-4FE8-BF68-9ACFB75AD875}"/>
          </ac:spMkLst>
        </pc:spChg>
        <pc:cxnChg chg="add mod">
          <ac:chgData name="kaihua tang" userId="22376ffad72c4b64" providerId="LiveId" clId="{1FDD1883-233E-4475-B201-9F2A94F4887E}" dt="2020-10-18T15:13:00.963" v="1561"/>
          <ac:cxnSpMkLst>
            <pc:docMk/>
            <pc:sldMk cId="215728964" sldId="290"/>
            <ac:cxnSpMk id="10" creationId="{A73DDDEA-3441-48EB-83FA-F103F6B72A62}"/>
          </ac:cxnSpMkLst>
        </pc:cxnChg>
        <pc:cxnChg chg="add mod">
          <ac:chgData name="kaihua tang" userId="22376ffad72c4b64" providerId="LiveId" clId="{1FDD1883-233E-4475-B201-9F2A94F4887E}" dt="2020-10-18T15:13:00.963" v="1561"/>
          <ac:cxnSpMkLst>
            <pc:docMk/>
            <pc:sldMk cId="215728964" sldId="290"/>
            <ac:cxnSpMk id="11" creationId="{E644397D-1C16-42D3-809F-199F80034D4C}"/>
          </ac:cxnSpMkLst>
        </pc:cxnChg>
        <pc:cxnChg chg="add mod">
          <ac:chgData name="kaihua tang" userId="22376ffad72c4b64" providerId="LiveId" clId="{1FDD1883-233E-4475-B201-9F2A94F4887E}" dt="2020-10-18T15:13:00.963" v="1561"/>
          <ac:cxnSpMkLst>
            <pc:docMk/>
            <pc:sldMk cId="215728964" sldId="290"/>
            <ac:cxnSpMk id="12" creationId="{88BABC44-50B0-4478-9F98-DE936887A3A8}"/>
          </ac:cxnSpMkLst>
        </pc:cxnChg>
        <pc:cxnChg chg="add mod">
          <ac:chgData name="kaihua tang" userId="22376ffad72c4b64" providerId="LiveId" clId="{1FDD1883-233E-4475-B201-9F2A94F4887E}" dt="2020-10-18T15:13:00.963" v="1561"/>
          <ac:cxnSpMkLst>
            <pc:docMk/>
            <pc:sldMk cId="215728964" sldId="290"/>
            <ac:cxnSpMk id="13" creationId="{1FC0C66F-70DF-4E85-AB44-2DEEC5C84DCF}"/>
          </ac:cxnSpMkLst>
        </pc:cxnChg>
        <pc:cxnChg chg="add mod">
          <ac:chgData name="kaihua tang" userId="22376ffad72c4b64" providerId="LiveId" clId="{1FDD1883-233E-4475-B201-9F2A94F4887E}" dt="2020-10-18T15:13:00.963" v="1561"/>
          <ac:cxnSpMkLst>
            <pc:docMk/>
            <pc:sldMk cId="215728964" sldId="290"/>
            <ac:cxnSpMk id="14" creationId="{59E32EE8-C8C7-49CD-9B8D-B3B7DE56E0EC}"/>
          </ac:cxnSpMkLst>
        </pc:cxnChg>
      </pc:sldChg>
      <pc:sldChg chg="addSp delSp modSp new mod delAnim modAnim">
        <pc:chgData name="kaihua tang" userId="22376ffad72c4b64" providerId="LiveId" clId="{1FDD1883-233E-4475-B201-9F2A94F4887E}" dt="2020-10-18T16:16:14.206" v="2637"/>
        <pc:sldMkLst>
          <pc:docMk/>
          <pc:sldMk cId="2712102768" sldId="291"/>
        </pc:sldMkLst>
        <pc:spChg chg="mod">
          <ac:chgData name="kaihua tang" userId="22376ffad72c4b64" providerId="LiveId" clId="{1FDD1883-233E-4475-B201-9F2A94F4887E}" dt="2020-10-18T15:15:05.347" v="1658" actId="20577"/>
          <ac:spMkLst>
            <pc:docMk/>
            <pc:sldMk cId="2712102768" sldId="291"/>
            <ac:spMk id="2" creationId="{7315AF1A-C1C6-4321-A962-0805E3F73442}"/>
          </ac:spMkLst>
        </pc:spChg>
        <pc:spChg chg="del">
          <ac:chgData name="kaihua tang" userId="22376ffad72c4b64" providerId="LiveId" clId="{1FDD1883-233E-4475-B201-9F2A94F4887E}" dt="2020-10-18T15:15:26.460" v="1661" actId="478"/>
          <ac:spMkLst>
            <pc:docMk/>
            <pc:sldMk cId="2712102768" sldId="291"/>
            <ac:spMk id="3" creationId="{FA7B4784-D6EE-4861-A597-E789B216E0BB}"/>
          </ac:spMkLst>
        </pc:spChg>
        <pc:spChg chg="add del mod">
          <ac:chgData name="kaihua tang" userId="22376ffad72c4b64" providerId="LiveId" clId="{1FDD1883-233E-4475-B201-9F2A94F4887E}" dt="2020-10-18T15:18:08.012" v="1892" actId="478"/>
          <ac:spMkLst>
            <pc:docMk/>
            <pc:sldMk cId="2712102768" sldId="291"/>
            <ac:spMk id="4" creationId="{AE599570-A0C4-4A6F-ACD6-AA7DCF27550E}"/>
          </ac:spMkLst>
        </pc:spChg>
        <pc:spChg chg="add del mod">
          <ac:chgData name="kaihua tang" userId="22376ffad72c4b64" providerId="LiveId" clId="{1FDD1883-233E-4475-B201-9F2A94F4887E}" dt="2020-10-18T15:18:09.155" v="1893" actId="478"/>
          <ac:spMkLst>
            <pc:docMk/>
            <pc:sldMk cId="2712102768" sldId="291"/>
            <ac:spMk id="5" creationId="{902BC09C-8D11-4159-B58F-1433ECCD2486}"/>
          </ac:spMkLst>
        </pc:spChg>
        <pc:spChg chg="add mod">
          <ac:chgData name="kaihua tang" userId="22376ffad72c4b64" providerId="LiveId" clId="{1FDD1883-233E-4475-B201-9F2A94F4887E}" dt="2020-10-18T15:18:45.466" v="1913" actId="1035"/>
          <ac:spMkLst>
            <pc:docMk/>
            <pc:sldMk cId="2712102768" sldId="291"/>
            <ac:spMk id="7" creationId="{22558506-C3F6-4316-A7B8-0F8252901B8C}"/>
          </ac:spMkLst>
        </pc:spChg>
        <pc:spChg chg="add del">
          <ac:chgData name="kaihua tang" userId="22376ffad72c4b64" providerId="LiveId" clId="{1FDD1883-233E-4475-B201-9F2A94F4887E}" dt="2020-10-18T15:19:00.029" v="1927" actId="22"/>
          <ac:spMkLst>
            <pc:docMk/>
            <pc:sldMk cId="2712102768" sldId="291"/>
            <ac:spMk id="9" creationId="{DA160923-F06B-46B2-A52B-0A513DD5F06B}"/>
          </ac:spMkLst>
        </pc:spChg>
        <pc:picChg chg="add mod">
          <ac:chgData name="kaihua tang" userId="22376ffad72c4b64" providerId="LiveId" clId="{1FDD1883-233E-4475-B201-9F2A94F4887E}" dt="2020-10-18T15:18:48.938" v="1925" actId="1035"/>
          <ac:picMkLst>
            <pc:docMk/>
            <pc:sldMk cId="2712102768" sldId="291"/>
            <ac:picMk id="6" creationId="{D2CC84C9-DA1A-431C-B5BA-65FECA58907D}"/>
          </ac:picMkLst>
        </pc:picChg>
      </pc:sldChg>
      <pc:sldChg chg="modSp add mod">
        <pc:chgData name="kaihua tang" userId="22376ffad72c4b64" providerId="LiveId" clId="{1FDD1883-233E-4475-B201-9F2A94F4887E}" dt="2020-10-18T15:19:42.890" v="1932" actId="27636"/>
        <pc:sldMkLst>
          <pc:docMk/>
          <pc:sldMk cId="1309942797" sldId="292"/>
        </pc:sldMkLst>
        <pc:spChg chg="mod">
          <ac:chgData name="kaihua tang" userId="22376ffad72c4b64" providerId="LiveId" clId="{1FDD1883-233E-4475-B201-9F2A94F4887E}" dt="2020-10-18T15:19:42.890" v="1932" actId="27636"/>
          <ac:spMkLst>
            <pc:docMk/>
            <pc:sldMk cId="1309942797" sldId="292"/>
            <ac:spMk id="3" creationId="{D86AC0E6-91D3-4E2C-BAE7-1FC17922CA5A}"/>
          </ac:spMkLst>
        </pc:spChg>
      </pc:sldChg>
      <pc:sldChg chg="addSp delSp modSp new mod modClrScheme modAnim chgLayout">
        <pc:chgData name="kaihua tang" userId="22376ffad72c4b64" providerId="LiveId" clId="{1FDD1883-233E-4475-B201-9F2A94F4887E}" dt="2020-10-18T16:16:45.734" v="2642"/>
        <pc:sldMkLst>
          <pc:docMk/>
          <pc:sldMk cId="2169838909" sldId="293"/>
        </pc:sldMkLst>
        <pc:spChg chg="mod ord">
          <ac:chgData name="kaihua tang" userId="22376ffad72c4b64" providerId="LiveId" clId="{1FDD1883-233E-4475-B201-9F2A94F4887E}" dt="2020-10-18T15:32:38.616" v="2523" actId="700"/>
          <ac:spMkLst>
            <pc:docMk/>
            <pc:sldMk cId="2169838909" sldId="293"/>
            <ac:spMk id="2" creationId="{BA67965D-9FFF-4372-8CF7-B2F998C1F84B}"/>
          </ac:spMkLst>
        </pc:spChg>
        <pc:spChg chg="mod ord">
          <ac:chgData name="kaihua tang" userId="22376ffad72c4b64" providerId="LiveId" clId="{1FDD1883-233E-4475-B201-9F2A94F4887E}" dt="2020-10-18T15:36:06.427" v="2583" actId="947"/>
          <ac:spMkLst>
            <pc:docMk/>
            <pc:sldMk cId="2169838909" sldId="293"/>
            <ac:spMk id="3" creationId="{7617F323-C0D0-4DB3-A022-CE50F3B00A2B}"/>
          </ac:spMkLst>
        </pc:spChg>
        <pc:spChg chg="add mod">
          <ac:chgData name="kaihua tang" userId="22376ffad72c4b64" providerId="LiveId" clId="{1FDD1883-233E-4475-B201-9F2A94F4887E}" dt="2020-10-18T15:38:03.864" v="2634" actId="2711"/>
          <ac:spMkLst>
            <pc:docMk/>
            <pc:sldMk cId="2169838909" sldId="293"/>
            <ac:spMk id="5" creationId="{D3A5C709-49B5-4972-81F1-FDBF11F110DD}"/>
          </ac:spMkLst>
        </pc:spChg>
        <pc:spChg chg="add del mod">
          <ac:chgData name="kaihua tang" userId="22376ffad72c4b64" providerId="LiveId" clId="{1FDD1883-233E-4475-B201-9F2A94F4887E}" dt="2020-10-18T15:37:43.340" v="2615"/>
          <ac:spMkLst>
            <pc:docMk/>
            <pc:sldMk cId="2169838909" sldId="293"/>
            <ac:spMk id="7" creationId="{ECFE7F50-7C82-44BF-8535-67469DF9A3EE}"/>
          </ac:spMkLst>
        </pc:spChg>
        <pc:spChg chg="add del mod">
          <ac:chgData name="kaihua tang" userId="22376ffad72c4b64" providerId="LiveId" clId="{1FDD1883-233E-4475-B201-9F2A94F4887E}" dt="2020-10-18T15:37:43.340" v="2615"/>
          <ac:spMkLst>
            <pc:docMk/>
            <pc:sldMk cId="2169838909" sldId="293"/>
            <ac:spMk id="18" creationId="{B5E5394F-2DA0-4A6B-89CB-F54793E0DFE3}"/>
          </ac:spMkLst>
        </pc:spChg>
        <pc:spChg chg="add del mod">
          <ac:chgData name="kaihua tang" userId="22376ffad72c4b64" providerId="LiveId" clId="{1FDD1883-233E-4475-B201-9F2A94F4887E}" dt="2020-10-18T15:37:47.119" v="2628"/>
          <ac:spMkLst>
            <pc:docMk/>
            <pc:sldMk cId="2169838909" sldId="293"/>
            <ac:spMk id="20" creationId="{6C7AE2EB-32BF-4CFF-AB60-CFE83776482E}"/>
          </ac:spMkLst>
        </pc:spChg>
        <pc:spChg chg="add del mod">
          <ac:chgData name="kaihua tang" userId="22376ffad72c4b64" providerId="LiveId" clId="{1FDD1883-233E-4475-B201-9F2A94F4887E}" dt="2020-10-18T15:37:47.119" v="2628"/>
          <ac:spMkLst>
            <pc:docMk/>
            <pc:sldMk cId="2169838909" sldId="293"/>
            <ac:spMk id="32" creationId="{C363A32F-F628-4C1E-B8E9-A490641C1DC4}"/>
          </ac:spMkLst>
        </pc:spChg>
        <pc:spChg chg="add del mod">
          <ac:chgData name="kaihua tang" userId="22376ffad72c4b64" providerId="LiveId" clId="{1FDD1883-233E-4475-B201-9F2A94F4887E}" dt="2020-10-18T15:37:47.119" v="2628"/>
          <ac:spMkLst>
            <pc:docMk/>
            <pc:sldMk cId="2169838909" sldId="293"/>
            <ac:spMk id="33" creationId="{8418AA4C-5D15-4157-93B5-BE88F2BFA76C}"/>
          </ac:spMkLst>
        </pc:sp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6" creationId="{ADEEC665-D5CF-41BE-9BBB-B5A8766EE3BE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8" creationId="{0DB6A1C8-0C03-4F6A-9272-44E0778672EC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9" creationId="{7DA85062-459A-48A6-8BBA-33454539893E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0" creationId="{90E34127-2234-401B-8E01-04B873D91199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1" creationId="{E5DD18DD-73EB-4B31-9221-EDBA41C1A181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2" creationId="{AE00579E-CBBC-46F6-A5BE-C7EFF5B86079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3" creationId="{5BE2B232-ADEE-40B3-A2F5-766FCF59462A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4" creationId="{701476EC-5A4B-4101-B33F-C05C7217324B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5" creationId="{D81EC2F9-0EC5-4CB5-B219-459E297AC20D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6" creationId="{D5C9E7BA-0EFE-4F27-A484-92F893524EE1}"/>
          </ac:graphicFrameMkLst>
        </pc:graphicFrameChg>
        <pc:graphicFrameChg chg="add del mod">
          <ac:chgData name="kaihua tang" userId="22376ffad72c4b64" providerId="LiveId" clId="{1FDD1883-233E-4475-B201-9F2A94F4887E}" dt="2020-10-18T15:37:43.340" v="2615"/>
          <ac:graphicFrameMkLst>
            <pc:docMk/>
            <pc:sldMk cId="2169838909" sldId="293"/>
            <ac:graphicFrameMk id="17" creationId="{4328AF9F-7980-4F4C-BD1E-3815557C192F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19" creationId="{2E7F9F8A-1E84-47BA-B2CF-020F7C8E049C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1" creationId="{3AD54990-18EB-428D-AD96-1828EC7B622A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2" creationId="{319CFCA5-B30D-47B9-9A29-AAC85B937AE1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3" creationId="{8FBC05FC-1E0C-48DD-9DE3-2DC38A913EFC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4" creationId="{E80F349C-6198-44AC-BCFA-0E53091186AF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5" creationId="{AA8AE9A5-5DA6-414A-B554-69A2236B0C5D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6" creationId="{F82A6192-E144-4FE9-BE9E-BDEADE0ECA8F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7" creationId="{AB33E4F8-D584-4A79-8021-6596C8F70B02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8" creationId="{D0E56877-1CEC-43AC-BD1C-8AE40E0F46C4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29" creationId="{92535C4D-EE80-410B-8A6E-847820EDBFD0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30" creationId="{B24892B8-FD16-40E5-B923-E266E4A5248E}"/>
          </ac:graphicFrameMkLst>
        </pc:graphicFrameChg>
        <pc:graphicFrameChg chg="add del mod">
          <ac:chgData name="kaihua tang" userId="22376ffad72c4b64" providerId="LiveId" clId="{1FDD1883-233E-4475-B201-9F2A94F4887E}" dt="2020-10-18T15:37:47.119" v="2628"/>
          <ac:graphicFrameMkLst>
            <pc:docMk/>
            <pc:sldMk cId="2169838909" sldId="293"/>
            <ac:graphicFrameMk id="31" creationId="{6D34CAE3-616E-42E0-A891-9FA9AB7025D3}"/>
          </ac:graphicFrameMkLst>
        </pc:graphicFrameChg>
        <pc:picChg chg="add del mod">
          <ac:chgData name="kaihua tang" userId="22376ffad72c4b64" providerId="LiveId" clId="{1FDD1883-233E-4475-B201-9F2A94F4887E}" dt="2020-10-18T15:37:47.119" v="2628"/>
          <ac:picMkLst>
            <pc:docMk/>
            <pc:sldMk cId="2169838909" sldId="293"/>
            <ac:picMk id="2072" creationId="{C54204BE-0572-4C8F-BEBD-E6FDEABB2C24}"/>
          </ac:picMkLst>
        </pc:picChg>
      </pc:sldChg>
      <pc:sldChg chg="del">
        <pc:chgData name="kaihua tang" userId="22376ffad72c4b64" providerId="LiveId" clId="{1FDD1883-233E-4475-B201-9F2A94F4887E}" dt="2020-10-18T05:43:42.216" v="37" actId="47"/>
        <pc:sldMkLst>
          <pc:docMk/>
          <pc:sldMk cId="3085640918" sldId="308"/>
        </pc:sldMkLst>
      </pc:sldChg>
      <pc:sldChg chg="del">
        <pc:chgData name="kaihua tang" userId="22376ffad72c4b64" providerId="LiveId" clId="{1FDD1883-233E-4475-B201-9F2A94F4887E}" dt="2020-10-18T05:43:39.422" v="33" actId="47"/>
        <pc:sldMkLst>
          <pc:docMk/>
          <pc:sldMk cId="2454127312" sldId="309"/>
        </pc:sldMkLst>
      </pc:sldChg>
      <pc:sldChg chg="del">
        <pc:chgData name="kaihua tang" userId="22376ffad72c4b64" providerId="LiveId" clId="{1FDD1883-233E-4475-B201-9F2A94F4887E}" dt="2020-10-18T05:43:37.627" v="31" actId="47"/>
        <pc:sldMkLst>
          <pc:docMk/>
          <pc:sldMk cId="2362068444" sldId="313"/>
        </pc:sldMkLst>
      </pc:sldChg>
      <pc:sldChg chg="del">
        <pc:chgData name="kaihua tang" userId="22376ffad72c4b64" providerId="LiveId" clId="{1FDD1883-233E-4475-B201-9F2A94F4887E}" dt="2020-10-18T05:43:40.169" v="34" actId="47"/>
        <pc:sldMkLst>
          <pc:docMk/>
          <pc:sldMk cId="1522390516" sldId="314"/>
        </pc:sldMkLst>
      </pc:sldChg>
      <pc:sldChg chg="del">
        <pc:chgData name="kaihua tang" userId="22376ffad72c4b64" providerId="LiveId" clId="{1FDD1883-233E-4475-B201-9F2A94F4887E}" dt="2020-10-18T05:43:40.865" v="35" actId="47"/>
        <pc:sldMkLst>
          <pc:docMk/>
          <pc:sldMk cId="2117283209" sldId="315"/>
        </pc:sldMkLst>
      </pc:sldChg>
      <pc:sldChg chg="del">
        <pc:chgData name="kaihua tang" userId="22376ffad72c4b64" providerId="LiveId" clId="{1FDD1883-233E-4475-B201-9F2A94F4887E}" dt="2020-10-18T05:43:41.546" v="36" actId="47"/>
        <pc:sldMkLst>
          <pc:docMk/>
          <pc:sldMk cId="2185811307" sldId="317"/>
        </pc:sldMkLst>
      </pc:sldChg>
      <pc:sldChg chg="del">
        <pc:chgData name="kaihua tang" userId="22376ffad72c4b64" providerId="LiveId" clId="{1FDD1883-233E-4475-B201-9F2A94F4887E}" dt="2020-10-18T05:43:43.015" v="38" actId="47"/>
        <pc:sldMkLst>
          <pc:docMk/>
          <pc:sldMk cId="1629266377" sldId="319"/>
        </pc:sldMkLst>
      </pc:sldChg>
      <pc:sldChg chg="del">
        <pc:chgData name="kaihua tang" userId="22376ffad72c4b64" providerId="LiveId" clId="{1FDD1883-233E-4475-B201-9F2A94F4887E}" dt="2020-10-18T05:43:43.745" v="39" actId="47"/>
        <pc:sldMkLst>
          <pc:docMk/>
          <pc:sldMk cId="3859052323" sldId="320"/>
        </pc:sldMkLst>
      </pc:sldChg>
      <pc:sldChg chg="new del">
        <pc:chgData name="kaihua tang" userId="22376ffad72c4b64" providerId="LiveId" clId="{1FDD1883-233E-4475-B201-9F2A94F4887E}" dt="2020-10-18T05:43:17.770" v="30" actId="47"/>
        <pc:sldMkLst>
          <pc:docMk/>
          <pc:sldMk cId="2142216931" sldId="321"/>
        </pc:sldMkLst>
      </pc:sldChg>
      <pc:sldMasterChg chg="modSldLayout">
        <pc:chgData name="kaihua tang" userId="22376ffad72c4b64" providerId="LiveId" clId="{1FDD1883-233E-4475-B201-9F2A94F4887E}" dt="2020-10-18T05:35:59.910" v="13" actId="1076"/>
        <pc:sldMasterMkLst>
          <pc:docMk/>
          <pc:sldMasterMk cId="3632467626" sldId="2147483648"/>
        </pc:sldMasterMkLst>
        <pc:sldLayoutChg chg="addSp delSp modSp mod">
          <pc:chgData name="kaihua tang" userId="22376ffad72c4b64" providerId="LiveId" clId="{1FDD1883-233E-4475-B201-9F2A94F4887E}" dt="2020-10-18T05:35:39.359" v="8" actId="1076"/>
          <pc:sldLayoutMkLst>
            <pc:docMk/>
            <pc:sldMasterMk cId="3632467626" sldId="2147483648"/>
            <pc:sldLayoutMk cId="4261423328" sldId="2147483649"/>
          </pc:sldLayoutMkLst>
          <pc:picChg chg="add mod">
            <ac:chgData name="kaihua tang" userId="22376ffad72c4b64" providerId="LiveId" clId="{1FDD1883-233E-4475-B201-9F2A94F4887E}" dt="2020-10-18T05:35:39.359" v="8" actId="1076"/>
            <ac:picMkLst>
              <pc:docMk/>
              <pc:sldMasterMk cId="3632467626" sldId="2147483648"/>
              <pc:sldLayoutMk cId="4261423328" sldId="2147483649"/>
              <ac:picMk id="7" creationId="{9D879253-AF73-49CA-87D5-79987689A8A7}"/>
            </ac:picMkLst>
          </pc:picChg>
          <pc:picChg chg="del">
            <ac:chgData name="kaihua tang" userId="22376ffad72c4b64" providerId="LiveId" clId="{1FDD1883-233E-4475-B201-9F2A94F4887E}" dt="2020-10-18T05:35:28.335" v="4" actId="478"/>
            <ac:picMkLst>
              <pc:docMk/>
              <pc:sldMasterMk cId="3632467626" sldId="2147483648"/>
              <pc:sldLayoutMk cId="4261423328" sldId="2147483649"/>
              <ac:picMk id="12" creationId="{3D631AC7-AF48-4693-9693-D275484EC187}"/>
            </ac:picMkLst>
          </pc:picChg>
        </pc:sldLayoutChg>
        <pc:sldLayoutChg chg="addSp delSp modSp mod">
          <pc:chgData name="kaihua tang" userId="22376ffad72c4b64" providerId="LiveId" clId="{1FDD1883-233E-4475-B201-9F2A94F4887E}" dt="2020-10-18T05:35:59.910" v="13" actId="1076"/>
          <pc:sldLayoutMkLst>
            <pc:docMk/>
            <pc:sldMasterMk cId="3632467626" sldId="2147483648"/>
            <pc:sldLayoutMk cId="4275649021" sldId="2147483651"/>
          </pc:sldLayoutMkLst>
          <pc:picChg chg="add mod">
            <ac:chgData name="kaihua tang" userId="22376ffad72c4b64" providerId="LiveId" clId="{1FDD1883-233E-4475-B201-9F2A94F4887E}" dt="2020-10-18T05:35:59.910" v="13" actId="1076"/>
            <ac:picMkLst>
              <pc:docMk/>
              <pc:sldMasterMk cId="3632467626" sldId="2147483648"/>
              <pc:sldLayoutMk cId="4275649021" sldId="2147483651"/>
              <ac:picMk id="6" creationId="{FFEB9B7E-FCDB-42E1-9524-470CA3DEFD46}"/>
            </ac:picMkLst>
          </pc:picChg>
          <pc:picChg chg="del">
            <ac:chgData name="kaihua tang" userId="22376ffad72c4b64" providerId="LiveId" clId="{1FDD1883-233E-4475-B201-9F2A94F4887E}" dt="2020-10-18T05:35:50.975" v="9" actId="478"/>
            <ac:picMkLst>
              <pc:docMk/>
              <pc:sldMasterMk cId="3632467626" sldId="2147483648"/>
              <pc:sldLayoutMk cId="4275649021" sldId="2147483651"/>
              <ac:picMk id="11" creationId="{83618104-152A-475E-A399-8FA976D3EC61}"/>
            </ac:picMkLst>
          </pc:picChg>
        </pc:sldLayoutChg>
      </pc:sldMasterChg>
    </pc:docChg>
  </pc:docChgLst>
  <pc:docChgLst>
    <pc:chgData name="tang kaihua" userId="22376ffad72c4b64" providerId="LiveId" clId="{C413DBEA-0218-8C43-8A94-99A1C52D7973}"/>
    <pc:docChg chg="custSel modSld">
      <pc:chgData name="tang kaihua" userId="22376ffad72c4b64" providerId="LiveId" clId="{C413DBEA-0218-8C43-8A94-99A1C52D7973}" dt="2020-10-20T14:06:54.292" v="1401" actId="20577"/>
      <pc:docMkLst>
        <pc:docMk/>
      </pc:docMkLst>
      <pc:sldChg chg="modNotesTx">
        <pc:chgData name="tang kaihua" userId="22376ffad72c4b64" providerId="LiveId" clId="{C413DBEA-0218-8C43-8A94-99A1C52D7973}" dt="2020-10-20T02:46:05.967" v="37" actId="20577"/>
        <pc:sldMkLst>
          <pc:docMk/>
          <pc:sldMk cId="1476400320" sldId="259"/>
        </pc:sldMkLst>
      </pc:sldChg>
      <pc:sldChg chg="modNotesTx">
        <pc:chgData name="tang kaihua" userId="22376ffad72c4b64" providerId="LiveId" clId="{C413DBEA-0218-8C43-8A94-99A1C52D7973}" dt="2020-10-20T02:45:28.557" v="1" actId="20577"/>
        <pc:sldMkLst>
          <pc:docMk/>
          <pc:sldMk cId="3749994098" sldId="260"/>
        </pc:sldMkLst>
      </pc:sldChg>
      <pc:sldChg chg="modSp modNotesTx">
        <pc:chgData name="tang kaihua" userId="22376ffad72c4b64" providerId="LiveId" clId="{C413DBEA-0218-8C43-8A94-99A1C52D7973}" dt="2020-10-20T14:06:54.292" v="1401" actId="20577"/>
        <pc:sldMkLst>
          <pc:docMk/>
          <pc:sldMk cId="2747454195" sldId="261"/>
        </pc:sldMkLst>
        <pc:spChg chg="mod">
          <ac:chgData name="tang kaihua" userId="22376ffad72c4b64" providerId="LiveId" clId="{C413DBEA-0218-8C43-8A94-99A1C52D7973}" dt="2020-10-20T02:48:48.572" v="275" actId="20577"/>
          <ac:spMkLst>
            <pc:docMk/>
            <pc:sldMk cId="2747454195" sldId="261"/>
            <ac:spMk id="3" creationId="{BD0A40A9-917E-45BF-BE0D-7FB9599363AF}"/>
          </ac:spMkLst>
        </pc:spChg>
      </pc:sldChg>
      <pc:sldChg chg="modNotesTx">
        <pc:chgData name="tang kaihua" userId="22376ffad72c4b64" providerId="LiveId" clId="{C413DBEA-0218-8C43-8A94-99A1C52D7973}" dt="2020-10-20T02:57:19.934" v="902" actId="20577"/>
        <pc:sldMkLst>
          <pc:docMk/>
          <pc:sldMk cId="3836772873" sldId="262"/>
        </pc:sldMkLst>
      </pc:sldChg>
      <pc:sldChg chg="modNotesTx">
        <pc:chgData name="tang kaihua" userId="22376ffad72c4b64" providerId="LiveId" clId="{C413DBEA-0218-8C43-8A94-99A1C52D7973}" dt="2020-10-20T02:50:36.891" v="374" actId="20577"/>
        <pc:sldMkLst>
          <pc:docMk/>
          <pc:sldMk cId="1940582218" sldId="285"/>
        </pc:sldMkLst>
      </pc:sldChg>
      <pc:sldChg chg="modNotesTx">
        <pc:chgData name="tang kaihua" userId="22376ffad72c4b64" providerId="LiveId" clId="{C413DBEA-0218-8C43-8A94-99A1C52D7973}" dt="2020-10-20T02:59:00.925" v="1109" actId="20577"/>
        <pc:sldMkLst>
          <pc:docMk/>
          <pc:sldMk cId="1062913918" sldId="286"/>
        </pc:sldMkLst>
      </pc:sldChg>
      <pc:sldChg chg="modSp mod modNotesTx">
        <pc:chgData name="tang kaihua" userId="22376ffad72c4b64" providerId="LiveId" clId="{C413DBEA-0218-8C43-8A94-99A1C52D7973}" dt="2020-10-20T02:56:01.216" v="723" actId="20577"/>
        <pc:sldMkLst>
          <pc:docMk/>
          <pc:sldMk cId="3315760454" sldId="287"/>
        </pc:sldMkLst>
        <pc:spChg chg="mod">
          <ac:chgData name="tang kaihua" userId="22376ffad72c4b64" providerId="LiveId" clId="{C413DBEA-0218-8C43-8A94-99A1C52D7973}" dt="2020-10-20T02:53:13.766" v="563" actId="20577"/>
          <ac:spMkLst>
            <pc:docMk/>
            <pc:sldMk cId="3315760454" sldId="287"/>
            <ac:spMk id="2" creationId="{B21FF5DC-5AC4-48CD-87DC-2781BC6E391F}"/>
          </ac:spMkLst>
        </pc:spChg>
      </pc:sldChg>
      <pc:sldChg chg="modNotesTx">
        <pc:chgData name="tang kaihua" userId="22376ffad72c4b64" providerId="LiveId" clId="{C413DBEA-0218-8C43-8A94-99A1C52D7973}" dt="2020-10-20T02:59:37.387" v="1175" actId="20577"/>
        <pc:sldMkLst>
          <pc:docMk/>
          <pc:sldMk cId="232190874" sldId="288"/>
        </pc:sldMkLst>
      </pc:sldChg>
      <pc:sldChg chg="modNotesTx">
        <pc:chgData name="tang kaihua" userId="22376ffad72c4b64" providerId="LiveId" clId="{C413DBEA-0218-8C43-8A94-99A1C52D7973}" dt="2020-10-20T02:59:29.686" v="1154" actId="20577"/>
        <pc:sldMkLst>
          <pc:docMk/>
          <pc:sldMk cId="94844401" sldId="289"/>
        </pc:sldMkLst>
      </pc:sldChg>
      <pc:sldChg chg="modSp mod modNotesTx">
        <pc:chgData name="tang kaihua" userId="22376ffad72c4b64" providerId="LiveId" clId="{C413DBEA-0218-8C43-8A94-99A1C52D7973}" dt="2020-10-20T03:01:54.033" v="1392" actId="20577"/>
        <pc:sldMkLst>
          <pc:docMk/>
          <pc:sldMk cId="2712102768" sldId="291"/>
        </pc:sldMkLst>
        <pc:spChg chg="mod">
          <ac:chgData name="tang kaihua" userId="22376ffad72c4b64" providerId="LiveId" clId="{C413DBEA-0218-8C43-8A94-99A1C52D7973}" dt="2020-10-20T03:01:54.033" v="1392" actId="20577"/>
          <ac:spMkLst>
            <pc:docMk/>
            <pc:sldMk cId="2712102768" sldId="291"/>
            <ac:spMk id="2" creationId="{7315AF1A-C1C6-4321-A962-0805E3F73442}"/>
          </ac:spMkLst>
        </pc:spChg>
      </pc:sldChg>
      <pc:sldChg chg="modNotesTx">
        <pc:chgData name="tang kaihua" userId="22376ffad72c4b64" providerId="LiveId" clId="{C413DBEA-0218-8C43-8A94-99A1C52D7973}" dt="2020-10-20T03:01:01.971" v="1361" actId="20577"/>
        <pc:sldMkLst>
          <pc:docMk/>
          <pc:sldMk cId="1309942797" sldId="292"/>
        </pc:sldMkLst>
      </pc:sldChg>
    </pc:docChg>
  </pc:docChgLst>
  <pc:docChgLst>
    <pc:chgData name="tang kaihua" userId="22376ffad72c4b64" providerId="LiveId" clId="{97FD337A-FEF0-44F5-8CC1-7D7D236AC9A3}"/>
    <pc:docChg chg="custSel modSld">
      <pc:chgData name="tang kaihua" userId="22376ffad72c4b64" providerId="LiveId" clId="{97FD337A-FEF0-44F5-8CC1-7D7D236AC9A3}" dt="2020-08-27T06:52:22.986" v="0" actId="478"/>
      <pc:docMkLst>
        <pc:docMk/>
      </pc:docMkLst>
      <pc:sldChg chg="delSp">
        <pc:chgData name="tang kaihua" userId="22376ffad72c4b64" providerId="LiveId" clId="{97FD337A-FEF0-44F5-8CC1-7D7D236AC9A3}" dt="2020-08-27T06:52:22.986" v="0" actId="478"/>
        <pc:sldMkLst>
          <pc:docMk/>
          <pc:sldMk cId="2362068444" sldId="313"/>
        </pc:sldMkLst>
        <pc:picChg chg="del">
          <ac:chgData name="tang kaihua" userId="22376ffad72c4b64" providerId="LiveId" clId="{97FD337A-FEF0-44F5-8CC1-7D7D236AC9A3}" dt="2020-08-27T06:52:22.986" v="0" actId="478"/>
          <ac:picMkLst>
            <pc:docMk/>
            <pc:sldMk cId="2362068444" sldId="313"/>
            <ac:picMk id="7" creationId="{796B88ED-D66A-794C-9458-3273C90C5261}"/>
          </ac:picMkLst>
        </pc:picChg>
      </pc:sldChg>
    </pc:docChg>
  </pc:docChgLst>
  <pc:docChgLst>
    <pc:chgData name="kaihua tang" userId="22376ffad72c4b64" providerId="LiveId" clId="{EBDB1333-3FB7-4D9D-A80D-4F3267033B9B}"/>
    <pc:docChg chg="undo custSel modSld">
      <pc:chgData name="kaihua tang" userId="22376ffad72c4b64" providerId="LiveId" clId="{EBDB1333-3FB7-4D9D-A80D-4F3267033B9B}" dt="2020-05-02T14:12:34.325" v="6100" actId="20577"/>
      <pc:docMkLst>
        <pc:docMk/>
      </pc:docMkLst>
      <pc:sldChg chg="modNotesTx">
        <pc:chgData name="kaihua tang" userId="22376ffad72c4b64" providerId="LiveId" clId="{EBDB1333-3FB7-4D9D-A80D-4F3267033B9B}" dt="2020-05-01T05:53:39.249" v="237" actId="20577"/>
        <pc:sldMkLst>
          <pc:docMk/>
          <pc:sldMk cId="444411175" sldId="256"/>
        </pc:sldMkLst>
      </pc:sldChg>
      <pc:sldChg chg="modSp modNotesTx">
        <pc:chgData name="kaihua tang" userId="22376ffad72c4b64" providerId="LiveId" clId="{EBDB1333-3FB7-4D9D-A80D-4F3267033B9B}" dt="2020-05-02T12:36:46.231" v="2700" actId="20577"/>
        <pc:sldMkLst>
          <pc:docMk/>
          <pc:sldMk cId="1953666123" sldId="257"/>
        </pc:sldMkLst>
        <pc:spChg chg="mod">
          <ac:chgData name="kaihua tang" userId="22376ffad72c4b64" providerId="LiveId" clId="{EBDB1333-3FB7-4D9D-A80D-4F3267033B9B}" dt="2020-05-01T14:47:03.388" v="2148" actId="207"/>
          <ac:spMkLst>
            <pc:docMk/>
            <pc:sldMk cId="1953666123" sldId="257"/>
            <ac:spMk id="3" creationId="{D86AC0E6-91D3-4E2C-BAE7-1FC17922CA5A}"/>
          </ac:spMkLst>
        </pc:spChg>
      </pc:sldChg>
      <pc:sldChg chg="modNotesTx">
        <pc:chgData name="kaihua tang" userId="22376ffad72c4b64" providerId="LiveId" clId="{EBDB1333-3FB7-4D9D-A80D-4F3267033B9B}" dt="2020-05-02T13:18:58.967" v="5714" actId="20577"/>
        <pc:sldMkLst>
          <pc:docMk/>
          <pc:sldMk cId="2205183595" sldId="258"/>
        </pc:sldMkLst>
      </pc:sldChg>
      <pc:sldChg chg="addSp delSp modSp modAnim modNotesTx">
        <pc:chgData name="kaihua tang" userId="22376ffad72c4b64" providerId="LiveId" clId="{EBDB1333-3FB7-4D9D-A80D-4F3267033B9B}" dt="2020-05-02T14:06:16.065" v="6017" actId="20577"/>
        <pc:sldMkLst>
          <pc:docMk/>
          <pc:sldMk cId="359264770" sldId="266"/>
        </pc:sldMkLst>
        <pc:spChg chg="mod">
          <ac:chgData name="kaihua tang" userId="22376ffad72c4b64" providerId="LiveId" clId="{EBDB1333-3FB7-4D9D-A80D-4F3267033B9B}" dt="2020-05-01T14:24:02.729" v="1233" actId="20577"/>
          <ac:spMkLst>
            <pc:docMk/>
            <pc:sldMk cId="359264770" sldId="266"/>
            <ac:spMk id="2" creationId="{ADACF2C9-C78A-43BA-942B-B5B469CE00E8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4" creationId="{8050C07E-C8B4-4274-A006-752B2E95A8F2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5" creationId="{0F1CE485-3F32-4D67-960B-1E6E0DD1354D}"/>
          </ac:spMkLst>
        </pc:spChg>
        <pc:spChg chg="add mo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6" creationId="{4A3FBE05-7630-4547-B616-A18F52813BFE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7" creationId="{3FDBCC94-7D41-4502-A408-FF578B6799A6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8" creationId="{8D8F451E-9CC9-4416-A4F0-4FFC0821AFC5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9" creationId="{AA51D50A-51FB-4238-8983-DD3626E2BD09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11" creationId="{CF1E79F9-AA54-41E1-85F7-A26A0F677B8C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12" creationId="{9F1681BD-C618-46E2-A099-97C50D6772AD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13" creationId="{BBF87981-F620-44D8-8258-99DAB08EE9FF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14" creationId="{54CBCBBB-BDA5-4502-8C86-93ED8E243178}"/>
          </ac:spMkLst>
        </pc:spChg>
        <pc:spChg chg="mod ord">
          <ac:chgData name="kaihua tang" userId="22376ffad72c4b64" providerId="LiveId" clId="{EBDB1333-3FB7-4D9D-A80D-4F3267033B9B}" dt="2020-05-01T14:41:49.873" v="2044" actId="1076"/>
          <ac:spMkLst>
            <pc:docMk/>
            <pc:sldMk cId="359264770" sldId="266"/>
            <ac:spMk id="17" creationId="{1CEC2EBF-FC71-4A88-9267-1A5BBCA4F8C0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19" creationId="{2F3BEC20-682D-4B23-B8BE-C7B930502D74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4" creationId="{D9AD1560-188A-4BBA-969A-29869A0778B0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5" creationId="{20E71A46-1E7E-41B7-B5CC-09B10767046A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6" creationId="{530977AE-480E-4EA0-9F75-7DEB01E182CB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7" creationId="{C3A45F2B-E72D-4BE3-9908-47E251C4CD7D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8" creationId="{1653EDB7-E736-4D1E-8FC4-2FBDCDCA5D42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29" creationId="{9F9B400C-52F0-4606-BDB2-30E4BC967BED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30" creationId="{917FCC4D-E3D9-485B-954F-5400499C6782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31" creationId="{EB3C5355-6E73-4B0D-BD74-A8F137F37A18}"/>
          </ac:spMkLst>
        </pc:spChg>
        <pc:spChg chg="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32" creationId="{612F3590-B7A9-4BE4-A81F-AB95BB8D96C5}"/>
          </ac:spMkLst>
        </pc:spChg>
        <pc:spChg chg="add del">
          <ac:chgData name="kaihua tang" userId="22376ffad72c4b64" providerId="LiveId" clId="{EBDB1333-3FB7-4D9D-A80D-4F3267033B9B}" dt="2020-05-01T14:32:01.741" v="1811"/>
          <ac:spMkLst>
            <pc:docMk/>
            <pc:sldMk cId="359264770" sldId="266"/>
            <ac:spMk id="35" creationId="{C839AECE-AA0E-4C12-92AE-7B81299EF9F3}"/>
          </ac:spMkLst>
        </pc:spChg>
        <pc:spChg chg="add del">
          <ac:chgData name="kaihua tang" userId="22376ffad72c4b64" providerId="LiveId" clId="{EBDB1333-3FB7-4D9D-A80D-4F3267033B9B}" dt="2020-05-01T14:32:01.741" v="1811"/>
          <ac:spMkLst>
            <pc:docMk/>
            <pc:sldMk cId="359264770" sldId="266"/>
            <ac:spMk id="36" creationId="{C6E5AF46-53AF-4DB4-A6C4-3A78A6FAD8D3}"/>
          </ac:spMkLst>
        </pc:spChg>
        <pc:spChg chg="add del">
          <ac:chgData name="kaihua tang" userId="22376ffad72c4b64" providerId="LiveId" clId="{EBDB1333-3FB7-4D9D-A80D-4F3267033B9B}" dt="2020-05-01T14:32:01.741" v="1811"/>
          <ac:spMkLst>
            <pc:docMk/>
            <pc:sldMk cId="359264770" sldId="266"/>
            <ac:spMk id="37" creationId="{1226606A-77D6-4017-9004-117E85534E00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38" creationId="{E9629398-ACCF-43E1-B2D1-00742A3230FA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39" creationId="{7E2B9F7F-F330-4246-B2EE-5457FCC5012C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0" creationId="{60A9FCD2-ADFA-4233-8EFD-C526946C7C8B}"/>
          </ac:spMkLst>
        </pc:spChg>
        <pc:spChg chg="add del mod">
          <ac:chgData name="kaihua tang" userId="22376ffad72c4b64" providerId="LiveId" clId="{EBDB1333-3FB7-4D9D-A80D-4F3267033B9B}" dt="2020-05-01T14:32:29.192" v="1815" actId="478"/>
          <ac:spMkLst>
            <pc:docMk/>
            <pc:sldMk cId="359264770" sldId="266"/>
            <ac:spMk id="41" creationId="{146FA519-EA9B-4DC8-B569-506E08DF207F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2" creationId="{45859204-6F1B-450A-9DA8-62CA5170AA1D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3" creationId="{CF04E396-0FF9-4428-92D0-051EEAD6113F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4" creationId="{9E0E9AE9-0B11-4F01-BB6D-F856A04E67A7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5" creationId="{18BE323D-EF69-4181-B916-AF6F4F281F65}"/>
          </ac:spMkLst>
        </pc:spChg>
        <pc:spChg chg="add del mod">
          <ac:chgData name="kaihua tang" userId="22376ffad72c4b64" providerId="LiveId" clId="{EBDB1333-3FB7-4D9D-A80D-4F3267033B9B}" dt="2020-05-01T14:33:46.913" v="1835" actId="478"/>
          <ac:spMkLst>
            <pc:docMk/>
            <pc:sldMk cId="359264770" sldId="266"/>
            <ac:spMk id="46" creationId="{CA5EE32E-6DB0-488E-9EE7-3A3A6AC67093}"/>
          </ac:spMkLst>
        </pc:spChg>
        <pc:spChg chg="add del mod">
          <ac:chgData name="kaihua tang" userId="22376ffad72c4b64" providerId="LiveId" clId="{EBDB1333-3FB7-4D9D-A80D-4F3267033B9B}" dt="2020-05-01T14:32:26.853" v="1814" actId="478"/>
          <ac:spMkLst>
            <pc:docMk/>
            <pc:sldMk cId="359264770" sldId="266"/>
            <ac:spMk id="47" creationId="{9BFAA22B-F0D8-4FDD-B056-B011992BC030}"/>
          </ac:spMkLst>
        </pc:spChg>
        <pc:spChg chg="add mod ord">
          <ac:chgData name="kaihua tang" userId="22376ffad72c4b64" providerId="LiveId" clId="{EBDB1333-3FB7-4D9D-A80D-4F3267033B9B}" dt="2020-05-01T14:38:57.831" v="2032" actId="167"/>
          <ac:spMkLst>
            <pc:docMk/>
            <pc:sldMk cId="359264770" sldId="266"/>
            <ac:spMk id="48" creationId="{822AE344-F35A-4500-AD38-9EB31E806D41}"/>
          </ac:spMkLst>
        </pc:spChg>
        <pc:spChg chg="add mod">
          <ac:chgData name="kaihua tang" userId="22376ffad72c4b64" providerId="LiveId" clId="{EBDB1333-3FB7-4D9D-A80D-4F3267033B9B}" dt="2020-05-01T14:41:25.220" v="2042" actId="571"/>
          <ac:spMkLst>
            <pc:docMk/>
            <pc:sldMk cId="359264770" sldId="266"/>
            <ac:spMk id="51" creationId="{6A4BF989-67C1-48C5-8913-DC2CF22B3B48}"/>
          </ac:spMkLst>
        </pc:spChg>
        <pc:picChg chg="add del mod">
          <ac:chgData name="kaihua tang" userId="22376ffad72c4b64" providerId="LiveId" clId="{EBDB1333-3FB7-4D9D-A80D-4F3267033B9B}" dt="2020-05-01T14:35:09.321" v="1853" actId="931"/>
          <ac:picMkLst>
            <pc:docMk/>
            <pc:sldMk cId="359264770" sldId="266"/>
            <ac:picMk id="15" creationId="{E2E1B225-5DA6-4A5C-93F0-35C9D80288D3}"/>
          </ac:picMkLst>
        </pc:picChg>
        <pc:picChg chg="add mod ord">
          <ac:chgData name="kaihua tang" userId="22376ffad72c4b64" providerId="LiveId" clId="{EBDB1333-3FB7-4D9D-A80D-4F3267033B9B}" dt="2020-05-01T14:38:57.831" v="2032" actId="167"/>
          <ac:picMkLst>
            <pc:docMk/>
            <pc:sldMk cId="359264770" sldId="266"/>
            <ac:picMk id="18" creationId="{BB87CA61-3F0B-4CF5-B694-0D9ADFD87281}"/>
          </ac:picMkLst>
        </pc:picChg>
        <pc:picChg chg="add mod">
          <ac:chgData name="kaihua tang" userId="22376ffad72c4b64" providerId="LiveId" clId="{EBDB1333-3FB7-4D9D-A80D-4F3267033B9B}" dt="2020-05-01T14:41:18.617" v="2040" actId="1076"/>
          <ac:picMkLst>
            <pc:docMk/>
            <pc:sldMk cId="359264770" sldId="266"/>
            <ac:picMk id="21" creationId="{D3CD90B9-67E6-4638-ADA4-06054C80EDF0}"/>
          </ac:picMkLst>
        </pc:picChg>
        <pc:picChg chg="mod ord">
          <ac:chgData name="kaihua tang" userId="22376ffad72c4b64" providerId="LiveId" clId="{EBDB1333-3FB7-4D9D-A80D-4F3267033B9B}" dt="2020-05-01T14:38:57.831" v="2032" actId="167"/>
          <ac:picMkLst>
            <pc:docMk/>
            <pc:sldMk cId="359264770" sldId="266"/>
            <ac:picMk id="33" creationId="{79D383B5-51E1-4261-99F3-F73C9601AB40}"/>
          </ac:picMkLst>
        </pc:picChg>
        <pc:picChg chg="add mod ord">
          <ac:chgData name="kaihua tang" userId="22376ffad72c4b64" providerId="LiveId" clId="{EBDB1333-3FB7-4D9D-A80D-4F3267033B9B}" dt="2020-05-01T14:38:57.831" v="2032" actId="167"/>
          <ac:picMkLst>
            <pc:docMk/>
            <pc:sldMk cId="359264770" sldId="266"/>
            <ac:picMk id="49" creationId="{E16D2850-937C-41D6-9772-A763069850B8}"/>
          </ac:picMkLst>
        </pc:picChg>
        <pc:picChg chg="add mod ord">
          <ac:chgData name="kaihua tang" userId="22376ffad72c4b64" providerId="LiveId" clId="{EBDB1333-3FB7-4D9D-A80D-4F3267033B9B}" dt="2020-05-01T14:38:57.831" v="2032" actId="167"/>
          <ac:picMkLst>
            <pc:docMk/>
            <pc:sldMk cId="359264770" sldId="266"/>
            <ac:picMk id="50" creationId="{0039FA26-57EA-4681-9150-2F43AE760A84}"/>
          </ac:picMkLst>
        </pc:picChg>
        <pc:picChg chg="add mod">
          <ac:chgData name="kaihua tang" userId="22376ffad72c4b64" providerId="LiveId" clId="{EBDB1333-3FB7-4D9D-A80D-4F3267033B9B}" dt="2020-05-01T14:41:25.220" v="2042" actId="571"/>
          <ac:picMkLst>
            <pc:docMk/>
            <pc:sldMk cId="359264770" sldId="266"/>
            <ac:picMk id="52" creationId="{E8CB42F4-E119-48C5-825D-AC54F47DB971}"/>
          </ac:picMkLst>
        </pc:picChg>
      </pc:sldChg>
      <pc:sldChg chg="modNotesTx">
        <pc:chgData name="kaihua tang" userId="22376ffad72c4b64" providerId="LiveId" clId="{EBDB1333-3FB7-4D9D-A80D-4F3267033B9B}" dt="2020-05-02T14:11:28.004" v="6058" actId="20577"/>
        <pc:sldMkLst>
          <pc:docMk/>
          <pc:sldMk cId="3085640918" sldId="308"/>
        </pc:sldMkLst>
      </pc:sldChg>
      <pc:sldChg chg="addSp delSp modSp mod modAnim modNotesTx">
        <pc:chgData name="kaihua tang" userId="22376ffad72c4b64" providerId="LiveId" clId="{EBDB1333-3FB7-4D9D-A80D-4F3267033B9B}" dt="2020-05-02T14:06:51.384" v="6021" actId="20577"/>
        <pc:sldMkLst>
          <pc:docMk/>
          <pc:sldMk cId="2454127312" sldId="309"/>
        </pc:sldMkLst>
        <pc:spChg chg="add mod">
          <ac:chgData name="kaihua tang" userId="22376ffad72c4b64" providerId="LiveId" clId="{EBDB1333-3FB7-4D9D-A80D-4F3267033B9B}" dt="2020-05-01T14:44:12.088" v="2136" actId="1076"/>
          <ac:spMkLst>
            <pc:docMk/>
            <pc:sldMk cId="2454127312" sldId="309"/>
            <ac:spMk id="3" creationId="{9605B126-B109-4D27-A447-58695184147B}"/>
          </ac:spMkLst>
        </pc:spChg>
        <pc:spChg chg="add mod">
          <ac:chgData name="kaihua tang" userId="22376ffad72c4b64" providerId="LiveId" clId="{EBDB1333-3FB7-4D9D-A80D-4F3267033B9B}" dt="2020-05-01T14:51:58.777" v="2469" actId="1076"/>
          <ac:spMkLst>
            <pc:docMk/>
            <pc:sldMk cId="2454127312" sldId="309"/>
            <ac:spMk id="4" creationId="{B196A02C-1E34-454B-B8BB-9AE3474442D3}"/>
          </ac:spMkLst>
        </pc:spChg>
        <pc:spChg chg="mod">
          <ac:chgData name="kaihua tang" userId="22376ffad72c4b64" providerId="LiveId" clId="{EBDB1333-3FB7-4D9D-A80D-4F3267033B9B}" dt="2020-05-02T12:51:14.746" v="3085" actId="1076"/>
          <ac:spMkLst>
            <pc:docMk/>
            <pc:sldMk cId="2454127312" sldId="309"/>
            <ac:spMk id="17" creationId="{37CBA002-7C8D-4468-904E-7572C21F01AD}"/>
          </ac:spMkLst>
        </pc:spChg>
        <pc:spChg chg="mod">
          <ac:chgData name="kaihua tang" userId="22376ffad72c4b64" providerId="LiveId" clId="{EBDB1333-3FB7-4D9D-A80D-4F3267033B9B}" dt="2020-05-02T12:51:14.746" v="3085" actId="1076"/>
          <ac:spMkLst>
            <pc:docMk/>
            <pc:sldMk cId="2454127312" sldId="309"/>
            <ac:spMk id="18" creationId="{A60765B9-4658-4955-AF90-F78544704E38}"/>
          </ac:spMkLst>
        </pc:spChg>
        <pc:picChg chg="add mod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5" creationId="{04884D1A-3ED6-44A4-BF8C-1421F98DC133}"/>
          </ac:picMkLst>
        </pc:picChg>
        <pc:picChg chg="add mod modCrop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6" creationId="{BD6885D4-CA69-466D-8D71-A39D67E88F6B}"/>
          </ac:picMkLst>
        </pc:picChg>
        <pc:picChg chg="add mod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7" creationId="{53BF819F-9628-478F-ACAD-192E593D1C8C}"/>
          </ac:picMkLst>
        </pc:picChg>
        <pc:picChg chg="add mod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8" creationId="{538FD1A4-9386-4079-8EC0-B405C6C92903}"/>
          </ac:picMkLst>
        </pc:picChg>
        <pc:picChg chg="add mod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9" creationId="{95E168FC-1506-45D4-9D9C-819FD11574DF}"/>
          </ac:picMkLst>
        </pc:picChg>
        <pc:picChg chg="add mod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10" creationId="{CB7EBA24-1D92-4D0E-B652-241BB51A4EB0}"/>
          </ac:picMkLst>
        </pc:picChg>
        <pc:picChg chg="del mod modCrop">
          <ac:chgData name="kaihua tang" userId="22376ffad72c4b64" providerId="LiveId" clId="{EBDB1333-3FB7-4D9D-A80D-4F3267033B9B}" dt="2020-05-02T12:45:48.364" v="2935" actId="478"/>
          <ac:picMkLst>
            <pc:docMk/>
            <pc:sldMk cId="2454127312" sldId="309"/>
            <ac:picMk id="29" creationId="{6C72CD0E-F9D4-4896-8432-EBA0784788E8}"/>
          </ac:picMkLst>
        </pc:picChg>
        <pc:picChg chg="add mod modCrop">
          <ac:chgData name="kaihua tang" userId="22376ffad72c4b64" providerId="LiveId" clId="{EBDB1333-3FB7-4D9D-A80D-4F3267033B9B}" dt="2020-05-02T12:51:20.518" v="3086" actId="1076"/>
          <ac:picMkLst>
            <pc:docMk/>
            <pc:sldMk cId="2454127312" sldId="309"/>
            <ac:picMk id="31" creationId="{4FD4DD55-C425-4F35-B98B-5DF354693537}"/>
          </ac:picMkLst>
        </pc:picChg>
      </pc:sldChg>
      <pc:sldChg chg="addSp delSp modSp modAnim modNotesTx">
        <pc:chgData name="kaihua tang" userId="22376ffad72c4b64" providerId="LiveId" clId="{EBDB1333-3FB7-4D9D-A80D-4F3267033B9B}" dt="2020-05-02T14:04:47.800" v="5981" actId="20577"/>
        <pc:sldMkLst>
          <pc:docMk/>
          <pc:sldMk cId="2362068444" sldId="313"/>
        </pc:sldMkLst>
        <pc:spChg chg="mod">
          <ac:chgData name="kaihua tang" userId="22376ffad72c4b64" providerId="LiveId" clId="{EBDB1333-3FB7-4D9D-A80D-4F3267033B9B}" dt="2020-05-01T06:46:55.384" v="408" actId="20577"/>
          <ac:spMkLst>
            <pc:docMk/>
            <pc:sldMk cId="2362068444" sldId="313"/>
            <ac:spMk id="2" creationId="{C72B6DCE-EB09-7649-A26D-98B60808EDF3}"/>
          </ac:spMkLst>
        </pc:spChg>
        <pc:spChg chg="mod">
          <ac:chgData name="kaihua tang" userId="22376ffad72c4b64" providerId="LiveId" clId="{EBDB1333-3FB7-4D9D-A80D-4F3267033B9B}" dt="2020-05-01T10:09:05.631" v="989" actId="1076"/>
          <ac:spMkLst>
            <pc:docMk/>
            <pc:sldMk cId="2362068444" sldId="313"/>
            <ac:spMk id="3" creationId="{14061AB4-CA3C-A648-9CC3-5A13A0976A2F}"/>
          </ac:spMkLst>
        </pc:spChg>
        <pc:spChg chg="del mod">
          <ac:chgData name="kaihua tang" userId="22376ffad72c4b64" providerId="LiveId" clId="{EBDB1333-3FB7-4D9D-A80D-4F3267033B9B}" dt="2020-05-01T10:08:45.485" v="980" actId="21"/>
          <ac:spMkLst>
            <pc:docMk/>
            <pc:sldMk cId="2362068444" sldId="313"/>
            <ac:spMk id="10" creationId="{219A94B6-5F63-4343-B7D3-78809DB3683F}"/>
          </ac:spMkLst>
        </pc:spChg>
        <pc:spChg chg="add mod ord">
          <ac:chgData name="kaihua tang" userId="22376ffad72c4b64" providerId="LiveId" clId="{EBDB1333-3FB7-4D9D-A80D-4F3267033B9B}" dt="2020-05-01T10:11:25.657" v="1059" actId="1037"/>
          <ac:spMkLst>
            <pc:docMk/>
            <pc:sldMk cId="2362068444" sldId="313"/>
            <ac:spMk id="11" creationId="{B21B22EB-7844-464F-B88C-18B2C6413246}"/>
          </ac:spMkLst>
        </pc:spChg>
        <pc:spChg chg="add mod ord">
          <ac:chgData name="kaihua tang" userId="22376ffad72c4b64" providerId="LiveId" clId="{EBDB1333-3FB7-4D9D-A80D-4F3267033B9B}" dt="2020-05-01T10:11:01.815" v="1031" actId="1076"/>
          <ac:spMkLst>
            <pc:docMk/>
            <pc:sldMk cId="2362068444" sldId="313"/>
            <ac:spMk id="13" creationId="{2FE18A39-2406-40F5-927F-F6851D9A8BB9}"/>
          </ac:spMkLst>
        </pc:spChg>
        <pc:spChg chg="add del">
          <ac:chgData name="kaihua tang" userId="22376ffad72c4b64" providerId="LiveId" clId="{EBDB1333-3FB7-4D9D-A80D-4F3267033B9B}" dt="2020-05-01T10:08:48.472" v="982"/>
          <ac:spMkLst>
            <pc:docMk/>
            <pc:sldMk cId="2362068444" sldId="313"/>
            <ac:spMk id="16" creationId="{8F3C275C-47A4-45DE-8B5B-1C2DB476C84C}"/>
          </ac:spMkLst>
        </pc:spChg>
        <pc:spChg chg="add del">
          <ac:chgData name="kaihua tang" userId="22376ffad72c4b64" providerId="LiveId" clId="{EBDB1333-3FB7-4D9D-A80D-4F3267033B9B}" dt="2020-05-01T10:08:55.784" v="984"/>
          <ac:spMkLst>
            <pc:docMk/>
            <pc:sldMk cId="2362068444" sldId="313"/>
            <ac:spMk id="19" creationId="{889F7889-CDFC-4D5B-B5E0-D5236A210053}"/>
          </ac:spMkLst>
        </pc:spChg>
        <pc:spChg chg="add del">
          <ac:chgData name="kaihua tang" userId="22376ffad72c4b64" providerId="LiveId" clId="{EBDB1333-3FB7-4D9D-A80D-4F3267033B9B}" dt="2020-05-01T10:09:06.680" v="990"/>
          <ac:spMkLst>
            <pc:docMk/>
            <pc:sldMk cId="2362068444" sldId="313"/>
            <ac:spMk id="22" creationId="{09F841A0-63FB-4398-BE3B-AB9A4467A413}"/>
          </ac:spMkLst>
        </pc:spChg>
        <pc:spChg chg="add del">
          <ac:chgData name="kaihua tang" userId="22376ffad72c4b64" providerId="LiveId" clId="{EBDB1333-3FB7-4D9D-A80D-4F3267033B9B}" dt="2020-05-01T10:09:25.499" v="994"/>
          <ac:spMkLst>
            <pc:docMk/>
            <pc:sldMk cId="2362068444" sldId="313"/>
            <ac:spMk id="25" creationId="{9DC550CA-5F4A-4F93-89D8-4DD7C3229595}"/>
          </ac:spMkLst>
        </pc:spChg>
        <pc:spChg chg="add del">
          <ac:chgData name="kaihua tang" userId="22376ffad72c4b64" providerId="LiveId" clId="{EBDB1333-3FB7-4D9D-A80D-4F3267033B9B}" dt="2020-05-01T10:09:27.811" v="996"/>
          <ac:spMkLst>
            <pc:docMk/>
            <pc:sldMk cId="2362068444" sldId="313"/>
            <ac:spMk id="28" creationId="{F0EB5C67-A8E8-4EB1-AB95-13D1F579576D}"/>
          </ac:spMkLst>
        </pc:spChg>
        <pc:spChg chg="add">
          <ac:chgData name="kaihua tang" userId="22376ffad72c4b64" providerId="LiveId" clId="{EBDB1333-3FB7-4D9D-A80D-4F3267033B9B}" dt="2020-05-01T10:09:33.107" v="998"/>
          <ac:spMkLst>
            <pc:docMk/>
            <pc:sldMk cId="2362068444" sldId="313"/>
            <ac:spMk id="31" creationId="{FD47D14A-BF7D-4EF9-9014-800EFEEE30CD}"/>
          </ac:spMkLst>
        </pc:spChg>
        <pc:picChg chg="add mod ord">
          <ac:chgData name="kaihua tang" userId="22376ffad72c4b64" providerId="LiveId" clId="{EBDB1333-3FB7-4D9D-A80D-4F3267033B9B}" dt="2020-05-01T10:10:50.325" v="1029" actId="166"/>
          <ac:picMkLst>
            <pc:docMk/>
            <pc:sldMk cId="2362068444" sldId="313"/>
            <ac:picMk id="4" creationId="{11500152-2FA8-4654-B3A6-F5BA96EB0F53}"/>
          </ac:picMkLst>
        </pc:picChg>
        <pc:picChg chg="del mod">
          <ac:chgData name="kaihua tang" userId="22376ffad72c4b64" providerId="LiveId" clId="{EBDB1333-3FB7-4D9D-A80D-4F3267033B9B}" dt="2020-05-01T10:08:45.485" v="980" actId="21"/>
          <ac:picMkLst>
            <pc:docMk/>
            <pc:sldMk cId="2362068444" sldId="313"/>
            <ac:picMk id="8" creationId="{84D120AE-CBEA-4F2D-82F0-C833C96BEC76}"/>
          </ac:picMkLst>
        </pc:picChg>
        <pc:picChg chg="del">
          <ac:chgData name="kaihua tang" userId="22376ffad72c4b64" providerId="LiveId" clId="{EBDB1333-3FB7-4D9D-A80D-4F3267033B9B}" dt="2020-05-01T10:08:45.485" v="980" actId="21"/>
          <ac:picMkLst>
            <pc:docMk/>
            <pc:sldMk cId="2362068444" sldId="313"/>
            <ac:picMk id="9" creationId="{554D0FE2-7D92-4B60-B2EF-3ABDCA6E215E}"/>
          </ac:picMkLst>
        </pc:picChg>
        <pc:picChg chg="add mod ord">
          <ac:chgData name="kaihua tang" userId="22376ffad72c4b64" providerId="LiveId" clId="{EBDB1333-3FB7-4D9D-A80D-4F3267033B9B}" dt="2020-05-01T10:10:50.325" v="1029" actId="166"/>
          <ac:picMkLst>
            <pc:docMk/>
            <pc:sldMk cId="2362068444" sldId="313"/>
            <ac:picMk id="12" creationId="{46D9E6DF-D2D4-421D-97D2-EE3BD008CBDA}"/>
          </ac:picMkLst>
        </pc:picChg>
        <pc:picChg chg="add del">
          <ac:chgData name="kaihua tang" userId="22376ffad72c4b64" providerId="LiveId" clId="{EBDB1333-3FB7-4D9D-A80D-4F3267033B9B}" dt="2020-05-01T10:08:48.472" v="982"/>
          <ac:picMkLst>
            <pc:docMk/>
            <pc:sldMk cId="2362068444" sldId="313"/>
            <ac:picMk id="14" creationId="{55065DF0-A67C-4838-89C2-7BD4B0D6D757}"/>
          </ac:picMkLst>
        </pc:picChg>
        <pc:picChg chg="add del">
          <ac:chgData name="kaihua tang" userId="22376ffad72c4b64" providerId="LiveId" clId="{EBDB1333-3FB7-4D9D-A80D-4F3267033B9B}" dt="2020-05-01T10:08:48.472" v="982"/>
          <ac:picMkLst>
            <pc:docMk/>
            <pc:sldMk cId="2362068444" sldId="313"/>
            <ac:picMk id="15" creationId="{026C0BEC-2F0A-43FD-909E-D591147194A3}"/>
          </ac:picMkLst>
        </pc:picChg>
        <pc:picChg chg="add del">
          <ac:chgData name="kaihua tang" userId="22376ffad72c4b64" providerId="LiveId" clId="{EBDB1333-3FB7-4D9D-A80D-4F3267033B9B}" dt="2020-05-01T10:08:55.784" v="984"/>
          <ac:picMkLst>
            <pc:docMk/>
            <pc:sldMk cId="2362068444" sldId="313"/>
            <ac:picMk id="17" creationId="{D2B60F25-1759-46B4-95EF-FCF3C648B88A}"/>
          </ac:picMkLst>
        </pc:picChg>
        <pc:picChg chg="add del">
          <ac:chgData name="kaihua tang" userId="22376ffad72c4b64" providerId="LiveId" clId="{EBDB1333-3FB7-4D9D-A80D-4F3267033B9B}" dt="2020-05-01T10:08:55.784" v="984"/>
          <ac:picMkLst>
            <pc:docMk/>
            <pc:sldMk cId="2362068444" sldId="313"/>
            <ac:picMk id="18" creationId="{DC4FC01E-82C7-43CF-9F4B-EAD48C69E1F2}"/>
          </ac:picMkLst>
        </pc:picChg>
        <pc:picChg chg="add del">
          <ac:chgData name="kaihua tang" userId="22376ffad72c4b64" providerId="LiveId" clId="{EBDB1333-3FB7-4D9D-A80D-4F3267033B9B}" dt="2020-05-01T10:09:06.680" v="990"/>
          <ac:picMkLst>
            <pc:docMk/>
            <pc:sldMk cId="2362068444" sldId="313"/>
            <ac:picMk id="20" creationId="{787D37A1-7A35-4B87-AC76-D864AD756295}"/>
          </ac:picMkLst>
        </pc:picChg>
        <pc:picChg chg="add del">
          <ac:chgData name="kaihua tang" userId="22376ffad72c4b64" providerId="LiveId" clId="{EBDB1333-3FB7-4D9D-A80D-4F3267033B9B}" dt="2020-05-01T10:09:06.680" v="990"/>
          <ac:picMkLst>
            <pc:docMk/>
            <pc:sldMk cId="2362068444" sldId="313"/>
            <ac:picMk id="21" creationId="{88055A7E-681F-4E21-A829-F3A79B5DF283}"/>
          </ac:picMkLst>
        </pc:picChg>
        <pc:picChg chg="add del">
          <ac:chgData name="kaihua tang" userId="22376ffad72c4b64" providerId="LiveId" clId="{EBDB1333-3FB7-4D9D-A80D-4F3267033B9B}" dt="2020-05-01T10:09:25.499" v="994"/>
          <ac:picMkLst>
            <pc:docMk/>
            <pc:sldMk cId="2362068444" sldId="313"/>
            <ac:picMk id="23" creationId="{84EFA66F-6DBF-44F7-A63C-A1D3C95B5AB2}"/>
          </ac:picMkLst>
        </pc:picChg>
        <pc:picChg chg="add del">
          <ac:chgData name="kaihua tang" userId="22376ffad72c4b64" providerId="LiveId" clId="{EBDB1333-3FB7-4D9D-A80D-4F3267033B9B}" dt="2020-05-01T10:09:25.499" v="994"/>
          <ac:picMkLst>
            <pc:docMk/>
            <pc:sldMk cId="2362068444" sldId="313"/>
            <ac:picMk id="24" creationId="{187639E0-557C-4E13-B41D-375CB68A5EE0}"/>
          </ac:picMkLst>
        </pc:picChg>
        <pc:picChg chg="add del">
          <ac:chgData name="kaihua tang" userId="22376ffad72c4b64" providerId="LiveId" clId="{EBDB1333-3FB7-4D9D-A80D-4F3267033B9B}" dt="2020-05-01T10:09:27.811" v="996"/>
          <ac:picMkLst>
            <pc:docMk/>
            <pc:sldMk cId="2362068444" sldId="313"/>
            <ac:picMk id="26" creationId="{BF6D6107-0921-409B-B367-9836E9577E63}"/>
          </ac:picMkLst>
        </pc:picChg>
        <pc:picChg chg="add del">
          <ac:chgData name="kaihua tang" userId="22376ffad72c4b64" providerId="LiveId" clId="{EBDB1333-3FB7-4D9D-A80D-4F3267033B9B}" dt="2020-05-01T10:09:27.811" v="996"/>
          <ac:picMkLst>
            <pc:docMk/>
            <pc:sldMk cId="2362068444" sldId="313"/>
            <ac:picMk id="27" creationId="{E3B785BD-71F3-407D-9593-E788A3051FEA}"/>
          </ac:picMkLst>
        </pc:picChg>
        <pc:picChg chg="add">
          <ac:chgData name="kaihua tang" userId="22376ffad72c4b64" providerId="LiveId" clId="{EBDB1333-3FB7-4D9D-A80D-4F3267033B9B}" dt="2020-05-01T10:09:33.107" v="998"/>
          <ac:picMkLst>
            <pc:docMk/>
            <pc:sldMk cId="2362068444" sldId="313"/>
            <ac:picMk id="29" creationId="{1642C422-929C-4AE1-A86C-8BDAB0762B2B}"/>
          </ac:picMkLst>
        </pc:picChg>
        <pc:picChg chg="add">
          <ac:chgData name="kaihua tang" userId="22376ffad72c4b64" providerId="LiveId" clId="{EBDB1333-3FB7-4D9D-A80D-4F3267033B9B}" dt="2020-05-01T10:09:33.107" v="998"/>
          <ac:picMkLst>
            <pc:docMk/>
            <pc:sldMk cId="2362068444" sldId="313"/>
            <ac:picMk id="30" creationId="{291758EF-8D3F-492C-81F6-441218FE7CFD}"/>
          </ac:picMkLst>
        </pc:picChg>
      </pc:sldChg>
      <pc:sldChg chg="addSp delSp modSp modAnim modNotesTx">
        <pc:chgData name="kaihua tang" userId="22376ffad72c4b64" providerId="LiveId" clId="{EBDB1333-3FB7-4D9D-A80D-4F3267033B9B}" dt="2020-05-02T14:07:43.560" v="6038" actId="20577"/>
        <pc:sldMkLst>
          <pc:docMk/>
          <pc:sldMk cId="1522390516" sldId="314"/>
        </pc:sldMkLst>
        <pc:spChg chg="add mod ord">
          <ac:chgData name="kaihua tang" userId="22376ffad72c4b64" providerId="LiveId" clId="{EBDB1333-3FB7-4D9D-A80D-4F3267033B9B}" dt="2020-05-01T14:54:40.865" v="2600" actId="1076"/>
          <ac:spMkLst>
            <pc:docMk/>
            <pc:sldMk cId="1522390516" sldId="314"/>
            <ac:spMk id="3" creationId="{293172B6-56BA-4425-9834-8B6DF9CEDEE7}"/>
          </ac:spMkLst>
        </pc:spChg>
        <pc:spChg chg="add del mod">
          <ac:chgData name="kaihua tang" userId="22376ffad72c4b64" providerId="LiveId" clId="{EBDB1333-3FB7-4D9D-A80D-4F3267033B9B}" dt="2020-05-01T14:44:16.443" v="2137" actId="478"/>
          <ac:spMkLst>
            <pc:docMk/>
            <pc:sldMk cId="1522390516" sldId="314"/>
            <ac:spMk id="6" creationId="{1CDD1E4A-D127-4AB8-88D2-7C341E37F5A1}"/>
          </ac:spMkLst>
        </pc:spChg>
        <pc:spChg chg="add mod">
          <ac:chgData name="kaihua tang" userId="22376ffad72c4b64" providerId="LiveId" clId="{EBDB1333-3FB7-4D9D-A80D-4F3267033B9B}" dt="2020-05-01T14:44:19.713" v="2140" actId="20577"/>
          <ac:spMkLst>
            <pc:docMk/>
            <pc:sldMk cId="1522390516" sldId="314"/>
            <ac:spMk id="7" creationId="{82994D21-A0C0-4BE7-A255-C3F8B0D2F66F}"/>
          </ac:spMkLst>
        </pc:spChg>
        <pc:picChg chg="add mod">
          <ac:chgData name="kaihua tang" userId="22376ffad72c4b64" providerId="LiveId" clId="{EBDB1333-3FB7-4D9D-A80D-4F3267033B9B}" dt="2020-05-01T14:54:25.264" v="2592" actId="14100"/>
          <ac:picMkLst>
            <pc:docMk/>
            <pc:sldMk cId="1522390516" sldId="314"/>
            <ac:picMk id="4" creationId="{3EE6EE73-725E-4CC5-8082-0250E6E4D2D3}"/>
          </ac:picMkLst>
        </pc:picChg>
        <pc:picChg chg="del mod">
          <ac:chgData name="kaihua tang" userId="22376ffad72c4b64" providerId="LiveId" clId="{EBDB1333-3FB7-4D9D-A80D-4F3267033B9B}" dt="2020-05-01T14:54:11.519" v="2588" actId="478"/>
          <ac:picMkLst>
            <pc:docMk/>
            <pc:sldMk cId="1522390516" sldId="314"/>
            <ac:picMk id="5" creationId="{8AF288B2-0D25-C044-A78E-19599AD4CA2E}"/>
          </ac:picMkLst>
        </pc:picChg>
        <pc:picChg chg="add mod">
          <ac:chgData name="kaihua tang" userId="22376ffad72c4b64" providerId="LiveId" clId="{EBDB1333-3FB7-4D9D-A80D-4F3267033B9B}" dt="2020-05-01T14:55:07.290" v="2605" actId="1035"/>
          <ac:picMkLst>
            <pc:docMk/>
            <pc:sldMk cId="1522390516" sldId="314"/>
            <ac:picMk id="6" creationId="{DB28F0CB-F16B-4CCA-883C-184E5CADED7D}"/>
          </ac:picMkLst>
        </pc:picChg>
      </pc:sldChg>
      <pc:sldChg chg="addSp delSp modSp modAnim modNotesTx">
        <pc:chgData name="kaihua tang" userId="22376ffad72c4b64" providerId="LiveId" clId="{EBDB1333-3FB7-4D9D-A80D-4F3267033B9B}" dt="2020-05-02T14:08:58.663" v="6041" actId="20577"/>
        <pc:sldMkLst>
          <pc:docMk/>
          <pc:sldMk cId="2117283209" sldId="315"/>
        </pc:sldMkLst>
        <pc:spChg chg="mod">
          <ac:chgData name="kaihua tang" userId="22376ffad72c4b64" providerId="LiveId" clId="{EBDB1333-3FB7-4D9D-A80D-4F3267033B9B}" dt="2020-05-01T14:44:35.401" v="2146" actId="403"/>
          <ac:spMkLst>
            <pc:docMk/>
            <pc:sldMk cId="2117283209" sldId="315"/>
            <ac:spMk id="3" creationId="{55A74B13-227B-4340-B829-50A20B5E26D4}"/>
          </ac:spMkLst>
        </pc:spChg>
        <pc:spChg chg="add mod">
          <ac:chgData name="kaihua tang" userId="22376ffad72c4b64" providerId="LiveId" clId="{EBDB1333-3FB7-4D9D-A80D-4F3267033B9B}" dt="2020-05-01T14:44:24.277" v="2143" actId="20577"/>
          <ac:spMkLst>
            <pc:docMk/>
            <pc:sldMk cId="2117283209" sldId="315"/>
            <ac:spMk id="6" creationId="{6BBCC825-B115-4E8E-A67D-65024E3DBAC0}"/>
          </ac:spMkLst>
        </pc:spChg>
        <pc:picChg chg="add mod">
          <ac:chgData name="kaihua tang" userId="22376ffad72c4b64" providerId="LiveId" clId="{EBDB1333-3FB7-4D9D-A80D-4F3267033B9B}" dt="2020-05-01T14:58:13.945" v="2628" actId="1076"/>
          <ac:picMkLst>
            <pc:docMk/>
            <pc:sldMk cId="2117283209" sldId="315"/>
            <ac:picMk id="4" creationId="{9BE7C1EE-E660-4823-A97B-113CFA71AB5E}"/>
          </ac:picMkLst>
        </pc:picChg>
        <pc:picChg chg="del">
          <ac:chgData name="kaihua tang" userId="22376ffad72c4b64" providerId="LiveId" clId="{EBDB1333-3FB7-4D9D-A80D-4F3267033B9B}" dt="2020-05-01T14:57:55.793" v="2619" actId="478"/>
          <ac:picMkLst>
            <pc:docMk/>
            <pc:sldMk cId="2117283209" sldId="315"/>
            <ac:picMk id="5" creationId="{F02BDC89-83F5-114E-9B86-DA06CDF060DC}"/>
          </ac:picMkLst>
        </pc:picChg>
        <pc:picChg chg="add mod">
          <ac:chgData name="kaihua tang" userId="22376ffad72c4b64" providerId="LiveId" clId="{EBDB1333-3FB7-4D9D-A80D-4F3267033B9B}" dt="2020-05-01T14:58:04.082" v="2622" actId="14100"/>
          <ac:picMkLst>
            <pc:docMk/>
            <pc:sldMk cId="2117283209" sldId="315"/>
            <ac:picMk id="7" creationId="{FB948514-2F3B-47E5-8CE7-03B26FBFCD2D}"/>
          </ac:picMkLst>
        </pc:picChg>
        <pc:picChg chg="add mod">
          <ac:chgData name="kaihua tang" userId="22376ffad72c4b64" providerId="LiveId" clId="{EBDB1333-3FB7-4D9D-A80D-4F3267033B9B}" dt="2020-05-01T14:58:43.633" v="2654" actId="1038"/>
          <ac:picMkLst>
            <pc:docMk/>
            <pc:sldMk cId="2117283209" sldId="315"/>
            <ac:picMk id="8" creationId="{592C11D2-40BD-4759-9DB1-DD1F316CBC11}"/>
          </ac:picMkLst>
        </pc:picChg>
        <pc:picChg chg="add mod">
          <ac:chgData name="kaihua tang" userId="22376ffad72c4b64" providerId="LiveId" clId="{EBDB1333-3FB7-4D9D-A80D-4F3267033B9B}" dt="2020-05-01T14:58:39.474" v="2639" actId="1035"/>
          <ac:picMkLst>
            <pc:docMk/>
            <pc:sldMk cId="2117283209" sldId="315"/>
            <ac:picMk id="9" creationId="{8D27BAC2-15B8-4C08-98E3-6F4FA3CA4FD6}"/>
          </ac:picMkLst>
        </pc:picChg>
        <pc:picChg chg="add mod">
          <ac:chgData name="kaihua tang" userId="22376ffad72c4b64" providerId="LiveId" clId="{EBDB1333-3FB7-4D9D-A80D-4F3267033B9B}" dt="2020-05-01T14:59:10.345" v="2675" actId="1038"/>
          <ac:picMkLst>
            <pc:docMk/>
            <pc:sldMk cId="2117283209" sldId="315"/>
            <ac:picMk id="10" creationId="{8376D118-5B84-4D55-9CD4-FF9117D4C0AD}"/>
          </ac:picMkLst>
        </pc:picChg>
        <pc:picChg chg="add mod">
          <ac:chgData name="kaihua tang" userId="22376ffad72c4b64" providerId="LiveId" clId="{EBDB1333-3FB7-4D9D-A80D-4F3267033B9B}" dt="2020-05-01T14:59:05.114" v="2665" actId="1036"/>
          <ac:picMkLst>
            <pc:docMk/>
            <pc:sldMk cId="2117283209" sldId="315"/>
            <ac:picMk id="11" creationId="{3FCBB971-AE20-4F87-8D34-7E461553FACF}"/>
          </ac:picMkLst>
        </pc:picChg>
      </pc:sldChg>
      <pc:sldChg chg="modNotesTx">
        <pc:chgData name="kaihua tang" userId="22376ffad72c4b64" providerId="LiveId" clId="{EBDB1333-3FB7-4D9D-A80D-4F3267033B9B}" dt="2020-05-02T14:10:31.128" v="6051" actId="20577"/>
        <pc:sldMkLst>
          <pc:docMk/>
          <pc:sldMk cId="2185811307" sldId="317"/>
        </pc:sldMkLst>
      </pc:sldChg>
      <pc:sldChg chg="modNotesTx">
        <pc:chgData name="kaihua tang" userId="22376ffad72c4b64" providerId="LiveId" clId="{EBDB1333-3FB7-4D9D-A80D-4F3267033B9B}" dt="2020-05-02T13:16:49.423" v="5565" actId="20577"/>
        <pc:sldMkLst>
          <pc:docMk/>
          <pc:sldMk cId="1629266377" sldId="319"/>
        </pc:sldMkLst>
      </pc:sldChg>
      <pc:sldChg chg="modNotesTx">
        <pc:chgData name="kaihua tang" userId="22376ffad72c4b64" providerId="LiveId" clId="{EBDB1333-3FB7-4D9D-A80D-4F3267033B9B}" dt="2020-05-02T14:12:34.325" v="6100" actId="20577"/>
        <pc:sldMkLst>
          <pc:docMk/>
          <pc:sldMk cId="3859052323" sldId="320"/>
        </pc:sldMkLst>
      </pc:sldChg>
    </pc:docChg>
  </pc:docChgLst>
  <pc:docChgLst>
    <pc:chgData name="kaihua tang" userId="22376ffad72c4b64" providerId="LiveId" clId="{CE9B0419-8561-4196-9FDB-B85F086EC084}"/>
    <pc:docChg chg="undo custSel addSld delSld modSld sldOrd modMainMaster addSection delSection modSection">
      <pc:chgData name="kaihua tang" userId="22376ffad72c4b64" providerId="LiveId" clId="{CE9B0419-8561-4196-9FDB-B85F086EC084}" dt="2020-04-14T16:09:15.509" v="20372" actId="20577"/>
      <pc:docMkLst>
        <pc:docMk/>
      </pc:docMkLst>
      <pc:sldChg chg="modNotesTx">
        <pc:chgData name="kaihua tang" userId="22376ffad72c4b64" providerId="LiveId" clId="{CE9B0419-8561-4196-9FDB-B85F086EC084}" dt="2020-04-13T11:56:50.679" v="4556" actId="20577"/>
        <pc:sldMkLst>
          <pc:docMk/>
          <pc:sldMk cId="444411175" sldId="256"/>
        </pc:sldMkLst>
      </pc:sldChg>
      <pc:sldChg chg="modSp modNotesTx">
        <pc:chgData name="kaihua tang" userId="22376ffad72c4b64" providerId="LiveId" clId="{CE9B0419-8561-4196-9FDB-B85F086EC084}" dt="2020-04-14T14:02:27.229" v="18505" actId="20577"/>
        <pc:sldMkLst>
          <pc:docMk/>
          <pc:sldMk cId="1953666123" sldId="257"/>
        </pc:sldMkLst>
        <pc:spChg chg="mod">
          <ac:chgData name="kaihua tang" userId="22376ffad72c4b64" providerId="LiveId" clId="{CE9B0419-8561-4196-9FDB-B85F086EC084}" dt="2020-04-14T14:02:27.229" v="18505" actId="20577"/>
          <ac:spMkLst>
            <pc:docMk/>
            <pc:sldMk cId="1953666123" sldId="257"/>
            <ac:spMk id="3" creationId="{D86AC0E6-91D3-4E2C-BAE7-1FC17922CA5A}"/>
          </ac:spMkLst>
        </pc:spChg>
      </pc:sldChg>
      <pc:sldChg chg="modNotesTx">
        <pc:chgData name="kaihua tang" userId="22376ffad72c4b64" providerId="LiveId" clId="{CE9B0419-8561-4196-9FDB-B85F086EC084}" dt="2020-04-14T06:17:11.352" v="17840" actId="20577"/>
        <pc:sldMkLst>
          <pc:docMk/>
          <pc:sldMk cId="2205183595" sldId="258"/>
        </pc:sldMkLst>
      </pc:sldChg>
      <pc:sldChg chg="addSp delSp modSp modAnim modNotesTx">
        <pc:chgData name="kaihua tang" userId="22376ffad72c4b64" providerId="LiveId" clId="{CE9B0419-8561-4196-9FDB-B85F086EC084}" dt="2020-04-14T14:05:16.126" v="18624" actId="20577"/>
        <pc:sldMkLst>
          <pc:docMk/>
          <pc:sldMk cId="3512615257" sldId="259"/>
        </pc:sldMkLst>
        <pc:spChg chg="mod">
          <ac:chgData name="kaihua tang" userId="22376ffad72c4b64" providerId="LiveId" clId="{CE9B0419-8561-4196-9FDB-B85F086EC084}" dt="2020-04-13T12:18:54.318" v="5721" actId="1076"/>
          <ac:spMkLst>
            <pc:docMk/>
            <pc:sldMk cId="3512615257" sldId="259"/>
            <ac:spMk id="2" creationId="{873B113D-26DA-4C58-8318-49BF29EBE4B7}"/>
          </ac:spMkLst>
        </pc:spChg>
        <pc:spChg chg="del">
          <ac:chgData name="kaihua tang" userId="22376ffad72c4b64" providerId="LiveId" clId="{CE9B0419-8561-4196-9FDB-B85F086EC084}" dt="2020-04-11T11:46:17.241" v="66"/>
          <ac:spMkLst>
            <pc:docMk/>
            <pc:sldMk cId="3512615257" sldId="259"/>
            <ac:spMk id="3" creationId="{57A95E19-EBF3-4642-A22D-890E38D22E1A}"/>
          </ac:spMkLst>
        </pc:spChg>
        <pc:spChg chg="add mod">
          <ac:chgData name="kaihua tang" userId="22376ffad72c4b64" providerId="LiveId" clId="{CE9B0419-8561-4196-9FDB-B85F086EC084}" dt="2020-04-13T12:18:59.900" v="5744" actId="1037"/>
          <ac:spMkLst>
            <pc:docMk/>
            <pc:sldMk cId="3512615257" sldId="259"/>
            <ac:spMk id="6" creationId="{D0CE682D-DCF4-4917-BCD0-D2DF4AECED10}"/>
          </ac:spMkLst>
        </pc:spChg>
        <pc:spChg chg="add mod">
          <ac:chgData name="kaihua tang" userId="22376ffad72c4b64" providerId="LiveId" clId="{CE9B0419-8561-4196-9FDB-B85F086EC084}" dt="2020-04-13T12:18:49.447" v="5717" actId="1037"/>
          <ac:spMkLst>
            <pc:docMk/>
            <pc:sldMk cId="3512615257" sldId="259"/>
            <ac:spMk id="7" creationId="{9DA7ED49-F7B9-43AA-8E61-5AAA72C9AE15}"/>
          </ac:spMkLst>
        </pc:spChg>
        <pc:spChg chg="add del mod">
          <ac:chgData name="kaihua tang" userId="22376ffad72c4b64" providerId="LiveId" clId="{CE9B0419-8561-4196-9FDB-B85F086EC084}" dt="2020-04-11T11:53:40.529" v="149" actId="478"/>
          <ac:spMkLst>
            <pc:docMk/>
            <pc:sldMk cId="3512615257" sldId="259"/>
            <ac:spMk id="9" creationId="{325033E8-BE8D-43E7-8CAB-471DDDF4D2EA}"/>
          </ac:spMkLst>
        </pc:spChg>
        <pc:spChg chg="add mod">
          <ac:chgData name="kaihua tang" userId="22376ffad72c4b64" providerId="LiveId" clId="{CE9B0419-8561-4196-9FDB-B85F086EC084}" dt="2020-04-13T12:18:59.900" v="5744" actId="1037"/>
          <ac:spMkLst>
            <pc:docMk/>
            <pc:sldMk cId="3512615257" sldId="259"/>
            <ac:spMk id="11" creationId="{F94F60EF-93D9-40BB-AF42-88D6CFA7BD2A}"/>
          </ac:spMkLst>
        </pc:spChg>
        <pc:spChg chg="add mod">
          <ac:chgData name="kaihua tang" userId="22376ffad72c4b64" providerId="LiveId" clId="{CE9B0419-8561-4196-9FDB-B85F086EC084}" dt="2020-04-13T12:18:49.447" v="5717" actId="1037"/>
          <ac:spMkLst>
            <pc:docMk/>
            <pc:sldMk cId="3512615257" sldId="259"/>
            <ac:spMk id="12" creationId="{242A3BDF-8B56-4DB8-987C-345F3430DD8F}"/>
          </ac:spMkLst>
        </pc:spChg>
        <pc:spChg chg="add del mod">
          <ac:chgData name="kaihua tang" userId="22376ffad72c4b64" providerId="LiveId" clId="{CE9B0419-8561-4196-9FDB-B85F086EC084}" dt="2020-04-13T12:18:32.598" v="5677" actId="478"/>
          <ac:spMkLst>
            <pc:docMk/>
            <pc:sldMk cId="3512615257" sldId="259"/>
            <ac:spMk id="13" creationId="{7ED67BF1-B0C1-4ACC-92E7-4FADE43283B6}"/>
          </ac:spMkLst>
        </pc:spChg>
        <pc:spChg chg="add mod">
          <ac:chgData name="kaihua tang" userId="22376ffad72c4b64" providerId="LiveId" clId="{CE9B0419-8561-4196-9FDB-B85F086EC084}" dt="2020-04-13T12:19:12.871" v="5756" actId="403"/>
          <ac:spMkLst>
            <pc:docMk/>
            <pc:sldMk cId="3512615257" sldId="259"/>
            <ac:spMk id="14" creationId="{3D49262C-A62E-467D-AB71-36E0CBE834E5}"/>
          </ac:spMkLst>
        </pc:spChg>
        <pc:spChg chg="add del mod">
          <ac:chgData name="kaihua tang" userId="22376ffad72c4b64" providerId="LiveId" clId="{CE9B0419-8561-4196-9FDB-B85F086EC084}" dt="2020-04-11T12:15:15.057" v="174" actId="11529"/>
          <ac:spMkLst>
            <pc:docMk/>
            <pc:sldMk cId="3512615257" sldId="259"/>
            <ac:spMk id="16" creationId="{68F4F7C6-6677-4DF6-9984-72FA6F018048}"/>
          </ac:spMkLst>
        </pc:spChg>
        <pc:spChg chg="add mod ord">
          <ac:chgData name="kaihua tang" userId="22376ffad72c4b64" providerId="LiveId" clId="{CE9B0419-8561-4196-9FDB-B85F086EC084}" dt="2020-04-13T12:19:41.694" v="5762" actId="1076"/>
          <ac:spMkLst>
            <pc:docMk/>
            <pc:sldMk cId="3512615257" sldId="259"/>
            <ac:spMk id="17" creationId="{9CDB6B92-8A3B-48EF-BFA4-C09A5CE4DE63}"/>
          </ac:spMkLst>
        </pc:spChg>
        <pc:picChg chg="add del mod modCrop">
          <ac:chgData name="kaihua tang" userId="22376ffad72c4b64" providerId="LiveId" clId="{CE9B0419-8561-4196-9FDB-B85F086EC084}" dt="2020-04-11T11:53:05.162" v="142" actId="478"/>
          <ac:picMkLst>
            <pc:docMk/>
            <pc:sldMk cId="3512615257" sldId="259"/>
            <ac:picMk id="4" creationId="{82FE0E81-5F51-4AF7-A69E-A66F2DB99E00}"/>
          </ac:picMkLst>
        </pc:picChg>
        <pc:picChg chg="add mod">
          <ac:chgData name="kaihua tang" userId="22376ffad72c4b64" providerId="LiveId" clId="{CE9B0419-8561-4196-9FDB-B85F086EC084}" dt="2020-04-13T12:18:59.900" v="5744" actId="1037"/>
          <ac:picMkLst>
            <pc:docMk/>
            <pc:sldMk cId="3512615257" sldId="259"/>
            <ac:picMk id="5" creationId="{F1BDF3E4-FCF7-4F7F-A654-68D5950F70F5}"/>
          </ac:picMkLst>
        </pc:picChg>
        <pc:picChg chg="add mod modCrop">
          <ac:chgData name="kaihua tang" userId="22376ffad72c4b64" providerId="LiveId" clId="{CE9B0419-8561-4196-9FDB-B85F086EC084}" dt="2020-04-13T12:18:49.447" v="5717" actId="1037"/>
          <ac:picMkLst>
            <pc:docMk/>
            <pc:sldMk cId="3512615257" sldId="259"/>
            <ac:picMk id="10" creationId="{AB045DF3-C733-4CD9-A109-0FE6717C6616}"/>
          </ac:picMkLst>
        </pc:picChg>
        <pc:picChg chg="add del mod">
          <ac:chgData name="kaihua tang" userId="22376ffad72c4b64" providerId="LiveId" clId="{CE9B0419-8561-4196-9FDB-B85F086EC084}" dt="2020-04-11T12:14:55.030" v="172" actId="931"/>
          <ac:picMkLst>
            <pc:docMk/>
            <pc:sldMk cId="3512615257" sldId="259"/>
            <ac:picMk id="15" creationId="{DA14DA2C-A832-4355-A252-BCE62AA7B0B5}"/>
          </ac:picMkLst>
        </pc:picChg>
      </pc:sldChg>
      <pc:sldChg chg="modSp modNotesTx">
        <pc:chgData name="kaihua tang" userId="22376ffad72c4b64" providerId="LiveId" clId="{CE9B0419-8561-4196-9FDB-B85F086EC084}" dt="2020-04-14T06:16:48.176" v="17833" actId="20577"/>
        <pc:sldMkLst>
          <pc:docMk/>
          <pc:sldMk cId="3393823741" sldId="260"/>
        </pc:sldMkLst>
        <pc:spChg chg="mod">
          <ac:chgData name="kaihua tang" userId="22376ffad72c4b64" providerId="LiveId" clId="{CE9B0419-8561-4196-9FDB-B85F086EC084}" dt="2020-04-14T06:16:48.176" v="17833" actId="20577"/>
          <ac:spMkLst>
            <pc:docMk/>
            <pc:sldMk cId="3393823741" sldId="260"/>
            <ac:spMk id="3" creationId="{81A7471C-682F-48E7-B9E5-1BB1AD058FE0}"/>
          </ac:spMkLst>
        </pc:spChg>
      </pc:sldChg>
      <pc:sldChg chg="addSp delSp modSp add modAnim modNotesTx">
        <pc:chgData name="kaihua tang" userId="22376ffad72c4b64" providerId="LiveId" clId="{CE9B0419-8561-4196-9FDB-B85F086EC084}" dt="2020-04-14T14:19:13.861" v="18953" actId="20577"/>
        <pc:sldMkLst>
          <pc:docMk/>
          <pc:sldMk cId="314416174" sldId="261"/>
        </pc:sldMkLst>
        <pc:spChg chg="mod">
          <ac:chgData name="kaihua tang" userId="22376ffad72c4b64" providerId="LiveId" clId="{CE9B0419-8561-4196-9FDB-B85F086EC084}" dt="2020-04-14T14:03:19.350" v="18558" actId="20577"/>
          <ac:spMkLst>
            <pc:docMk/>
            <pc:sldMk cId="314416174" sldId="261"/>
            <ac:spMk id="3" creationId="{16724439-531F-41B3-B29C-58D1CA315F9A}"/>
          </ac:spMkLst>
        </pc:spChg>
        <pc:spChg chg="add mod">
          <ac:chgData name="kaihua tang" userId="22376ffad72c4b64" providerId="LiveId" clId="{CE9B0419-8561-4196-9FDB-B85F086EC084}" dt="2020-04-14T07:52:11.592" v="17856" actId="1037"/>
          <ac:spMkLst>
            <pc:docMk/>
            <pc:sldMk cId="314416174" sldId="261"/>
            <ac:spMk id="4" creationId="{0B68B1BE-CE5E-4B0F-BA24-0F1DE66457C2}"/>
          </ac:spMkLst>
        </pc:spChg>
        <pc:spChg chg="add del">
          <ac:chgData name="kaihua tang" userId="22376ffad72c4b64" providerId="LiveId" clId="{CE9B0419-8561-4196-9FDB-B85F086EC084}" dt="2020-04-13T03:24:17.968" v="4443"/>
          <ac:spMkLst>
            <pc:docMk/>
            <pc:sldMk cId="314416174" sldId="261"/>
            <ac:spMk id="4" creationId="{8F0F9DA4-8054-4EA3-BD70-37681709DCA9}"/>
          </ac:spMkLst>
        </pc:spChg>
        <pc:spChg chg="add mod">
          <ac:chgData name="kaihua tang" userId="22376ffad72c4b64" providerId="LiveId" clId="{CE9B0419-8561-4196-9FDB-B85F086EC084}" dt="2020-04-14T07:52:45.393" v="17884" actId="1036"/>
          <ac:spMkLst>
            <pc:docMk/>
            <pc:sldMk cId="314416174" sldId="261"/>
            <ac:spMk id="5" creationId="{6FD3A6B8-85CD-42BB-ABA7-01419E76A9A7}"/>
          </ac:spMkLst>
        </pc:spChg>
      </pc:sldChg>
      <pc:sldChg chg="add del">
        <pc:chgData name="kaihua tang" userId="22376ffad72c4b64" providerId="LiveId" clId="{CE9B0419-8561-4196-9FDB-B85F086EC084}" dt="2020-04-13T03:20:31.869" v="4399" actId="2696"/>
        <pc:sldMkLst>
          <pc:docMk/>
          <pc:sldMk cId="4150698429" sldId="261"/>
        </pc:sldMkLst>
      </pc:sldChg>
      <pc:sldChg chg="modSp del">
        <pc:chgData name="kaihua tang" userId="22376ffad72c4b64" providerId="LiveId" clId="{CE9B0419-8561-4196-9FDB-B85F086EC084}" dt="2020-04-13T03:21:42.076" v="4413" actId="47"/>
        <pc:sldMkLst>
          <pc:docMk/>
          <pc:sldMk cId="536164668" sldId="262"/>
        </pc:sldMkLst>
        <pc:spChg chg="mod">
          <ac:chgData name="kaihua tang" userId="22376ffad72c4b64" providerId="LiveId" clId="{CE9B0419-8561-4196-9FDB-B85F086EC084}" dt="2020-04-12T11:48:10.933" v="2214" actId="108"/>
          <ac:spMkLst>
            <pc:docMk/>
            <pc:sldMk cId="536164668" sldId="262"/>
            <ac:spMk id="3" creationId="{D86AC0E6-91D3-4E2C-BAE7-1FC17922CA5A}"/>
          </ac:spMkLst>
        </pc:spChg>
      </pc:sldChg>
      <pc:sldChg chg="addSp delSp modSp add modAnim modNotesTx">
        <pc:chgData name="kaihua tang" userId="22376ffad72c4b64" providerId="LiveId" clId="{CE9B0419-8561-4196-9FDB-B85F086EC084}" dt="2020-04-14T14:21:31.565" v="19030" actId="20577"/>
        <pc:sldMkLst>
          <pc:docMk/>
          <pc:sldMk cId="4204612623" sldId="263"/>
        </pc:sldMkLst>
        <pc:spChg chg="mod">
          <ac:chgData name="kaihua tang" userId="22376ffad72c4b64" providerId="LiveId" clId="{CE9B0419-8561-4196-9FDB-B85F086EC084}" dt="2020-04-11T12:17:02.153" v="217"/>
          <ac:spMkLst>
            <pc:docMk/>
            <pc:sldMk cId="4204612623" sldId="263"/>
            <ac:spMk id="2" creationId="{77CA408D-0E05-42B2-8306-B1A955BF4E54}"/>
          </ac:spMkLst>
        </pc:spChg>
        <pc:spChg chg="mod">
          <ac:chgData name="kaihua tang" userId="22376ffad72c4b64" providerId="LiveId" clId="{CE9B0419-8561-4196-9FDB-B85F086EC084}" dt="2020-04-11T12:29:45.346" v="342" actId="1076"/>
          <ac:spMkLst>
            <pc:docMk/>
            <pc:sldMk cId="4204612623" sldId="263"/>
            <ac:spMk id="3" creationId="{9EBF24C7-D4DB-48B8-8073-CB3B75A2AEB6}"/>
          </ac:spMkLst>
        </pc:spChg>
        <pc:spChg chg="add mod">
          <ac:chgData name="kaihua tang" userId="22376ffad72c4b64" providerId="LiveId" clId="{CE9B0419-8561-4196-9FDB-B85F086EC084}" dt="2020-04-13T02:59:41.527" v="4101" actId="20577"/>
          <ac:spMkLst>
            <pc:docMk/>
            <pc:sldMk cId="4204612623" sldId="263"/>
            <ac:spMk id="4" creationId="{64D6D024-4848-4A9B-90BE-C1A1CD2C1B24}"/>
          </ac:spMkLst>
        </pc:spChg>
        <pc:spChg chg="add mod ord">
          <ac:chgData name="kaihua tang" userId="22376ffad72c4b64" providerId="LiveId" clId="{CE9B0419-8561-4196-9FDB-B85F086EC084}" dt="2020-04-13T03:47:19.421" v="4517" actId="14100"/>
          <ac:spMkLst>
            <pc:docMk/>
            <pc:sldMk cId="4204612623" sldId="263"/>
            <ac:spMk id="7" creationId="{3191E956-D935-4FCD-BEAC-4C839C8C79C6}"/>
          </ac:spMkLst>
        </pc:spChg>
        <pc:spChg chg="add mod">
          <ac:chgData name="kaihua tang" userId="22376ffad72c4b64" providerId="LiveId" clId="{CE9B0419-8561-4196-9FDB-B85F086EC084}" dt="2020-04-11T12:30:23.252" v="349" actId="571"/>
          <ac:spMkLst>
            <pc:docMk/>
            <pc:sldMk cId="4204612623" sldId="263"/>
            <ac:spMk id="12" creationId="{CBEAE767-EA36-4A48-B654-A92726D32E5A}"/>
          </ac:spMkLst>
        </pc:spChg>
        <pc:spChg chg="add mod">
          <ac:chgData name="kaihua tang" userId="22376ffad72c4b64" providerId="LiveId" clId="{CE9B0419-8561-4196-9FDB-B85F086EC084}" dt="2020-04-11T12:31:27.442" v="368" actId="20577"/>
          <ac:spMkLst>
            <pc:docMk/>
            <pc:sldMk cId="4204612623" sldId="263"/>
            <ac:spMk id="13" creationId="{5C970E4E-2A16-4A7F-9A81-D371A02D5123}"/>
          </ac:spMkLst>
        </pc:spChg>
        <pc:spChg chg="add mod">
          <ac:chgData name="kaihua tang" userId="22376ffad72c4b64" providerId="LiveId" clId="{CE9B0419-8561-4196-9FDB-B85F086EC084}" dt="2020-04-11T12:33:12.170" v="395" actId="1076"/>
          <ac:spMkLst>
            <pc:docMk/>
            <pc:sldMk cId="4204612623" sldId="263"/>
            <ac:spMk id="14" creationId="{52377446-037B-4535-A7D9-467DFAC653BC}"/>
          </ac:spMkLst>
        </pc:spChg>
        <pc:spChg chg="add">
          <ac:chgData name="kaihua tang" userId="22376ffad72c4b64" providerId="LiveId" clId="{CE9B0419-8561-4196-9FDB-B85F086EC084}" dt="2020-04-11T12:31:49.935" v="377"/>
          <ac:spMkLst>
            <pc:docMk/>
            <pc:sldMk cId="4204612623" sldId="263"/>
            <ac:spMk id="15" creationId="{3191E956-D935-4FCD-BEAC-4C839C8C79C6}"/>
          </ac:spMkLst>
        </pc:spChg>
        <pc:spChg chg="add mod">
          <ac:chgData name="kaihua tang" userId="22376ffad72c4b64" providerId="LiveId" clId="{CE9B0419-8561-4196-9FDB-B85F086EC084}" dt="2020-04-11T12:33:27.351" v="398" actId="13822"/>
          <ac:spMkLst>
            <pc:docMk/>
            <pc:sldMk cId="4204612623" sldId="263"/>
            <ac:spMk id="16" creationId="{52377446-037B-4535-A7D9-467DFAC653BC}"/>
          </ac:spMkLst>
        </pc:spChg>
        <pc:spChg chg="add mod">
          <ac:chgData name="kaihua tang" userId="22376ffad72c4b64" providerId="LiveId" clId="{CE9B0419-8561-4196-9FDB-B85F086EC084}" dt="2020-04-11T12:34:00.170" v="403" actId="1076"/>
          <ac:spMkLst>
            <pc:docMk/>
            <pc:sldMk cId="4204612623" sldId="263"/>
            <ac:spMk id="17" creationId="{01DA66F9-FBC1-4380-B824-DA515243E9F7}"/>
          </ac:spMkLst>
        </pc:spChg>
        <pc:spChg chg="add mod">
          <ac:chgData name="kaihua tang" userId="22376ffad72c4b64" providerId="LiveId" clId="{CE9B0419-8561-4196-9FDB-B85F086EC084}" dt="2020-04-11T12:35:26.090" v="420" actId="1076"/>
          <ac:spMkLst>
            <pc:docMk/>
            <pc:sldMk cId="4204612623" sldId="263"/>
            <ac:spMk id="27" creationId="{6E65CD4A-ADAF-4434-9635-99C018384207}"/>
          </ac:spMkLst>
        </pc:spChg>
        <pc:spChg chg="add mod">
          <ac:chgData name="kaihua tang" userId="22376ffad72c4b64" providerId="LiveId" clId="{CE9B0419-8561-4196-9FDB-B85F086EC084}" dt="2020-04-11T12:36:28.146" v="441" actId="1076"/>
          <ac:spMkLst>
            <pc:docMk/>
            <pc:sldMk cId="4204612623" sldId="263"/>
            <ac:spMk id="28" creationId="{0A8C1C05-D0D6-49B6-931D-B333742224C4}"/>
          </ac:spMkLst>
        </pc:spChg>
        <pc:spChg chg="add mod">
          <ac:chgData name="kaihua tang" userId="22376ffad72c4b64" providerId="LiveId" clId="{CE9B0419-8561-4196-9FDB-B85F086EC084}" dt="2020-04-11T12:36:11.329" v="436" actId="1076"/>
          <ac:spMkLst>
            <pc:docMk/>
            <pc:sldMk cId="4204612623" sldId="263"/>
            <ac:spMk id="29" creationId="{E8D1B544-1E7C-4E1F-AA94-73D9670D95B1}"/>
          </ac:spMkLst>
        </pc:spChg>
        <pc:spChg chg="add mod">
          <ac:chgData name="kaihua tang" userId="22376ffad72c4b64" providerId="LiveId" clId="{CE9B0419-8561-4196-9FDB-B85F086EC084}" dt="2020-04-11T12:36:36.090" v="443" actId="1076"/>
          <ac:spMkLst>
            <pc:docMk/>
            <pc:sldMk cId="4204612623" sldId="263"/>
            <ac:spMk id="33" creationId="{2E11B9C7-75B7-4223-AF76-C6332447A73E}"/>
          </ac:spMkLst>
        </pc:spChg>
        <pc:spChg chg="add mod">
          <ac:chgData name="kaihua tang" userId="22376ffad72c4b64" providerId="LiveId" clId="{CE9B0419-8561-4196-9FDB-B85F086EC084}" dt="2020-04-13T13:31:38.676" v="6225" actId="20577"/>
          <ac:spMkLst>
            <pc:docMk/>
            <pc:sldMk cId="4204612623" sldId="263"/>
            <ac:spMk id="34" creationId="{5FD7D824-07E6-4154-9A23-0F50E292D64A}"/>
          </ac:spMkLst>
        </pc:spChg>
        <pc:picChg chg="add mod">
          <ac:chgData name="kaihua tang" userId="22376ffad72c4b64" providerId="LiveId" clId="{CE9B0419-8561-4196-9FDB-B85F086EC084}" dt="2020-04-11T12:30:26.706" v="350" actId="1076"/>
          <ac:picMkLst>
            <pc:docMk/>
            <pc:sldMk cId="4204612623" sldId="263"/>
            <ac:picMk id="5" creationId="{25312DD0-C9C6-4BE2-9FCF-82C7647677AB}"/>
          </ac:picMkLst>
        </pc:picChg>
        <pc:picChg chg="add del mod">
          <ac:chgData name="kaihua tang" userId="22376ffad72c4b64" providerId="LiveId" clId="{CE9B0419-8561-4196-9FDB-B85F086EC084}" dt="2020-04-13T03:43:44.889" v="4496" actId="478"/>
          <ac:picMkLst>
            <pc:docMk/>
            <pc:sldMk cId="4204612623" sldId="263"/>
            <ac:picMk id="6" creationId="{F04FDACE-59DE-4A23-9C67-C754BE4A865C}"/>
          </ac:picMkLst>
        </pc:picChg>
        <pc:picChg chg="add mod">
          <ac:chgData name="kaihua tang" userId="22376ffad72c4b64" providerId="LiveId" clId="{CE9B0419-8561-4196-9FDB-B85F086EC084}" dt="2020-04-11T12:30:40.786" v="352" actId="1076"/>
          <ac:picMkLst>
            <pc:docMk/>
            <pc:sldMk cId="4204612623" sldId="263"/>
            <ac:picMk id="8" creationId="{18D11BC2-EE48-4F90-92EB-D65EFFA8325C}"/>
          </ac:picMkLst>
        </pc:picChg>
        <pc:picChg chg="add mod">
          <ac:chgData name="kaihua tang" userId="22376ffad72c4b64" providerId="LiveId" clId="{CE9B0419-8561-4196-9FDB-B85F086EC084}" dt="2020-04-11T12:30:43.466" v="353" actId="1076"/>
          <ac:picMkLst>
            <pc:docMk/>
            <pc:sldMk cId="4204612623" sldId="263"/>
            <ac:picMk id="9" creationId="{6CD553EC-B8BD-4CDA-BDA4-E38804FAB0E3}"/>
          </ac:picMkLst>
        </pc:picChg>
        <pc:picChg chg="add mod">
          <ac:chgData name="kaihua tang" userId="22376ffad72c4b64" providerId="LiveId" clId="{CE9B0419-8561-4196-9FDB-B85F086EC084}" dt="2020-04-11T12:30:23.252" v="349" actId="571"/>
          <ac:picMkLst>
            <pc:docMk/>
            <pc:sldMk cId="4204612623" sldId="263"/>
            <ac:picMk id="10" creationId="{BA501A96-E75D-41F7-9BAB-E85920A99FBD}"/>
          </ac:picMkLst>
        </pc:picChg>
        <pc:picChg chg="add del mod">
          <ac:chgData name="kaihua tang" userId="22376ffad72c4b64" providerId="LiveId" clId="{CE9B0419-8561-4196-9FDB-B85F086EC084}" dt="2020-04-13T03:44:05.621" v="4501" actId="478"/>
          <ac:picMkLst>
            <pc:docMk/>
            <pc:sldMk cId="4204612623" sldId="263"/>
            <ac:picMk id="10" creationId="{F89702A3-61C7-4136-ADED-D7C0D9D9A0D3}"/>
          </ac:picMkLst>
        </pc:picChg>
        <pc:picChg chg="add mod">
          <ac:chgData name="kaihua tang" userId="22376ffad72c4b64" providerId="LiveId" clId="{CE9B0419-8561-4196-9FDB-B85F086EC084}" dt="2020-04-11T12:30:23.252" v="349" actId="571"/>
          <ac:picMkLst>
            <pc:docMk/>
            <pc:sldMk cId="4204612623" sldId="263"/>
            <ac:picMk id="11" creationId="{B4519F87-2253-43A2-A1E4-5BD342AE9E88}"/>
          </ac:picMkLst>
        </pc:picChg>
        <pc:picChg chg="add del mod">
          <ac:chgData name="kaihua tang" userId="22376ffad72c4b64" providerId="LiveId" clId="{CE9B0419-8561-4196-9FDB-B85F086EC084}" dt="2020-04-13T03:44:36.497" v="4505" actId="478"/>
          <ac:picMkLst>
            <pc:docMk/>
            <pc:sldMk cId="4204612623" sldId="263"/>
            <ac:picMk id="12" creationId="{01F515DE-9174-423B-B72F-7D71AA55E1E7}"/>
          </ac:picMkLst>
        </pc:picChg>
        <pc:picChg chg="add del mod">
          <ac:chgData name="kaihua tang" userId="22376ffad72c4b64" providerId="LiveId" clId="{CE9B0419-8561-4196-9FDB-B85F086EC084}" dt="2020-04-13T03:45:33.284" v="4509" actId="478"/>
          <ac:picMkLst>
            <pc:docMk/>
            <pc:sldMk cId="4204612623" sldId="263"/>
            <ac:picMk id="18" creationId="{AEB69810-28E4-440A-BA18-597F48735EA1}"/>
          </ac:picMkLst>
        </pc:picChg>
        <pc:picChg chg="add mod">
          <ac:chgData name="kaihua tang" userId="22376ffad72c4b64" providerId="LiveId" clId="{CE9B0419-8561-4196-9FDB-B85F086EC084}" dt="2020-04-13T03:47:04.675" v="4514" actId="14100"/>
          <ac:picMkLst>
            <pc:docMk/>
            <pc:sldMk cId="4204612623" sldId="263"/>
            <ac:picMk id="21" creationId="{69307581-69CC-44BE-8EEB-1176E90B7ACE}"/>
          </ac:picMkLst>
        </pc:picChg>
        <pc:cxnChg chg="add mod">
          <ac:chgData name="kaihua tang" userId="22376ffad72c4b64" providerId="LiveId" clId="{CE9B0419-8561-4196-9FDB-B85F086EC084}" dt="2020-04-11T12:35:12.754" v="410" actId="14100"/>
          <ac:cxnSpMkLst>
            <pc:docMk/>
            <pc:sldMk cId="4204612623" sldId="263"/>
            <ac:cxnSpMk id="19" creationId="{1C76D323-AE9F-44AA-98F3-B4BD5F0075B7}"/>
          </ac:cxnSpMkLst>
        </pc:cxnChg>
        <pc:cxnChg chg="add mod">
          <ac:chgData name="kaihua tang" userId="22376ffad72c4b64" providerId="LiveId" clId="{CE9B0419-8561-4196-9FDB-B85F086EC084}" dt="2020-04-11T12:34:54.890" v="407" actId="14100"/>
          <ac:cxnSpMkLst>
            <pc:docMk/>
            <pc:sldMk cId="4204612623" sldId="263"/>
            <ac:cxnSpMk id="20" creationId="{C6951BBA-9994-4887-8923-805D273FD142}"/>
          </ac:cxnSpMkLst>
        </pc:cxnChg>
        <pc:cxnChg chg="add mod">
          <ac:chgData name="kaihua tang" userId="22376ffad72c4b64" providerId="LiveId" clId="{CE9B0419-8561-4196-9FDB-B85F086EC084}" dt="2020-04-11T12:36:24.834" v="440" actId="14100"/>
          <ac:cxnSpMkLst>
            <pc:docMk/>
            <pc:sldMk cId="4204612623" sldId="263"/>
            <ac:cxnSpMk id="30" creationId="{F6A68BB5-751F-45C5-B45C-79794F10850D}"/>
          </ac:cxnSpMkLst>
        </pc:cxnChg>
      </pc:sldChg>
      <pc:sldChg chg="addSp delSp modSp add modNotesTx">
        <pc:chgData name="kaihua tang" userId="22376ffad72c4b64" providerId="LiveId" clId="{CE9B0419-8561-4196-9FDB-B85F086EC084}" dt="2020-04-14T14:07:28.573" v="18680" actId="20577"/>
        <pc:sldMkLst>
          <pc:docMk/>
          <pc:sldMk cId="1668934887" sldId="264"/>
        </pc:sldMkLst>
        <pc:spChg chg="mod">
          <ac:chgData name="kaihua tang" userId="22376ffad72c4b64" providerId="LiveId" clId="{CE9B0419-8561-4196-9FDB-B85F086EC084}" dt="2020-04-11T14:39:41.549" v="709" actId="404"/>
          <ac:spMkLst>
            <pc:docMk/>
            <pc:sldMk cId="1668934887" sldId="264"/>
            <ac:spMk id="2" creationId="{D655897E-9499-4F1B-9493-58F2964A83BA}"/>
          </ac:spMkLst>
        </pc:spChg>
        <pc:spChg chg="del mod">
          <ac:chgData name="kaihua tang" userId="22376ffad72c4b64" providerId="LiveId" clId="{CE9B0419-8561-4196-9FDB-B85F086EC084}" dt="2020-04-11T14:40:48.942" v="750"/>
          <ac:spMkLst>
            <pc:docMk/>
            <pc:sldMk cId="1668934887" sldId="264"/>
            <ac:spMk id="3" creationId="{9600EE94-0E59-4B50-9787-638BA0711579}"/>
          </ac:spMkLst>
        </pc:spChg>
        <pc:spChg chg="add mod">
          <ac:chgData name="kaihua tang" userId="22376ffad72c4b64" providerId="LiveId" clId="{CE9B0419-8561-4196-9FDB-B85F086EC084}" dt="2020-04-12T12:25:31.161" v="2622" actId="1036"/>
          <ac:spMkLst>
            <pc:docMk/>
            <pc:sldMk cId="1668934887" sldId="264"/>
            <ac:spMk id="4" creationId="{53B808A5-C7A3-49C8-A385-66AE054648E7}"/>
          </ac:spMkLst>
        </pc:spChg>
        <pc:spChg chg="add del">
          <ac:chgData name="kaihua tang" userId="22376ffad72c4b64" providerId="LiveId" clId="{CE9B0419-8561-4196-9FDB-B85F086EC084}" dt="2020-04-11T12:42:21.441" v="629" actId="478"/>
          <ac:spMkLst>
            <pc:docMk/>
            <pc:sldMk cId="1668934887" sldId="264"/>
            <ac:spMk id="4" creationId="{EEB3A3C3-90A2-44F2-9031-6A0901BE3CE1}"/>
          </ac:spMkLst>
        </pc:spChg>
        <pc:spChg chg="add del mod">
          <ac:chgData name="kaihua tang" userId="22376ffad72c4b64" providerId="LiveId" clId="{CE9B0419-8561-4196-9FDB-B85F086EC084}" dt="2020-04-11T14:40:57.542" v="753" actId="478"/>
          <ac:spMkLst>
            <pc:docMk/>
            <pc:sldMk cId="1668934887" sldId="264"/>
            <ac:spMk id="5" creationId="{B6BC2B7E-BBEE-4329-9F40-31E42B53D157}"/>
          </ac:spMkLst>
        </pc:spChg>
        <pc:spChg chg="add mod">
          <ac:chgData name="kaihua tang" userId="22376ffad72c4b64" providerId="LiveId" clId="{CE9B0419-8561-4196-9FDB-B85F086EC084}" dt="2020-04-12T12:25:31.161" v="2622" actId="1036"/>
          <ac:spMkLst>
            <pc:docMk/>
            <pc:sldMk cId="1668934887" sldId="264"/>
            <ac:spMk id="6" creationId="{09DA23AA-D9F4-4E55-8607-1E3E52323BAF}"/>
          </ac:spMkLst>
        </pc:spChg>
        <pc:spChg chg="add mod">
          <ac:chgData name="kaihua tang" userId="22376ffad72c4b64" providerId="LiveId" clId="{CE9B0419-8561-4196-9FDB-B85F086EC084}" dt="2020-04-12T12:25:31.161" v="2622" actId="1036"/>
          <ac:spMkLst>
            <pc:docMk/>
            <pc:sldMk cId="1668934887" sldId="264"/>
            <ac:spMk id="7" creationId="{865C6D29-9AA0-4438-BFFC-34C560B5AD6A}"/>
          </ac:spMkLst>
        </pc:spChg>
        <pc:spChg chg="add mod">
          <ac:chgData name="kaihua tang" userId="22376ffad72c4b64" providerId="LiveId" clId="{CE9B0419-8561-4196-9FDB-B85F086EC084}" dt="2020-04-14T14:07:28.573" v="18680" actId="20577"/>
          <ac:spMkLst>
            <pc:docMk/>
            <pc:sldMk cId="1668934887" sldId="264"/>
            <ac:spMk id="8" creationId="{3EDCB7AB-A932-4AF8-A65D-F90FBA4E4236}"/>
          </ac:spMkLst>
        </pc:spChg>
        <pc:spChg chg="add del">
          <ac:chgData name="kaihua tang" userId="22376ffad72c4b64" providerId="LiveId" clId="{CE9B0419-8561-4196-9FDB-B85F086EC084}" dt="2020-04-13T13:38:35.578" v="6421"/>
          <ac:spMkLst>
            <pc:docMk/>
            <pc:sldMk cId="1668934887" sldId="264"/>
            <ac:spMk id="11" creationId="{8A3439DC-2C4A-442E-913E-85EF3C3DC960}"/>
          </ac:spMkLst>
        </pc:spChg>
        <pc:picChg chg="add mod">
          <ac:chgData name="kaihua tang" userId="22376ffad72c4b64" providerId="LiveId" clId="{CE9B0419-8561-4196-9FDB-B85F086EC084}" dt="2020-04-12T12:25:31.161" v="2622" actId="1036"/>
          <ac:picMkLst>
            <pc:docMk/>
            <pc:sldMk cId="1668934887" sldId="264"/>
            <ac:picMk id="9" creationId="{7C739C79-E5DE-4ABA-AC9A-DF2613344E88}"/>
          </ac:picMkLst>
        </pc:picChg>
        <pc:picChg chg="add mod">
          <ac:chgData name="kaihua tang" userId="22376ffad72c4b64" providerId="LiveId" clId="{CE9B0419-8561-4196-9FDB-B85F086EC084}" dt="2020-04-12T12:25:31.161" v="2622" actId="1036"/>
          <ac:picMkLst>
            <pc:docMk/>
            <pc:sldMk cId="1668934887" sldId="264"/>
            <ac:picMk id="10" creationId="{33832560-C2CD-4425-8D7B-F736D319AA69}"/>
          </ac:picMkLst>
        </pc:picChg>
        <pc:picChg chg="add del mod">
          <ac:chgData name="kaihua tang" userId="22376ffad72c4b64" providerId="LiveId" clId="{CE9B0419-8561-4196-9FDB-B85F086EC084}" dt="2020-04-11T14:49:16.803" v="845" actId="478"/>
          <ac:picMkLst>
            <pc:docMk/>
            <pc:sldMk cId="1668934887" sldId="264"/>
            <ac:picMk id="11" creationId="{EB4E6452-C1CA-4D07-9E6F-E810E0E7F9F1}"/>
          </ac:picMkLst>
        </pc:picChg>
        <pc:picChg chg="add mod">
          <ac:chgData name="kaihua tang" userId="22376ffad72c4b64" providerId="LiveId" clId="{CE9B0419-8561-4196-9FDB-B85F086EC084}" dt="2020-04-12T12:25:31.161" v="2622" actId="1036"/>
          <ac:picMkLst>
            <pc:docMk/>
            <pc:sldMk cId="1668934887" sldId="264"/>
            <ac:picMk id="12" creationId="{BCB345F8-3D65-4AC6-AA21-E3FDCFB075B6}"/>
          </ac:picMkLst>
        </pc:picChg>
        <pc:picChg chg="add del mod">
          <ac:chgData name="kaihua tang" userId="22376ffad72c4b64" providerId="LiveId" clId="{CE9B0419-8561-4196-9FDB-B85F086EC084}" dt="2020-04-11T14:58:13.963" v="1050" actId="478"/>
          <ac:picMkLst>
            <pc:docMk/>
            <pc:sldMk cId="1668934887" sldId="264"/>
            <ac:picMk id="13" creationId="{A92A7F7C-22B4-4ACA-B8E6-CAAD04ABEDD4}"/>
          </ac:picMkLst>
        </pc:picChg>
        <pc:picChg chg="add mod">
          <ac:chgData name="kaihua tang" userId="22376ffad72c4b64" providerId="LiveId" clId="{CE9B0419-8561-4196-9FDB-B85F086EC084}" dt="2020-04-12T12:25:31.161" v="2622" actId="1036"/>
          <ac:picMkLst>
            <pc:docMk/>
            <pc:sldMk cId="1668934887" sldId="264"/>
            <ac:picMk id="14" creationId="{0A616969-22B8-4F75-AC12-DE1FEFC87D65}"/>
          </ac:picMkLst>
        </pc:picChg>
      </pc:sldChg>
      <pc:sldChg chg="addSp delSp modSp add modAnim modNotesTx">
        <pc:chgData name="kaihua tang" userId="22376ffad72c4b64" providerId="LiveId" clId="{CE9B0419-8561-4196-9FDB-B85F086EC084}" dt="2020-04-13T14:21:32.345" v="7680" actId="20577"/>
        <pc:sldMkLst>
          <pc:docMk/>
          <pc:sldMk cId="3611005631" sldId="265"/>
        </pc:sldMkLst>
        <pc:spChg chg="mod">
          <ac:chgData name="kaihua tang" userId="22376ffad72c4b64" providerId="LiveId" clId="{CE9B0419-8561-4196-9FDB-B85F086EC084}" dt="2020-04-11T17:24:49.747" v="1212" actId="14100"/>
          <ac:spMkLst>
            <pc:docMk/>
            <pc:sldMk cId="3611005631" sldId="265"/>
            <ac:spMk id="2" creationId="{0F352783-9870-4B22-8CDD-8EDE69AA9D76}"/>
          </ac:spMkLst>
        </pc:spChg>
        <pc:spChg chg="del mod">
          <ac:chgData name="kaihua tang" userId="22376ffad72c4b64" providerId="LiveId" clId="{CE9B0419-8561-4196-9FDB-B85F086EC084}" dt="2020-04-12T05:31:52.222" v="1290"/>
          <ac:spMkLst>
            <pc:docMk/>
            <pc:sldMk cId="3611005631" sldId="265"/>
            <ac:spMk id="3" creationId="{0D7B508C-4489-4401-92C4-6590249C187A}"/>
          </ac:spMkLst>
        </pc:spChg>
        <pc:spChg chg="add mod">
          <ac:chgData name="kaihua tang" userId="22376ffad72c4b64" providerId="LiveId" clId="{CE9B0419-8561-4196-9FDB-B85F086EC084}" dt="2020-04-12T05:41:06.777" v="1558" actId="20577"/>
          <ac:spMkLst>
            <pc:docMk/>
            <pc:sldMk cId="3611005631" sldId="265"/>
            <ac:spMk id="4" creationId="{FCFA26DF-42BB-480F-860B-72C3DDA93925}"/>
          </ac:spMkLst>
        </pc:spChg>
        <pc:spChg chg="add del mod">
          <ac:chgData name="kaihua tang" userId="22376ffad72c4b64" providerId="LiveId" clId="{CE9B0419-8561-4196-9FDB-B85F086EC084}" dt="2020-04-12T05:34:40.848" v="1369" actId="1076"/>
          <ac:spMkLst>
            <pc:docMk/>
            <pc:sldMk cId="3611005631" sldId="265"/>
            <ac:spMk id="6" creationId="{BA74E3EF-506D-424E-90BA-B1EA6BB46095}"/>
          </ac:spMkLst>
        </pc:spChg>
        <pc:spChg chg="add del mod">
          <ac:chgData name="kaihua tang" userId="22376ffad72c4b64" providerId="LiveId" clId="{CE9B0419-8561-4196-9FDB-B85F086EC084}" dt="2020-04-12T05:34:43.664" v="1370" actId="1076"/>
          <ac:spMkLst>
            <pc:docMk/>
            <pc:sldMk cId="3611005631" sldId="265"/>
            <ac:spMk id="7" creationId="{B410EB9F-171B-4364-82E4-ECD0E96824A3}"/>
          </ac:spMkLst>
        </pc:spChg>
        <pc:spChg chg="add del mod ord">
          <ac:chgData name="kaihua tang" userId="22376ffad72c4b64" providerId="LiveId" clId="{CE9B0419-8561-4196-9FDB-B85F086EC084}" dt="2020-04-12T05:36:25.008" v="1432" actId="1035"/>
          <ac:spMkLst>
            <pc:docMk/>
            <pc:sldMk cId="3611005631" sldId="265"/>
            <ac:spMk id="8" creationId="{C8EBA58A-DF5C-47C2-872C-430443B486CD}"/>
          </ac:spMkLst>
        </pc:spChg>
        <pc:spChg chg="add mod">
          <ac:chgData name="kaihua tang" userId="22376ffad72c4b64" providerId="LiveId" clId="{CE9B0419-8561-4196-9FDB-B85F086EC084}" dt="2020-04-12T05:35:11.041" v="1410" actId="20577"/>
          <ac:spMkLst>
            <pc:docMk/>
            <pc:sldMk cId="3611005631" sldId="265"/>
            <ac:spMk id="9" creationId="{69B80F2B-E9B7-4306-AC7A-7A98170FB203}"/>
          </ac:spMkLst>
        </pc:spChg>
        <pc:spChg chg="add mod">
          <ac:chgData name="kaihua tang" userId="22376ffad72c4b64" providerId="LiveId" clId="{CE9B0419-8561-4196-9FDB-B85F086EC084}" dt="2020-04-12T05:35:39.384" v="1412" actId="1076"/>
          <ac:spMkLst>
            <pc:docMk/>
            <pc:sldMk cId="3611005631" sldId="265"/>
            <ac:spMk id="10" creationId="{83F4F87C-1498-43C1-B5D6-82595DAE351E}"/>
          </ac:spMkLst>
        </pc:spChg>
        <pc:spChg chg="add mod">
          <ac:chgData name="kaihua tang" userId="22376ffad72c4b64" providerId="LiveId" clId="{CE9B0419-8561-4196-9FDB-B85F086EC084}" dt="2020-04-12T05:35:45.024" v="1414" actId="1076"/>
          <ac:spMkLst>
            <pc:docMk/>
            <pc:sldMk cId="3611005631" sldId="265"/>
            <ac:spMk id="11" creationId="{E092AA1B-F7AC-4374-970F-AAF6A0BFBE20}"/>
          </ac:spMkLst>
        </pc:spChg>
        <pc:spChg chg="add mod">
          <ac:chgData name="kaihua tang" userId="22376ffad72c4b64" providerId="LiveId" clId="{CE9B0419-8561-4196-9FDB-B85F086EC084}" dt="2020-04-12T05:35:51.551" v="1416" actId="1076"/>
          <ac:spMkLst>
            <pc:docMk/>
            <pc:sldMk cId="3611005631" sldId="265"/>
            <ac:spMk id="12" creationId="{FBF6B4A8-2F88-42BD-B610-5AB1DB0A0A28}"/>
          </ac:spMkLst>
        </pc:spChg>
        <pc:spChg chg="add mod">
          <ac:chgData name="kaihua tang" userId="22376ffad72c4b64" providerId="LiveId" clId="{CE9B0419-8561-4196-9FDB-B85F086EC084}" dt="2020-04-12T05:36:12.977" v="1428" actId="20577"/>
          <ac:spMkLst>
            <pc:docMk/>
            <pc:sldMk cId="3611005631" sldId="265"/>
            <ac:spMk id="13" creationId="{B6441E0A-249F-4369-800E-DBA44A7AAAD4}"/>
          </ac:spMkLst>
        </pc:spChg>
        <pc:spChg chg="add mod">
          <ac:chgData name="kaihua tang" userId="22376ffad72c4b64" providerId="LiveId" clId="{CE9B0419-8561-4196-9FDB-B85F086EC084}" dt="2020-04-12T05:40:05.172" v="1541" actId="478"/>
          <ac:spMkLst>
            <pc:docMk/>
            <pc:sldMk cId="3611005631" sldId="265"/>
            <ac:spMk id="15" creationId="{116E4DDE-9DA9-4E11-978C-623943261C5A}"/>
          </ac:spMkLst>
        </pc:spChg>
        <pc:picChg chg="add del mod">
          <ac:chgData name="kaihua tang" userId="22376ffad72c4b64" providerId="LiveId" clId="{CE9B0419-8561-4196-9FDB-B85F086EC084}" dt="2020-04-12T05:40:05.172" v="1541" actId="478"/>
          <ac:picMkLst>
            <pc:docMk/>
            <pc:sldMk cId="3611005631" sldId="265"/>
            <ac:picMk id="5" creationId="{1700981E-CC5B-4776-B781-521C6CA537B4}"/>
          </ac:picMkLst>
        </pc:picChg>
        <pc:picChg chg="add del">
          <ac:chgData name="kaihua tang" userId="22376ffad72c4b64" providerId="LiveId" clId="{CE9B0419-8561-4196-9FDB-B85F086EC084}" dt="2020-04-12T05:40:08.457" v="1543" actId="478"/>
          <ac:picMkLst>
            <pc:docMk/>
            <pc:sldMk cId="3611005631" sldId="265"/>
            <ac:picMk id="16" creationId="{472509EE-296D-4363-92FD-B82EFCB42416}"/>
          </ac:picMkLst>
        </pc:picChg>
        <pc:picChg chg="add mod">
          <ac:chgData name="kaihua tang" userId="22376ffad72c4b64" providerId="LiveId" clId="{CE9B0419-8561-4196-9FDB-B85F086EC084}" dt="2020-04-12T05:40:30.560" v="1545" actId="1076"/>
          <ac:picMkLst>
            <pc:docMk/>
            <pc:sldMk cId="3611005631" sldId="265"/>
            <ac:picMk id="17" creationId="{79348329-3B66-4440-844A-02DFD35F1B91}"/>
          </ac:picMkLst>
        </pc:picChg>
      </pc:sldChg>
      <pc:sldChg chg="modSp add modNotesTx">
        <pc:chgData name="kaihua tang" userId="22376ffad72c4b64" providerId="LiveId" clId="{CE9B0419-8561-4196-9FDB-B85F086EC084}" dt="2020-04-14T14:31:18.005" v="19554" actId="20577"/>
        <pc:sldMkLst>
          <pc:docMk/>
          <pc:sldMk cId="359264770" sldId="266"/>
        </pc:sldMkLst>
        <pc:spChg chg="mod">
          <ac:chgData name="kaihua tang" userId="22376ffad72c4b64" providerId="LiveId" clId="{CE9B0419-8561-4196-9FDB-B85F086EC084}" dt="2020-04-12T12:54:42.159" v="2877" actId="20577"/>
          <ac:spMkLst>
            <pc:docMk/>
            <pc:sldMk cId="359264770" sldId="266"/>
            <ac:spMk id="2" creationId="{ADACF2C9-C78A-43BA-942B-B5B469CE00E8}"/>
          </ac:spMkLst>
        </pc:spChg>
        <pc:spChg chg="mod">
          <ac:chgData name="kaihua tang" userId="22376ffad72c4b64" providerId="LiveId" clId="{CE9B0419-8561-4196-9FDB-B85F086EC084}" dt="2020-04-14T08:39:44.302" v="18493" actId="1035"/>
          <ac:spMkLst>
            <pc:docMk/>
            <pc:sldMk cId="359264770" sldId="266"/>
            <ac:spMk id="29" creationId="{9F9B400C-52F0-4606-BDB2-30E4BC967BED}"/>
          </ac:spMkLst>
        </pc:spChg>
      </pc:sldChg>
      <pc:sldChg chg="addSp delSp modSp add del">
        <pc:chgData name="kaihua tang" userId="22376ffad72c4b64" providerId="LiveId" clId="{CE9B0419-8561-4196-9FDB-B85F086EC084}" dt="2020-04-12T12:52:39.711" v="2838" actId="2696"/>
        <pc:sldMkLst>
          <pc:docMk/>
          <pc:sldMk cId="1340209514" sldId="266"/>
        </pc:sldMkLst>
        <pc:spChg chg="mod">
          <ac:chgData name="kaihua tang" userId="22376ffad72c4b64" providerId="LiveId" clId="{CE9B0419-8561-4196-9FDB-B85F086EC084}" dt="2020-04-11T17:25:09.219" v="1220" actId="20577"/>
          <ac:spMkLst>
            <pc:docMk/>
            <pc:sldMk cId="1340209514" sldId="266"/>
            <ac:spMk id="2" creationId="{ADACF2C9-C78A-43BA-942B-B5B469CE00E8}"/>
          </ac:spMkLst>
        </pc:spChg>
        <pc:spChg chg="mod">
          <ac:chgData name="kaihua tang" userId="22376ffad72c4b64" providerId="LiveId" clId="{CE9B0419-8561-4196-9FDB-B85F086EC084}" dt="2020-04-12T06:55:50.836" v="1880" actId="1076"/>
          <ac:spMkLst>
            <pc:docMk/>
            <pc:sldMk cId="1340209514" sldId="266"/>
            <ac:spMk id="3" creationId="{EE81DED3-DDC8-47C2-B95B-C0FFD23B6E2E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4" creationId="{8050C07E-C8B4-4274-A006-752B2E95A8F2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5" creationId="{0F1CE485-3F32-4D67-960B-1E6E0DD1354D}"/>
          </ac:spMkLst>
        </pc:spChg>
        <pc:spChg chg="add del mod">
          <ac:chgData name="kaihua tang" userId="22376ffad72c4b64" providerId="LiveId" clId="{CE9B0419-8561-4196-9FDB-B85F086EC084}" dt="2020-04-12T06:48:08.972" v="1797" actId="478"/>
          <ac:spMkLst>
            <pc:docMk/>
            <pc:sldMk cId="1340209514" sldId="266"/>
            <ac:spMk id="6" creationId="{2ECCB3DE-1313-4C98-94DE-9BDF49C11C64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7" creationId="{3FDBCC94-7D41-4502-A408-FF578B6799A6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8" creationId="{8D8F451E-9CC9-4416-A4F0-4FFC0821AFC5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9" creationId="{AA51D50A-51FB-4238-8983-DD3626E2BD09}"/>
          </ac:spMkLst>
        </pc:spChg>
        <pc:spChg chg="add del mod">
          <ac:chgData name="kaihua tang" userId="22376ffad72c4b64" providerId="LiveId" clId="{CE9B0419-8561-4196-9FDB-B85F086EC084}" dt="2020-04-12T06:48:10.877" v="1798" actId="478"/>
          <ac:spMkLst>
            <pc:docMk/>
            <pc:sldMk cId="1340209514" sldId="266"/>
            <ac:spMk id="10" creationId="{2BD2DC25-5095-4F8A-938A-79C4CD11B839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11" creationId="{CF1E79F9-AA54-41E1-85F7-A26A0F677B8C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12" creationId="{9F1681BD-C618-46E2-A099-97C50D6772AD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13" creationId="{BBF87981-F620-44D8-8258-99DAB08EE9FF}"/>
          </ac:spMkLst>
        </pc:spChg>
        <pc:spChg chg="add del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14" creationId="{54CBCBBB-BDA5-4502-8C86-93ED8E243178}"/>
          </ac:spMkLst>
        </pc:spChg>
        <pc:spChg chg="add del mod">
          <ac:chgData name="kaihua tang" userId="22376ffad72c4b64" providerId="LiveId" clId="{CE9B0419-8561-4196-9FDB-B85F086EC084}" dt="2020-04-12T06:48:11.525" v="1799" actId="478"/>
          <ac:spMkLst>
            <pc:docMk/>
            <pc:sldMk cId="1340209514" sldId="266"/>
            <ac:spMk id="15" creationId="{A2783947-342B-4CCF-9906-27B9A2FA7468}"/>
          </ac:spMkLst>
        </pc:spChg>
        <pc:spChg chg="add del mod">
          <ac:chgData name="kaihua tang" userId="22376ffad72c4b64" providerId="LiveId" clId="{CE9B0419-8561-4196-9FDB-B85F086EC084}" dt="2020-04-12T06:48:12.132" v="1800" actId="478"/>
          <ac:spMkLst>
            <pc:docMk/>
            <pc:sldMk cId="1340209514" sldId="266"/>
            <ac:spMk id="16" creationId="{663D0A7B-E878-4382-B844-8C63614FC694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17" creationId="{1CEC2EBF-FC71-4A88-9267-1A5BBCA4F8C0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18" creationId="{3D71D428-C89F-4993-9D8A-F7D256B8EB8A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19" creationId="{D1042A68-3AA7-40CF-8B5D-520817C0A236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20" creationId="{A7968C16-E865-4E67-BDD0-4666B273E480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21" creationId="{D6074D21-5E49-4E16-A35A-9850429EEBD0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22" creationId="{201807E2-C28A-4193-B776-8E665A75B176}"/>
          </ac:spMkLst>
        </pc:spChg>
        <pc:spChg chg="add del">
          <ac:chgData name="kaihua tang" userId="22376ffad72c4b64" providerId="LiveId" clId="{CE9B0419-8561-4196-9FDB-B85F086EC084}" dt="2020-04-12T06:49:52.140" v="1822"/>
          <ac:spMkLst>
            <pc:docMk/>
            <pc:sldMk cId="1340209514" sldId="266"/>
            <ac:spMk id="23" creationId="{BF586953-F627-4622-84FE-4D2C5F89C795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4" creationId="{D9AD1560-188A-4BBA-969A-29869A0778B0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5" creationId="{20E71A46-1E7E-41B7-B5CC-09B10767046A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6" creationId="{530977AE-480E-4EA0-9F75-7DEB01E182CB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7" creationId="{C3A45F2B-E72D-4BE3-9908-47E251C4CD7D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8" creationId="{1653EDB7-E736-4D1E-8FC4-2FBDCDCA5D42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29" creationId="{9F9B400C-52F0-4606-BDB2-30E4BC967BED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30" creationId="{917FCC4D-E3D9-485B-954F-5400499C6782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31" creationId="{EB3C5355-6E73-4B0D-BD74-A8F137F37A18}"/>
          </ac:spMkLst>
        </pc:spChg>
        <pc:spChg chg="add mod">
          <ac:chgData name="kaihua tang" userId="22376ffad72c4b64" providerId="LiveId" clId="{CE9B0419-8561-4196-9FDB-B85F086EC084}" dt="2020-04-12T07:02:46.252" v="2197" actId="1035"/>
          <ac:spMkLst>
            <pc:docMk/>
            <pc:sldMk cId="1340209514" sldId="266"/>
            <ac:spMk id="32" creationId="{612F3590-B7A9-4BE4-A81F-AB95BB8D96C5}"/>
          </ac:spMkLst>
        </pc:spChg>
        <pc:spChg chg="add mod">
          <ac:chgData name="kaihua tang" userId="22376ffad72c4b64" providerId="LiveId" clId="{CE9B0419-8561-4196-9FDB-B85F086EC084}" dt="2020-04-12T07:02:39.867" v="2186" actId="1076"/>
          <ac:spMkLst>
            <pc:docMk/>
            <pc:sldMk cId="1340209514" sldId="266"/>
            <ac:spMk id="34" creationId="{9E3A8349-AFED-4784-BE6E-49A7AC004FE8}"/>
          </ac:spMkLst>
        </pc:spChg>
        <pc:picChg chg="add mod">
          <ac:chgData name="kaihua tang" userId="22376ffad72c4b64" providerId="LiveId" clId="{CE9B0419-8561-4196-9FDB-B85F086EC084}" dt="2020-04-12T07:02:46.252" v="2197" actId="1035"/>
          <ac:picMkLst>
            <pc:docMk/>
            <pc:sldMk cId="1340209514" sldId="266"/>
            <ac:picMk id="33" creationId="{79D383B5-51E1-4261-99F3-F73C9601AB40}"/>
          </ac:picMkLst>
        </pc:picChg>
      </pc:sldChg>
      <pc:sldChg chg="modSp add del ord">
        <pc:chgData name="kaihua tang" userId="22376ffad72c4b64" providerId="LiveId" clId="{CE9B0419-8561-4196-9FDB-B85F086EC084}" dt="2020-04-12T12:54:13.097" v="2847" actId="2696"/>
        <pc:sldMkLst>
          <pc:docMk/>
          <pc:sldMk cId="3866828426" sldId="266"/>
        </pc:sldMkLst>
        <pc:spChg chg="mod">
          <ac:chgData name="kaihua tang" userId="22376ffad72c4b64" providerId="LiveId" clId="{CE9B0419-8561-4196-9FDB-B85F086EC084}" dt="2020-04-12T12:53:12.578" v="2846" actId="20577"/>
          <ac:spMkLst>
            <pc:docMk/>
            <pc:sldMk cId="3866828426" sldId="266"/>
            <ac:spMk id="2" creationId="{ADACF2C9-C78A-43BA-942B-B5B469CE00E8}"/>
          </ac:spMkLst>
        </pc:spChg>
      </pc:sldChg>
      <pc:sldChg chg="modSp add del ord">
        <pc:chgData name="kaihua tang" userId="22376ffad72c4b64" providerId="LiveId" clId="{CE9B0419-8561-4196-9FDB-B85F086EC084}" dt="2020-04-13T03:21:53.875" v="4416" actId="47"/>
        <pc:sldMkLst>
          <pc:docMk/>
          <pc:sldMk cId="16486613" sldId="267"/>
        </pc:sldMkLst>
        <pc:spChg chg="mod">
          <ac:chgData name="kaihua tang" userId="22376ffad72c4b64" providerId="LiveId" clId="{CE9B0419-8561-4196-9FDB-B85F086EC084}" dt="2020-04-12T11:48:42.421" v="2221" actId="108"/>
          <ac:spMkLst>
            <pc:docMk/>
            <pc:sldMk cId="16486613" sldId="267"/>
            <ac:spMk id="3" creationId="{D86AC0E6-91D3-4E2C-BAE7-1FC17922CA5A}"/>
          </ac:spMkLst>
        </pc:spChg>
      </pc:sldChg>
      <pc:sldChg chg="addSp delSp modSp add modNotesTx">
        <pc:chgData name="kaihua tang" userId="22376ffad72c4b64" providerId="LiveId" clId="{CE9B0419-8561-4196-9FDB-B85F086EC084}" dt="2020-04-14T14:26:47.982" v="19452" actId="20577"/>
        <pc:sldMkLst>
          <pc:docMk/>
          <pc:sldMk cId="588096205" sldId="268"/>
        </pc:sldMkLst>
        <pc:spChg chg="mod">
          <ac:chgData name="kaihua tang" userId="22376ffad72c4b64" providerId="LiveId" clId="{CE9B0419-8561-4196-9FDB-B85F086EC084}" dt="2020-04-11T17:24:56.076" v="1214" actId="20577"/>
          <ac:spMkLst>
            <pc:docMk/>
            <pc:sldMk cId="588096205" sldId="268"/>
            <ac:spMk id="2" creationId="{0F352783-9870-4B22-8CDD-8EDE69AA9D76}"/>
          </ac:spMkLst>
        </pc:spChg>
        <pc:spChg chg="mod">
          <ac:chgData name="kaihua tang" userId="22376ffad72c4b64" providerId="LiveId" clId="{CE9B0419-8561-4196-9FDB-B85F086EC084}" dt="2020-04-12T05:42:23.816" v="1569" actId="14100"/>
          <ac:spMkLst>
            <pc:docMk/>
            <pc:sldMk cId="588096205" sldId="268"/>
            <ac:spMk id="3" creationId="{0D7B508C-4489-4401-92C4-6590249C187A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4" creationId="{EA609C21-0F67-47CB-A49B-4F8FB16BD226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5" creationId="{1510D0C4-8211-4E2B-87BD-6F2EF58EC554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6" creationId="{6D3C18CD-8FAD-4CD2-AC9D-5DE62F66EB36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7" creationId="{6CC0F9FC-EC47-457B-A918-ADC3A92037B3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8" creationId="{2AA629A8-B5AC-449E-9F09-D38F18FC0945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9" creationId="{94F87CD1-11EA-47B8-87B3-076130C7F62F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0" creationId="{3647B2C8-124D-4BDB-9CB7-C9322930746E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1" creationId="{32402BFC-2D46-4CB3-94AC-2240AB8F55DD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2" creationId="{89BF7EDF-36BA-4148-8127-A73CD8617FDB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3" creationId="{3356C25A-1C2F-40ED-991D-81EB4765AD0A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4" creationId="{BC01C53D-214B-47A8-BE25-607A263BA872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5" creationId="{211F648A-68F5-4DB6-87F9-FD10DAFEA37D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6" creationId="{97462C74-10BD-464B-BACA-7DE1647A5BE8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7" creationId="{635B2ED1-B449-4887-B51D-1636D5C64A87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8" creationId="{1ADDBDCB-6DC8-486A-ACAB-145888FC67C8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19" creationId="{2E8EE244-74C7-4141-9EF7-77D4C0BA9284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0" creationId="{045B4D10-2FE9-470A-A037-664CE0AFF4E5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1" creationId="{485478D2-2CA4-459C-9408-CBF1D4593688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2" creationId="{C061961B-169A-4708-8D02-9BB54FFC7956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3" creationId="{5C266534-C293-4B9C-9664-6C42CB05854D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4" creationId="{4E6042B3-4D34-4EE6-B110-30BE3B67369C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5" creationId="{A971AD0E-848B-4A2F-8AB5-83CC15565E1E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6" creationId="{D697DD92-4E0A-423F-8E5E-F469DCD6DB40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8" creationId="{EE4F4096-8E38-4B69-9EEA-3372C68C616D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29" creationId="{6761C4C9-E745-49AA-9AA3-643A06F8A9E8}"/>
          </ac:spMkLst>
        </pc:spChg>
        <pc:spChg chg="add mod">
          <ac:chgData name="kaihua tang" userId="22376ffad72c4b64" providerId="LiveId" clId="{CE9B0419-8561-4196-9FDB-B85F086EC084}" dt="2020-04-12T05:42:20.033" v="1568" actId="1076"/>
          <ac:spMkLst>
            <pc:docMk/>
            <pc:sldMk cId="588096205" sldId="268"/>
            <ac:spMk id="30" creationId="{F083F9A9-37F0-4EFE-9FB5-2686DBBA03FF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3" creationId="{9485D0E1-4E7C-40CD-AF7B-B135B06C0954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4" creationId="{6ED1DE3A-6C62-442F-828D-D6954749C216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5" creationId="{DA7DAC96-2666-43EF-8D62-D5C08A3BAAFA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6" creationId="{6860FBAE-6A01-4348-981B-9267621072FB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7" creationId="{94FFD7B7-B06E-43EA-AD75-3BF761DC4299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8" creationId="{4E37BE0F-89BE-48AA-AD49-DA5A1C695B0C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39" creationId="{B21B3C5C-5163-4191-81E2-8D9728E66002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0" creationId="{318A5A5B-CC57-4CF1-96C2-73CE3817C79F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1" creationId="{D146E7F1-1C27-488D-BE19-5935469506E2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2" creationId="{EFB7C253-10BD-4582-A0E5-4BEBD15CD5E9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3" creationId="{85E79074-AC7A-4B7C-88A6-1DE5591A9897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4" creationId="{4A347104-4844-49E3-A636-621062869E2B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5" creationId="{6DBEAD10-69D9-4BE5-8991-432829FE2D91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6" creationId="{5A480D64-F53B-4F8A-8579-960CDCE8CD53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7" creationId="{54D66262-5AC9-480E-A751-2E7C2F8112B6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8" creationId="{B482FC0E-3D3C-4622-BA2E-B5C341C99BED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49" creationId="{1B3A3BB6-2BA7-4F7B-A990-39D6279BD561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0" creationId="{DF164691-02E4-434F-966B-20CF7CDE5B86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1" creationId="{9FCE7325-9050-4EEF-9EFE-6F4266CB217D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2" creationId="{3A37FB34-FD61-4572-83E9-E7E02C81328C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3" creationId="{35409A89-0593-4182-90B4-8D9C5032ED66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4" creationId="{937AE56F-ECA3-4414-ADEC-FC412F3DA3AC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5" creationId="{59DA73CD-706B-4304-A0F5-4A91DD37871E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7" creationId="{21138800-6BFC-413C-875B-800441FDC303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8" creationId="{B3E01732-A546-40FA-A9C0-EDAD235216B4}"/>
          </ac:spMkLst>
        </pc:spChg>
        <pc:spChg chg="add del">
          <ac:chgData name="kaihua tang" userId="22376ffad72c4b64" providerId="LiveId" clId="{CE9B0419-8561-4196-9FDB-B85F086EC084}" dt="2020-04-12T05:42:03.078" v="1563"/>
          <ac:spMkLst>
            <pc:docMk/>
            <pc:sldMk cId="588096205" sldId="268"/>
            <ac:spMk id="59" creationId="{ED7032B2-7067-42B2-B34A-6CFFCBE03AB3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2" creationId="{3F8C98CD-A913-4B7E-A3F9-8A5E531BEAE8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3" creationId="{D05FCF7C-705E-4657-8C2C-C384FB324F30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4" creationId="{F7C5A21D-282D-4CB6-A82E-F557BEC470F5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5" creationId="{B0E2A7C3-57B4-4AFA-8FB5-D99CAF35FB11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6" creationId="{38DEDBE6-9D60-4FEB-8FF1-33458F9C5960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7" creationId="{49030367-1FAA-4FEC-8337-B0244A7AF2BA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8" creationId="{98B9C748-1F42-415A-8406-BD59F4D42C56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69" creationId="{D4EA3364-7222-41D9-9CCD-855F32A9CC8D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0" creationId="{B0BE7FDB-FCF6-4B0D-9822-DCD15EE8D145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1" creationId="{728BBCE8-6B00-40A1-8A08-0472AD5068EA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2" creationId="{D321107C-5B48-4FA2-AAEF-9A2EA6E8D85D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3" creationId="{F74403A2-4DFB-4F00-8C86-543BA13C443A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4" creationId="{F7EF0184-23D8-4EFE-A398-C6081C2E89EF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5" creationId="{EA225EC5-DFE8-491D-83E9-3BB1BFD6713E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6" creationId="{6E735A64-D7D6-446D-964C-29267906D266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7" creationId="{372DBAAA-64F1-456B-98D0-1DF85AECB373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8" creationId="{AE8A11C6-6D0F-43E0-897E-C98386272788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79" creationId="{98C2307B-0753-4597-A168-50C4D8818F0C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0" creationId="{B605D52E-FAAC-4860-9B8B-7A3D2F1B1C66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1" creationId="{CFDF94C9-83D2-4846-AA37-8C0E9E9996E0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2" creationId="{C245DAD4-7066-4CFD-BF7D-7F588DFCD2CF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3" creationId="{E38ABB15-1F09-4DCF-BA7D-932B6884B592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4" creationId="{F547E4A6-CBAD-45C8-88C0-6C05B665D788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6" creationId="{291C15C4-9327-4F22-80D3-BB66397B8DE3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7" creationId="{E50EFB22-C93E-4BF9-A52C-C38F75CC8E13}"/>
          </ac:spMkLst>
        </pc:spChg>
        <pc:spChg chg="add del">
          <ac:chgData name="kaihua tang" userId="22376ffad72c4b64" providerId="LiveId" clId="{CE9B0419-8561-4196-9FDB-B85F086EC084}" dt="2020-04-12T05:42:15.174" v="1567"/>
          <ac:spMkLst>
            <pc:docMk/>
            <pc:sldMk cId="588096205" sldId="268"/>
            <ac:spMk id="88" creationId="{2B658579-DF42-4FAD-A760-6D69794CCC59}"/>
          </ac:spMkLst>
        </pc:spChg>
        <pc:spChg chg="add mod">
          <ac:chgData name="kaihua tang" userId="22376ffad72c4b64" providerId="LiveId" clId="{CE9B0419-8561-4196-9FDB-B85F086EC084}" dt="2020-04-12T05:43:46.032" v="1592" actId="20577"/>
          <ac:spMkLst>
            <pc:docMk/>
            <pc:sldMk cId="588096205" sldId="268"/>
            <ac:spMk id="91" creationId="{9C28C264-8361-498C-955D-CB46863D3D94}"/>
          </ac:spMkLst>
        </pc:spChg>
        <pc:picChg chg="add mod">
          <ac:chgData name="kaihua tang" userId="22376ffad72c4b64" providerId="LiveId" clId="{CE9B0419-8561-4196-9FDB-B85F086EC084}" dt="2020-04-12T05:42:20.033" v="1568" actId="1076"/>
          <ac:picMkLst>
            <pc:docMk/>
            <pc:sldMk cId="588096205" sldId="268"/>
            <ac:picMk id="27" creationId="{7E1FA7AC-E1D5-4E4B-8C19-2819072FD2D1}"/>
          </ac:picMkLst>
        </pc:picChg>
        <pc:picChg chg="add del">
          <ac:chgData name="kaihua tang" userId="22376ffad72c4b64" providerId="LiveId" clId="{CE9B0419-8561-4196-9FDB-B85F086EC084}" dt="2020-04-12T05:42:03.078" v="1563"/>
          <ac:picMkLst>
            <pc:docMk/>
            <pc:sldMk cId="588096205" sldId="268"/>
            <ac:picMk id="56" creationId="{DEA81066-9BC1-4788-8F66-705E1B876C67}"/>
          </ac:picMkLst>
        </pc:picChg>
        <pc:picChg chg="add del">
          <ac:chgData name="kaihua tang" userId="22376ffad72c4b64" providerId="LiveId" clId="{CE9B0419-8561-4196-9FDB-B85F086EC084}" dt="2020-04-12T05:42:15.174" v="1567"/>
          <ac:picMkLst>
            <pc:docMk/>
            <pc:sldMk cId="588096205" sldId="268"/>
            <ac:picMk id="85" creationId="{03296F57-6057-431D-BE68-6FF4CF011B34}"/>
          </ac:picMkLst>
        </pc:picChg>
        <pc:cxnChg chg="add mod">
          <ac:chgData name="kaihua tang" userId="22376ffad72c4b64" providerId="LiveId" clId="{CE9B0419-8561-4196-9FDB-B85F086EC084}" dt="2020-04-12T05:42:20.033" v="1568" actId="1076"/>
          <ac:cxnSpMkLst>
            <pc:docMk/>
            <pc:sldMk cId="588096205" sldId="268"/>
            <ac:cxnSpMk id="31" creationId="{5C18C6FF-4F81-4C2C-9C84-DB2CD93CBD69}"/>
          </ac:cxnSpMkLst>
        </pc:cxnChg>
        <pc:cxnChg chg="add mod">
          <ac:chgData name="kaihua tang" userId="22376ffad72c4b64" providerId="LiveId" clId="{CE9B0419-8561-4196-9FDB-B85F086EC084}" dt="2020-04-12T05:42:20.033" v="1568" actId="1076"/>
          <ac:cxnSpMkLst>
            <pc:docMk/>
            <pc:sldMk cId="588096205" sldId="268"/>
            <ac:cxnSpMk id="32" creationId="{25B25CD7-9579-425D-ADBB-7460A548CEEB}"/>
          </ac:cxnSpMkLst>
        </pc:cxnChg>
        <pc:cxnChg chg="add del">
          <ac:chgData name="kaihua tang" userId="22376ffad72c4b64" providerId="LiveId" clId="{CE9B0419-8561-4196-9FDB-B85F086EC084}" dt="2020-04-12T05:42:03.078" v="1563"/>
          <ac:cxnSpMkLst>
            <pc:docMk/>
            <pc:sldMk cId="588096205" sldId="268"/>
            <ac:cxnSpMk id="60" creationId="{FC3794ED-5C55-40C3-AE42-8715C1E36410}"/>
          </ac:cxnSpMkLst>
        </pc:cxnChg>
        <pc:cxnChg chg="add del">
          <ac:chgData name="kaihua tang" userId="22376ffad72c4b64" providerId="LiveId" clId="{CE9B0419-8561-4196-9FDB-B85F086EC084}" dt="2020-04-12T05:42:03.078" v="1563"/>
          <ac:cxnSpMkLst>
            <pc:docMk/>
            <pc:sldMk cId="588096205" sldId="268"/>
            <ac:cxnSpMk id="61" creationId="{9742E65D-2689-4136-9EDA-27D8723613C0}"/>
          </ac:cxnSpMkLst>
        </pc:cxnChg>
        <pc:cxnChg chg="add del">
          <ac:chgData name="kaihua tang" userId="22376ffad72c4b64" providerId="LiveId" clId="{CE9B0419-8561-4196-9FDB-B85F086EC084}" dt="2020-04-12T05:42:15.174" v="1567"/>
          <ac:cxnSpMkLst>
            <pc:docMk/>
            <pc:sldMk cId="588096205" sldId="268"/>
            <ac:cxnSpMk id="89" creationId="{BF2093AE-DF08-4065-ABF5-B55E36A526B3}"/>
          </ac:cxnSpMkLst>
        </pc:cxnChg>
        <pc:cxnChg chg="add del">
          <ac:chgData name="kaihua tang" userId="22376ffad72c4b64" providerId="LiveId" clId="{CE9B0419-8561-4196-9FDB-B85F086EC084}" dt="2020-04-12T05:42:15.174" v="1567"/>
          <ac:cxnSpMkLst>
            <pc:docMk/>
            <pc:sldMk cId="588096205" sldId="268"/>
            <ac:cxnSpMk id="90" creationId="{AA8241EE-11DD-4A7A-9F1E-BF9127E67E58}"/>
          </ac:cxnSpMkLst>
        </pc:cxnChg>
      </pc:sldChg>
      <pc:sldChg chg="modSp add del">
        <pc:chgData name="kaihua tang" userId="22376ffad72c4b64" providerId="LiveId" clId="{CE9B0419-8561-4196-9FDB-B85F086EC084}" dt="2020-04-11T17:24:42.837" v="1210"/>
        <pc:sldMkLst>
          <pc:docMk/>
          <pc:sldMk cId="1313676438" sldId="268"/>
        </pc:sldMkLst>
        <pc:spChg chg="mod">
          <ac:chgData name="kaihua tang" userId="22376ffad72c4b64" providerId="LiveId" clId="{CE9B0419-8561-4196-9FDB-B85F086EC084}" dt="2020-04-11T17:24:42.281" v="1209"/>
          <ac:spMkLst>
            <pc:docMk/>
            <pc:sldMk cId="1313676438" sldId="268"/>
            <ac:spMk id="2" creationId="{0F352783-9870-4B22-8CDD-8EDE69AA9D76}"/>
          </ac:spMkLst>
        </pc:spChg>
      </pc:sldChg>
      <pc:sldChg chg="add del">
        <pc:chgData name="kaihua tang" userId="22376ffad72c4b64" providerId="LiveId" clId="{CE9B0419-8561-4196-9FDB-B85F086EC084}" dt="2020-04-12T12:52:52.633" v="2840" actId="47"/>
        <pc:sldMkLst>
          <pc:docMk/>
          <pc:sldMk cId="510989583" sldId="269"/>
        </pc:sldMkLst>
      </pc:sldChg>
      <pc:sldChg chg="addSp modSp add del modNotesTx">
        <pc:chgData name="kaihua tang" userId="22376ffad72c4b64" providerId="LiveId" clId="{CE9B0419-8561-4196-9FDB-B85F086EC084}" dt="2020-04-12T12:52:39.711" v="2838" actId="2696"/>
        <pc:sldMkLst>
          <pc:docMk/>
          <pc:sldMk cId="3947148600" sldId="269"/>
        </pc:sldMkLst>
        <pc:spChg chg="mod">
          <ac:chgData name="kaihua tang" userId="22376ffad72c4b64" providerId="LiveId" clId="{CE9B0419-8561-4196-9FDB-B85F086EC084}" dt="2020-04-11T17:25:04.952" v="1218" actId="20577"/>
          <ac:spMkLst>
            <pc:docMk/>
            <pc:sldMk cId="3947148600" sldId="269"/>
            <ac:spMk id="2" creationId="{ADACF2C9-C78A-43BA-942B-B5B469CE00E8}"/>
          </ac:spMkLst>
        </pc:spChg>
        <pc:spChg chg="mod">
          <ac:chgData name="kaihua tang" userId="22376ffad72c4b64" providerId="LiveId" clId="{CE9B0419-8561-4196-9FDB-B85F086EC084}" dt="2020-04-12T06:57:09.035" v="1932" actId="1076"/>
          <ac:spMkLst>
            <pc:docMk/>
            <pc:sldMk cId="3947148600" sldId="269"/>
            <ac:spMk id="3" creationId="{EE81DED3-DDC8-47C2-B95B-C0FFD23B6E2E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4" creationId="{3FBFE1C2-9767-46A7-9E38-3C1AA1F98028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5" creationId="{25AB9503-D24E-45DD-A901-3CA8F3D95C33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6" creationId="{7E779733-9F1C-43BC-8162-8E4D686C0A0C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7" creationId="{3E3B667E-5CAE-4304-9B89-46E6B7383D06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8" creationId="{66A376D6-DA89-4174-968D-5AF6F482D39E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9" creationId="{05564BC3-459C-438F-AA67-EB9B593F7DBB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0" creationId="{F18D06F4-5460-4688-84AE-B66F0CFBB862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1" creationId="{A2161E11-73A0-488E-8003-E9C3DF7D6BDD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2" creationId="{E75CC52D-4070-426A-9A7C-BE17D2DD3A47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3" creationId="{775A6A5E-B6A8-4EFF-8612-B7365A8FB982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4" creationId="{6248B1CD-852E-4C2C-BA50-7F8166ECD41F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5" creationId="{7CBA5839-11A4-44FD-B01E-9342CBBD567E}"/>
          </ac:spMkLst>
        </pc:spChg>
        <pc:spChg chg="add mod">
          <ac:chgData name="kaihua tang" userId="22376ffad72c4b64" providerId="LiveId" clId="{CE9B0419-8561-4196-9FDB-B85F086EC084}" dt="2020-04-12T06:57:17.292" v="1933" actId="1076"/>
          <ac:spMkLst>
            <pc:docMk/>
            <pc:sldMk cId="3947148600" sldId="269"/>
            <ac:spMk id="16" creationId="{F4925963-A63C-4F39-B912-1E52AEEDEA59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17" creationId="{37CBA002-7C8D-4468-904E-7572C21F01AD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18" creationId="{A60765B9-4658-4955-AF90-F78544704E38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19" creationId="{604BE374-77F2-47CC-A749-BE9B908223A5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0" creationId="{FCEA9E5D-45D6-44A7-A6BD-B333D43A176D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1" creationId="{1F1869BB-BAA3-4541-AC24-225F3DCCA747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2" creationId="{A602295B-BF2B-4743-BFDF-4551CA132010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3" creationId="{03CB49CA-00CB-40DE-B6FB-0C0335485911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4" creationId="{B458D09B-D860-4EF8-8BEC-32242A07674A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5" creationId="{7CA24607-EDD8-4F33-B1BB-EBA51F074A3D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6" creationId="{173440A3-5B67-476E-9BCD-8DA8BF1BFB13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7" creationId="{001771D2-E6BF-4F29-849A-245DB97DEF3D}"/>
          </ac:spMkLst>
        </pc:spChg>
        <pc:spChg chg="add mod">
          <ac:chgData name="kaihua tang" userId="22376ffad72c4b64" providerId="LiveId" clId="{CE9B0419-8561-4196-9FDB-B85F086EC084}" dt="2020-04-12T06:57:50.092" v="1990" actId="1037"/>
          <ac:spMkLst>
            <pc:docMk/>
            <pc:sldMk cId="3947148600" sldId="269"/>
            <ac:spMk id="28" creationId="{713BF640-E141-44CF-9321-AAB29082CF34}"/>
          </ac:spMkLst>
        </pc:spChg>
      </pc:sldChg>
      <pc:sldChg chg="add del">
        <pc:chgData name="kaihua tang" userId="22376ffad72c4b64" providerId="LiveId" clId="{CE9B0419-8561-4196-9FDB-B85F086EC084}" dt="2020-04-12T07:03:03.373" v="2199" actId="47"/>
        <pc:sldMkLst>
          <pc:docMk/>
          <pc:sldMk cId="147719612" sldId="270"/>
        </pc:sldMkLst>
      </pc:sldChg>
      <pc:sldChg chg="modSp add del">
        <pc:chgData name="kaihua tang" userId="22376ffad72c4b64" providerId="LiveId" clId="{CE9B0419-8561-4196-9FDB-B85F086EC084}" dt="2020-04-13T03:22:05.537" v="4419" actId="47"/>
        <pc:sldMkLst>
          <pc:docMk/>
          <pc:sldMk cId="874340738" sldId="270"/>
        </pc:sldMkLst>
        <pc:spChg chg="mod">
          <ac:chgData name="kaihua tang" userId="22376ffad72c4b64" providerId="LiveId" clId="{CE9B0419-8561-4196-9FDB-B85F086EC084}" dt="2020-04-12T11:48:48.386" v="2222"/>
          <ac:spMkLst>
            <pc:docMk/>
            <pc:sldMk cId="874340738" sldId="270"/>
            <ac:spMk id="3" creationId="{D86AC0E6-91D3-4E2C-BAE7-1FC17922CA5A}"/>
          </ac:spMkLst>
        </pc:spChg>
      </pc:sldChg>
      <pc:sldChg chg="addSp modSp add modAnim modNotesTx">
        <pc:chgData name="kaihua tang" userId="22376ffad72c4b64" providerId="LiveId" clId="{CE9B0419-8561-4196-9FDB-B85F086EC084}" dt="2020-04-14T14:32:10.326" v="19611" actId="20577"/>
        <pc:sldMkLst>
          <pc:docMk/>
          <pc:sldMk cId="2016446263" sldId="271"/>
        </pc:sldMkLst>
        <pc:spChg chg="mod">
          <ac:chgData name="kaihua tang" userId="22376ffad72c4b64" providerId="LiveId" clId="{CE9B0419-8561-4196-9FDB-B85F086EC084}" dt="2020-04-12T07:03:52.364" v="2208" actId="20577"/>
          <ac:spMkLst>
            <pc:docMk/>
            <pc:sldMk cId="2016446263" sldId="271"/>
            <ac:spMk id="2" creationId="{F52CDC3C-0D2C-4D66-BD88-4061CF791F13}"/>
          </ac:spMkLst>
        </pc:spChg>
        <pc:spChg chg="mod">
          <ac:chgData name="kaihua tang" userId="22376ffad72c4b64" providerId="LiveId" clId="{CE9B0419-8561-4196-9FDB-B85F086EC084}" dt="2020-04-12T11:53:17.755" v="2367" actId="20577"/>
          <ac:spMkLst>
            <pc:docMk/>
            <pc:sldMk cId="2016446263" sldId="271"/>
            <ac:spMk id="3" creationId="{DC2C378D-5944-4EEE-9D80-1785A821BB37}"/>
          </ac:spMkLst>
        </pc:spChg>
        <pc:spChg chg="add">
          <ac:chgData name="kaihua tang" userId="22376ffad72c4b64" providerId="LiveId" clId="{CE9B0419-8561-4196-9FDB-B85F086EC084}" dt="2020-04-12T11:51:24.130" v="2281"/>
          <ac:spMkLst>
            <pc:docMk/>
            <pc:sldMk cId="2016446263" sldId="271"/>
            <ac:spMk id="5" creationId="{608EBA4B-4037-4D8E-A76E-58AF655E865E}"/>
          </ac:spMkLst>
        </pc:spChg>
        <pc:spChg chg="add">
          <ac:chgData name="kaihua tang" userId="22376ffad72c4b64" providerId="LiveId" clId="{CE9B0419-8561-4196-9FDB-B85F086EC084}" dt="2020-04-12T11:51:24.130" v="2281"/>
          <ac:spMkLst>
            <pc:docMk/>
            <pc:sldMk cId="2016446263" sldId="271"/>
            <ac:spMk id="7" creationId="{DA097277-D591-49E2-84A3-A8FE4082E489}"/>
          </ac:spMkLst>
        </pc:spChg>
        <pc:spChg chg="add">
          <ac:chgData name="kaihua tang" userId="22376ffad72c4b64" providerId="LiveId" clId="{CE9B0419-8561-4196-9FDB-B85F086EC084}" dt="2020-04-12T11:51:24.130" v="2281"/>
          <ac:spMkLst>
            <pc:docMk/>
            <pc:sldMk cId="2016446263" sldId="271"/>
            <ac:spMk id="9" creationId="{DAA47863-7547-4F3C-909B-0388E2A7A281}"/>
          </ac:spMkLst>
        </pc:spChg>
        <pc:spChg chg="add mod">
          <ac:chgData name="kaihua tang" userId="22376ffad72c4b64" providerId="LiveId" clId="{CE9B0419-8561-4196-9FDB-B85F086EC084}" dt="2020-04-12T11:51:57.986" v="2285" actId="1076"/>
          <ac:spMkLst>
            <pc:docMk/>
            <pc:sldMk cId="2016446263" sldId="271"/>
            <ac:spMk id="10" creationId="{BAD8235E-05BD-48D0-972E-4E84232CE163}"/>
          </ac:spMkLst>
        </pc:spChg>
        <pc:spChg chg="add mod">
          <ac:chgData name="kaihua tang" userId="22376ffad72c4b64" providerId="LiveId" clId="{CE9B0419-8561-4196-9FDB-B85F086EC084}" dt="2020-04-12T11:52:11.035" v="2289" actId="1076"/>
          <ac:spMkLst>
            <pc:docMk/>
            <pc:sldMk cId="2016446263" sldId="271"/>
            <ac:spMk id="11" creationId="{BCD5F7DB-6D2B-4C1E-8907-01DC8E681694}"/>
          </ac:spMkLst>
        </pc:spChg>
        <pc:picChg chg="add">
          <ac:chgData name="kaihua tang" userId="22376ffad72c4b64" providerId="LiveId" clId="{CE9B0419-8561-4196-9FDB-B85F086EC084}" dt="2020-04-12T11:51:24.130" v="2281"/>
          <ac:picMkLst>
            <pc:docMk/>
            <pc:sldMk cId="2016446263" sldId="271"/>
            <ac:picMk id="4" creationId="{91B944C8-9018-4BE4-B19D-888DD3D7FA2F}"/>
          </ac:picMkLst>
        </pc:picChg>
        <pc:picChg chg="add">
          <ac:chgData name="kaihua tang" userId="22376ffad72c4b64" providerId="LiveId" clId="{CE9B0419-8561-4196-9FDB-B85F086EC084}" dt="2020-04-12T11:51:24.130" v="2281"/>
          <ac:picMkLst>
            <pc:docMk/>
            <pc:sldMk cId="2016446263" sldId="271"/>
            <ac:picMk id="6" creationId="{23907D83-1E32-4D7F-977F-2E9BB3B33464}"/>
          </ac:picMkLst>
        </pc:picChg>
        <pc:picChg chg="add">
          <ac:chgData name="kaihua tang" userId="22376ffad72c4b64" providerId="LiveId" clId="{CE9B0419-8561-4196-9FDB-B85F086EC084}" dt="2020-04-12T11:51:24.130" v="2281"/>
          <ac:picMkLst>
            <pc:docMk/>
            <pc:sldMk cId="2016446263" sldId="271"/>
            <ac:picMk id="8" creationId="{D7CFE42E-6B1E-4A39-BF42-D33569DC7739}"/>
          </ac:picMkLst>
        </pc:picChg>
      </pc:sldChg>
      <pc:sldChg chg="modSp add modAnim modNotesTx">
        <pc:chgData name="kaihua tang" userId="22376ffad72c4b64" providerId="LiveId" clId="{CE9B0419-8561-4196-9FDB-B85F086EC084}" dt="2020-04-13T15:25:15.932" v="10759" actId="20577"/>
        <pc:sldMkLst>
          <pc:docMk/>
          <pc:sldMk cId="2108765056" sldId="272"/>
        </pc:sldMkLst>
        <pc:spChg chg="mod">
          <ac:chgData name="kaihua tang" userId="22376ffad72c4b64" providerId="LiveId" clId="{CE9B0419-8561-4196-9FDB-B85F086EC084}" dt="2020-04-12T16:46:27.249" v="3884" actId="14100"/>
          <ac:spMkLst>
            <pc:docMk/>
            <pc:sldMk cId="2108765056" sldId="272"/>
            <ac:spMk id="3" creationId="{EB28E40D-DE96-4D0E-8723-A63B9EBCAEC8}"/>
          </ac:spMkLst>
        </pc:spChg>
        <pc:spChg chg="mod">
          <ac:chgData name="kaihua tang" userId="22376ffad72c4b64" providerId="LiveId" clId="{CE9B0419-8561-4196-9FDB-B85F086EC084}" dt="2020-04-12T16:46:24.569" v="3883" actId="14100"/>
          <ac:spMkLst>
            <pc:docMk/>
            <pc:sldMk cId="2108765056" sldId="272"/>
            <ac:spMk id="4" creationId="{6C6EBABA-A794-46E7-946E-F891B40B5C4E}"/>
          </ac:spMkLst>
        </pc:spChg>
      </pc:sldChg>
      <pc:sldChg chg="addSp delSp modSp add del">
        <pc:chgData name="kaihua tang" userId="22376ffad72c4b64" providerId="LiveId" clId="{CE9B0419-8561-4196-9FDB-B85F086EC084}" dt="2020-04-12T12:19:41.296" v="2540" actId="47"/>
        <pc:sldMkLst>
          <pc:docMk/>
          <pc:sldMk cId="3308350895" sldId="272"/>
        </pc:sldMkLst>
        <pc:spChg chg="mod">
          <ac:chgData name="kaihua tang" userId="22376ffad72c4b64" providerId="LiveId" clId="{CE9B0419-8561-4196-9FDB-B85F086EC084}" dt="2020-04-12T12:03:07.419" v="2371"/>
          <ac:spMkLst>
            <pc:docMk/>
            <pc:sldMk cId="3308350895" sldId="272"/>
            <ac:spMk id="2" creationId="{4F8C9DD9-B1E4-4574-9130-E229D8700595}"/>
          </ac:spMkLst>
        </pc:spChg>
        <pc:spChg chg="del">
          <ac:chgData name="kaihua tang" userId="22376ffad72c4b64" providerId="LiveId" clId="{CE9B0419-8561-4196-9FDB-B85F086EC084}" dt="2020-04-12T12:04:01.610" v="2375"/>
          <ac:spMkLst>
            <pc:docMk/>
            <pc:sldMk cId="3308350895" sldId="272"/>
            <ac:spMk id="3" creationId="{A40704AB-F80B-4062-B1F7-A93A28338D60}"/>
          </ac:spMkLst>
        </pc:spChg>
        <pc:spChg chg="add mod">
          <ac:chgData name="kaihua tang" userId="22376ffad72c4b64" providerId="LiveId" clId="{CE9B0419-8561-4196-9FDB-B85F086EC084}" dt="2020-04-12T12:04:01.610" v="2375"/>
          <ac:spMkLst>
            <pc:docMk/>
            <pc:sldMk cId="3308350895" sldId="272"/>
            <ac:spMk id="4" creationId="{A861DDA9-3162-4227-AB13-08A4D3689E3C}"/>
          </ac:spMkLst>
        </pc:spChg>
      </pc:sldChg>
      <pc:sldChg chg="addSp modSp add modAnim modNotesTx">
        <pc:chgData name="kaihua tang" userId="22376ffad72c4b64" providerId="LiveId" clId="{CE9B0419-8561-4196-9FDB-B85F086EC084}" dt="2020-04-14T14:34:18.120" v="19663" actId="20577"/>
        <pc:sldMkLst>
          <pc:docMk/>
          <pc:sldMk cId="101318829" sldId="273"/>
        </pc:sldMkLst>
        <pc:spChg chg="add mod">
          <ac:chgData name="kaihua tang" userId="22376ffad72c4b64" providerId="LiveId" clId="{CE9B0419-8561-4196-9FDB-B85F086EC084}" dt="2020-04-12T12:04:05.736" v="2376"/>
          <ac:spMkLst>
            <pc:docMk/>
            <pc:sldMk cId="101318829" sldId="273"/>
            <ac:spMk id="4" creationId="{06878BB6-8B9F-49EA-A25F-F72D18707F29}"/>
          </ac:spMkLst>
        </pc:spChg>
        <pc:spChg chg="mod">
          <ac:chgData name="kaihua tang" userId="22376ffad72c4b64" providerId="LiveId" clId="{CE9B0419-8561-4196-9FDB-B85F086EC084}" dt="2020-04-12T12:03:57.419" v="2374" actId="1076"/>
          <ac:spMkLst>
            <pc:docMk/>
            <pc:sldMk cId="101318829" sldId="273"/>
            <ac:spMk id="5" creationId="{487F2E47-43F7-4B2A-814A-95A2FE1F5049}"/>
          </ac:spMkLst>
        </pc:spChg>
        <pc:grpChg chg="mod">
          <ac:chgData name="kaihua tang" userId="22376ffad72c4b64" providerId="LiveId" clId="{CE9B0419-8561-4196-9FDB-B85F086EC084}" dt="2020-04-12T12:03:57.419" v="2374" actId="1076"/>
          <ac:grpSpMkLst>
            <pc:docMk/>
            <pc:sldMk cId="101318829" sldId="273"/>
            <ac:grpSpMk id="10" creationId="{5F23E346-5088-4823-BDA1-40D9B006EB12}"/>
          </ac:grpSpMkLst>
        </pc:grpChg>
        <pc:grpChg chg="mod">
          <ac:chgData name="kaihua tang" userId="22376ffad72c4b64" providerId="LiveId" clId="{CE9B0419-8561-4196-9FDB-B85F086EC084}" dt="2020-04-12T12:03:57.419" v="2374" actId="1076"/>
          <ac:grpSpMkLst>
            <pc:docMk/>
            <pc:sldMk cId="101318829" sldId="273"/>
            <ac:grpSpMk id="11" creationId="{4C3AA67E-3DDB-457E-91B8-78DF56AE40B6}"/>
          </ac:grpSpMkLst>
        </pc:grpChg>
        <pc:grpChg chg="mod">
          <ac:chgData name="kaihua tang" userId="22376ffad72c4b64" providerId="LiveId" clId="{CE9B0419-8561-4196-9FDB-B85F086EC084}" dt="2020-04-12T12:03:57.419" v="2374" actId="1076"/>
          <ac:grpSpMkLst>
            <pc:docMk/>
            <pc:sldMk cId="101318829" sldId="273"/>
            <ac:grpSpMk id="12" creationId="{389FFE14-2DBA-40D6-8AE4-617185655E91}"/>
          </ac:grpSpMkLst>
        </pc:grpChg>
        <pc:grpChg chg="mod">
          <ac:chgData name="kaihua tang" userId="22376ffad72c4b64" providerId="LiveId" clId="{CE9B0419-8561-4196-9FDB-B85F086EC084}" dt="2020-04-12T12:03:57.419" v="2374" actId="1076"/>
          <ac:grpSpMkLst>
            <pc:docMk/>
            <pc:sldMk cId="101318829" sldId="273"/>
            <ac:grpSpMk id="22" creationId="{27B34842-8B57-4073-BEA2-07CB136B455B}"/>
          </ac:grpSpMkLst>
        </pc:grpChg>
        <pc:picChg chg="mod">
          <ac:chgData name="kaihua tang" userId="22376ffad72c4b64" providerId="LiveId" clId="{CE9B0419-8561-4196-9FDB-B85F086EC084}" dt="2020-04-12T12:03:57.419" v="2374" actId="1076"/>
          <ac:picMkLst>
            <pc:docMk/>
            <pc:sldMk cId="101318829" sldId="273"/>
            <ac:picMk id="3" creationId="{7B2ACB0F-A855-407F-85C0-A1844E78571D}"/>
          </ac:picMkLst>
        </pc:picChg>
      </pc:sldChg>
      <pc:sldChg chg="addSp modSp add modNotesTx">
        <pc:chgData name="kaihua tang" userId="22376ffad72c4b64" providerId="LiveId" clId="{CE9B0419-8561-4196-9FDB-B85F086EC084}" dt="2020-04-14T14:28:53.861" v="19483" actId="5793"/>
        <pc:sldMkLst>
          <pc:docMk/>
          <pc:sldMk cId="2234235777" sldId="274"/>
        </pc:sldMkLst>
        <pc:spChg chg="mod">
          <ac:chgData name="kaihua tang" userId="22376ffad72c4b64" providerId="LiveId" clId="{CE9B0419-8561-4196-9FDB-B85F086EC084}" dt="2020-04-12T12:05:13.403" v="2404" actId="20577"/>
          <ac:spMkLst>
            <pc:docMk/>
            <pc:sldMk cId="2234235777" sldId="274"/>
            <ac:spMk id="2" creationId="{A6460565-4BDF-4657-B003-727A8985171B}"/>
          </ac:spMkLst>
        </pc:spChg>
        <pc:spChg chg="mod">
          <ac:chgData name="kaihua tang" userId="22376ffad72c4b64" providerId="LiveId" clId="{CE9B0419-8561-4196-9FDB-B85F086EC084}" dt="2020-04-12T12:08:21.370" v="2476" actId="20577"/>
          <ac:spMkLst>
            <pc:docMk/>
            <pc:sldMk cId="2234235777" sldId="274"/>
            <ac:spMk id="3" creationId="{C7AA2FD6-9336-49B8-A42F-47EDDB178CE1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5" creationId="{F8AF0E03-3929-4DF6-8031-F0E0F197638C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6" creationId="{5F8D4FED-6559-44B1-B9F8-4C0EE97ECEA1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7" creationId="{75C10423-B834-4F0F-B0A5-5F49EEADF983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8" creationId="{298AABC7-710F-41C6-8EB0-6F821CB3E040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9" creationId="{67F77AFD-42E8-4DCA-B9A9-437018405522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10" creationId="{163D7C91-4B15-4DE5-9802-29CD06529F45}"/>
          </ac:spMkLst>
        </pc:spChg>
        <pc:spChg chg="add mod">
          <ac:chgData name="kaihua tang" userId="22376ffad72c4b64" providerId="LiveId" clId="{CE9B0419-8561-4196-9FDB-B85F086EC084}" dt="2020-04-12T12:06:38.850" v="2406" actId="1076"/>
          <ac:spMkLst>
            <pc:docMk/>
            <pc:sldMk cId="2234235777" sldId="274"/>
            <ac:spMk id="11" creationId="{DB824A7F-A35C-4445-88A5-469E33B4C8F8}"/>
          </ac:spMkLst>
        </pc:spChg>
        <pc:spChg chg="add mod">
          <ac:chgData name="kaihua tang" userId="22376ffad72c4b64" providerId="LiveId" clId="{CE9B0419-8561-4196-9FDB-B85F086EC084}" dt="2020-04-12T12:13:57.426" v="2526" actId="20577"/>
          <ac:spMkLst>
            <pc:docMk/>
            <pc:sldMk cId="2234235777" sldId="274"/>
            <ac:spMk id="12" creationId="{CCEAAE54-3307-47DE-9F05-020A8386CDE0}"/>
          </ac:spMkLst>
        </pc:spChg>
        <pc:picChg chg="add mod">
          <ac:chgData name="kaihua tang" userId="22376ffad72c4b64" providerId="LiveId" clId="{CE9B0419-8561-4196-9FDB-B85F086EC084}" dt="2020-04-12T12:06:38.850" v="2406" actId="1076"/>
          <ac:picMkLst>
            <pc:docMk/>
            <pc:sldMk cId="2234235777" sldId="274"/>
            <ac:picMk id="4" creationId="{704AE255-21F1-4940-BA59-C6A128930515}"/>
          </ac:picMkLst>
        </pc:picChg>
      </pc:sldChg>
      <pc:sldChg chg="addSp delSp modSp add modNotesTx">
        <pc:chgData name="kaihua tang" userId="22376ffad72c4b64" providerId="LiveId" clId="{CE9B0419-8561-4196-9FDB-B85F086EC084}" dt="2020-04-14T05:22:22.685" v="16193" actId="20577"/>
        <pc:sldMkLst>
          <pc:docMk/>
          <pc:sldMk cId="3513435067" sldId="275"/>
        </pc:sldMkLst>
        <pc:spChg chg="del">
          <ac:chgData name="kaihua tang" userId="22376ffad72c4b64" providerId="LiveId" clId="{CE9B0419-8561-4196-9FDB-B85F086EC084}" dt="2020-04-12T12:08:47.192" v="2478"/>
          <ac:spMkLst>
            <pc:docMk/>
            <pc:sldMk cId="3513435067" sldId="275"/>
            <ac:spMk id="2" creationId="{4F7FDD12-6373-437E-BCF9-D03FDE52EE9C}"/>
          </ac:spMkLst>
        </pc:spChg>
        <pc:spChg chg="del">
          <ac:chgData name="kaihua tang" userId="22376ffad72c4b64" providerId="LiveId" clId="{CE9B0419-8561-4196-9FDB-B85F086EC084}" dt="2020-04-12T12:17:13.922" v="2528" actId="478"/>
          <ac:spMkLst>
            <pc:docMk/>
            <pc:sldMk cId="3513435067" sldId="275"/>
            <ac:spMk id="3" creationId="{C7787686-FE8D-4B71-9AF8-E29C48734680}"/>
          </ac:spMkLst>
        </pc:spChg>
        <pc:spChg chg="add mod">
          <ac:chgData name="kaihua tang" userId="22376ffad72c4b64" providerId="LiveId" clId="{CE9B0419-8561-4196-9FDB-B85F086EC084}" dt="2020-04-12T12:09:05.332" v="2496" actId="20577"/>
          <ac:spMkLst>
            <pc:docMk/>
            <pc:sldMk cId="3513435067" sldId="275"/>
            <ac:spMk id="4" creationId="{46B53FEA-26C8-470B-A511-0C2D1951532B}"/>
          </ac:spMkLst>
        </pc:spChg>
        <pc:spChg chg="add mod">
          <ac:chgData name="kaihua tang" userId="22376ffad72c4b64" providerId="LiveId" clId="{CE9B0419-8561-4196-9FDB-B85F086EC084}" dt="2020-04-12T12:10:46.745" v="2520" actId="1076"/>
          <ac:spMkLst>
            <pc:docMk/>
            <pc:sldMk cId="3513435067" sldId="275"/>
            <ac:spMk id="5" creationId="{A2667DCB-D671-46AC-9514-FDB6783AA665}"/>
          </ac:spMkLst>
        </pc:spChg>
        <pc:picChg chg="add mod">
          <ac:chgData name="kaihua tang" userId="22376ffad72c4b64" providerId="LiveId" clId="{CE9B0419-8561-4196-9FDB-B85F086EC084}" dt="2020-04-12T12:25:46.345" v="2624" actId="1076"/>
          <ac:picMkLst>
            <pc:docMk/>
            <pc:sldMk cId="3513435067" sldId="275"/>
            <ac:picMk id="6" creationId="{AA0FE39C-5C1E-4A29-B82C-1C417C9D63C1}"/>
          </ac:picMkLst>
        </pc:picChg>
        <pc:picChg chg="add mod">
          <ac:chgData name="kaihua tang" userId="22376ffad72c4b64" providerId="LiveId" clId="{CE9B0419-8561-4196-9FDB-B85F086EC084}" dt="2020-04-12T12:18:35.289" v="2537" actId="1076"/>
          <ac:picMkLst>
            <pc:docMk/>
            <pc:sldMk cId="3513435067" sldId="275"/>
            <ac:picMk id="7" creationId="{84B7D006-4ED8-48D2-85F8-24C485B77A9A}"/>
          </ac:picMkLst>
        </pc:picChg>
      </pc:sldChg>
      <pc:sldChg chg="modSp add del">
        <pc:chgData name="kaihua tang" userId="22376ffad72c4b64" providerId="LiveId" clId="{CE9B0419-8561-4196-9FDB-B85F086EC084}" dt="2020-04-14T14:45:44.740" v="19738" actId="47"/>
        <pc:sldMkLst>
          <pc:docMk/>
          <pc:sldMk cId="2772890113" sldId="276"/>
        </pc:sldMkLst>
        <pc:picChg chg="mod">
          <ac:chgData name="kaihua tang" userId="22376ffad72c4b64" providerId="LiveId" clId="{CE9B0419-8561-4196-9FDB-B85F086EC084}" dt="2020-04-12T12:19:22.186" v="2539" actId="1076"/>
          <ac:picMkLst>
            <pc:docMk/>
            <pc:sldMk cId="2772890113" sldId="276"/>
            <ac:picMk id="10" creationId="{516994F8-418B-4944-A97B-84B75B6DC395}"/>
          </ac:picMkLst>
        </pc:picChg>
      </pc:sldChg>
      <pc:sldChg chg="addSp modSp add modAnim modNotesTx">
        <pc:chgData name="kaihua tang" userId="22376ffad72c4b64" providerId="LiveId" clId="{CE9B0419-8561-4196-9FDB-B85F086EC084}" dt="2020-04-14T14:35:53.389" v="19685" actId="20577"/>
        <pc:sldMkLst>
          <pc:docMk/>
          <pc:sldMk cId="2655690936" sldId="277"/>
        </pc:sldMkLst>
        <pc:spChg chg="add mod">
          <ac:chgData name="kaihua tang" userId="22376ffad72c4b64" providerId="LiveId" clId="{CE9B0419-8561-4196-9FDB-B85F086EC084}" dt="2020-04-12T12:21:03.374" v="2542"/>
          <ac:spMkLst>
            <pc:docMk/>
            <pc:sldMk cId="2655690936" sldId="277"/>
            <ac:spMk id="3" creationId="{B5DD4A4D-9F8E-453C-9526-C25581E7081B}"/>
          </ac:spMkLst>
        </pc:spChg>
      </pc:sldChg>
      <pc:sldChg chg="addSp delSp modSp add addAnim delAnim modAnim modNotesTx">
        <pc:chgData name="kaihua tang" userId="22376ffad72c4b64" providerId="LiveId" clId="{CE9B0419-8561-4196-9FDB-B85F086EC084}" dt="2020-04-14T07:56:00.001" v="17901" actId="1076"/>
        <pc:sldMkLst>
          <pc:docMk/>
          <pc:sldMk cId="1539338024" sldId="278"/>
        </pc:sldMkLst>
        <pc:spChg chg="add del mod">
          <ac:chgData name="kaihua tang" userId="22376ffad72c4b64" providerId="LiveId" clId="{CE9B0419-8561-4196-9FDB-B85F086EC084}" dt="2020-04-14T07:55:31.865" v="17893" actId="478"/>
          <ac:spMkLst>
            <pc:docMk/>
            <pc:sldMk cId="1539338024" sldId="278"/>
            <ac:spMk id="3" creationId="{4E5A1453-8BCE-49A4-B871-56D79DB0F2C7}"/>
          </ac:spMkLst>
        </pc:spChg>
        <pc:spChg chg="add del">
          <ac:chgData name="kaihua tang" userId="22376ffad72c4b64" providerId="LiveId" clId="{CE9B0419-8561-4196-9FDB-B85F086EC084}" dt="2020-04-14T07:55:29.776" v="17892" actId="478"/>
          <ac:spMkLst>
            <pc:docMk/>
            <pc:sldMk cId="1539338024" sldId="278"/>
            <ac:spMk id="9" creationId="{9827998D-AE54-4250-A659-CE84A82BDED1}"/>
          </ac:spMkLst>
        </pc:spChg>
        <pc:picChg chg="mod">
          <ac:chgData name="kaihua tang" userId="22376ffad72c4b64" providerId="LiveId" clId="{CE9B0419-8561-4196-9FDB-B85F086EC084}" dt="2020-04-14T07:56:00.001" v="17901" actId="1076"/>
          <ac:picMkLst>
            <pc:docMk/>
            <pc:sldMk cId="1539338024" sldId="278"/>
            <ac:picMk id="15" creationId="{1FB67762-38A7-4782-B1E4-DF4EA4B790EF}"/>
          </ac:picMkLst>
        </pc:picChg>
      </pc:sldChg>
      <pc:sldChg chg="modSp add modNotesTx">
        <pc:chgData name="kaihua tang" userId="22376ffad72c4b64" providerId="LiveId" clId="{CE9B0419-8561-4196-9FDB-B85F086EC084}" dt="2020-04-14T14:44:47.933" v="19735" actId="20577"/>
        <pc:sldMkLst>
          <pc:docMk/>
          <pc:sldMk cId="3025595293" sldId="285"/>
        </pc:sldMkLst>
        <pc:graphicFrameChg chg="mod">
          <ac:chgData name="kaihua tang" userId="22376ffad72c4b64" providerId="LiveId" clId="{CE9B0419-8561-4196-9FDB-B85F086EC084}" dt="2020-04-12T12:49:14.479" v="2765" actId="1076"/>
          <ac:graphicFrameMkLst>
            <pc:docMk/>
            <pc:sldMk cId="3025595293" sldId="285"/>
            <ac:graphicFrameMk id="6" creationId="{63095A23-3315-425F-B66F-4CB27447DD0D}"/>
          </ac:graphicFrameMkLst>
        </pc:graphicFrameChg>
      </pc:sldChg>
      <pc:sldChg chg="modSp add modNotesTx">
        <pc:chgData name="kaihua tang" userId="22376ffad72c4b64" providerId="LiveId" clId="{CE9B0419-8561-4196-9FDB-B85F086EC084}" dt="2020-04-14T14:37:38.661" v="19715" actId="20577"/>
        <pc:sldMkLst>
          <pc:docMk/>
          <pc:sldMk cId="2915492888" sldId="294"/>
        </pc:sldMkLst>
        <pc:spChg chg="mod">
          <ac:chgData name="kaihua tang" userId="22376ffad72c4b64" providerId="LiveId" clId="{CE9B0419-8561-4196-9FDB-B85F086EC084}" dt="2020-04-12T12:21:55.361" v="2549" actId="1076"/>
          <ac:spMkLst>
            <pc:docMk/>
            <pc:sldMk cId="2915492888" sldId="294"/>
            <ac:spMk id="5" creationId="{5039696B-DC7F-47BF-98A1-BCC07874C286}"/>
          </ac:spMkLst>
        </pc:spChg>
        <pc:picChg chg="mod">
          <ac:chgData name="kaihua tang" userId="22376ffad72c4b64" providerId="LiveId" clId="{CE9B0419-8561-4196-9FDB-B85F086EC084}" dt="2020-04-12T12:22:40.865" v="2550" actId="1076"/>
          <ac:picMkLst>
            <pc:docMk/>
            <pc:sldMk cId="2915492888" sldId="294"/>
            <ac:picMk id="4" creationId="{70AC865D-4711-4EDF-8D11-E488557458E9}"/>
          </ac:picMkLst>
        </pc:picChg>
      </pc:sldChg>
      <pc:sldChg chg="addSp modSp add modAnim modNotesTx">
        <pc:chgData name="kaihua tang" userId="22376ffad72c4b64" providerId="LiveId" clId="{CE9B0419-8561-4196-9FDB-B85F086EC084}" dt="2020-04-14T16:09:15.509" v="20372" actId="20577"/>
        <pc:sldMkLst>
          <pc:docMk/>
          <pc:sldMk cId="3778937634" sldId="295"/>
        </pc:sldMkLst>
        <pc:spChg chg="add mod">
          <ac:chgData name="kaihua tang" userId="22376ffad72c4b64" providerId="LiveId" clId="{CE9B0419-8561-4196-9FDB-B85F086EC084}" dt="2020-04-12T12:23:06.297" v="2552"/>
          <ac:spMkLst>
            <pc:docMk/>
            <pc:sldMk cId="3778937634" sldId="295"/>
            <ac:spMk id="7" creationId="{C70B5A54-A161-42AF-92FC-5C679D42A36F}"/>
          </ac:spMkLst>
        </pc:spChg>
      </pc:sldChg>
      <pc:sldChg chg="addSp modSp add modNotesTx">
        <pc:chgData name="kaihua tang" userId="22376ffad72c4b64" providerId="LiveId" clId="{CE9B0419-8561-4196-9FDB-B85F086EC084}" dt="2020-04-13T15:24:35.671" v="10743" actId="20577"/>
        <pc:sldMkLst>
          <pc:docMk/>
          <pc:sldMk cId="783336585" sldId="298"/>
        </pc:sldMkLst>
        <pc:spChg chg="mod">
          <ac:chgData name="kaihua tang" userId="22376ffad72c4b64" providerId="LiveId" clId="{CE9B0419-8561-4196-9FDB-B85F086EC084}" dt="2020-04-12T12:26:52.824" v="2668" actId="14100"/>
          <ac:spMkLst>
            <pc:docMk/>
            <pc:sldMk cId="783336585" sldId="298"/>
            <ac:spMk id="2" creationId="{11FEBF47-62E2-48EE-81B7-B1ACED29D233}"/>
          </ac:spMkLst>
        </pc:spChg>
        <pc:spChg chg="add mod">
          <ac:chgData name="kaihua tang" userId="22376ffad72c4b64" providerId="LiveId" clId="{CE9B0419-8561-4196-9FDB-B85F086EC084}" dt="2020-04-12T12:26:57.907" v="2669"/>
          <ac:spMkLst>
            <pc:docMk/>
            <pc:sldMk cId="783336585" sldId="298"/>
            <ac:spMk id="3" creationId="{4472B3F4-7FE4-4316-ACEC-77BC2B94B317}"/>
          </ac:spMkLst>
        </pc:spChg>
        <pc:spChg chg="mod">
          <ac:chgData name="kaihua tang" userId="22376ffad72c4b64" providerId="LiveId" clId="{CE9B0419-8561-4196-9FDB-B85F086EC084}" dt="2020-04-12T12:29:54.577" v="2720" actId="20577"/>
          <ac:spMkLst>
            <pc:docMk/>
            <pc:sldMk cId="783336585" sldId="298"/>
            <ac:spMk id="73" creationId="{7CC92B66-AA5E-4D0B-A48A-7B301CF85AC0}"/>
          </ac:spMkLst>
        </pc:spChg>
        <pc:spChg chg="mod">
          <ac:chgData name="kaihua tang" userId="22376ffad72c4b64" providerId="LiveId" clId="{CE9B0419-8561-4196-9FDB-B85F086EC084}" dt="2020-04-13T15:23:46.364" v="10586" actId="20577"/>
          <ac:spMkLst>
            <pc:docMk/>
            <pc:sldMk cId="783336585" sldId="298"/>
            <ac:spMk id="74" creationId="{F516E5D0-D5A8-4FB4-8C00-5C712822B810}"/>
          </ac:spMkLst>
        </pc:spChg>
      </pc:sldChg>
      <pc:sldChg chg="add del ord">
        <pc:chgData name="kaihua tang" userId="22376ffad72c4b64" providerId="LiveId" clId="{CE9B0419-8561-4196-9FDB-B85F086EC084}" dt="2020-04-12T12:28:10.259" v="2673" actId="47"/>
        <pc:sldMkLst>
          <pc:docMk/>
          <pc:sldMk cId="1205282070" sldId="299"/>
        </pc:sldMkLst>
      </pc:sldChg>
      <pc:sldChg chg="addSp modSp add ord modAnim modNotesTx">
        <pc:chgData name="kaihua tang" userId="22376ffad72c4b64" providerId="LiveId" clId="{CE9B0419-8561-4196-9FDB-B85F086EC084}" dt="2020-04-14T14:42:18.549" v="19734" actId="20577"/>
        <pc:sldMkLst>
          <pc:docMk/>
          <pc:sldMk cId="1211280162" sldId="299"/>
        </pc:sldMkLst>
        <pc:spChg chg="add mod">
          <ac:chgData name="kaihua tang" userId="22376ffad72c4b64" providerId="LiveId" clId="{CE9B0419-8561-4196-9FDB-B85F086EC084}" dt="2020-04-12T12:28:22.482" v="2677"/>
          <ac:spMkLst>
            <pc:docMk/>
            <pc:sldMk cId="1211280162" sldId="299"/>
            <ac:spMk id="3" creationId="{C0B63CF0-5C26-41E8-BC3A-868571272D86}"/>
          </ac:spMkLst>
        </pc:spChg>
      </pc:sldChg>
      <pc:sldChg chg="add del">
        <pc:chgData name="kaihua tang" userId="22376ffad72c4b64" providerId="LiveId" clId="{CE9B0419-8561-4196-9FDB-B85F086EC084}" dt="2020-04-12T12:31:46.674" v="2730" actId="47"/>
        <pc:sldMkLst>
          <pc:docMk/>
          <pc:sldMk cId="111292254" sldId="300"/>
        </pc:sldMkLst>
      </pc:sldChg>
      <pc:sldChg chg="modSp add">
        <pc:chgData name="kaihua tang" userId="22376ffad72c4b64" providerId="LiveId" clId="{CE9B0419-8561-4196-9FDB-B85F086EC084}" dt="2020-04-13T02:47:19.136" v="3930" actId="1037"/>
        <pc:sldMkLst>
          <pc:docMk/>
          <pc:sldMk cId="2969154670" sldId="300"/>
        </pc:sldMkLst>
        <pc:spChg chg="mod">
          <ac:chgData name="kaihua tang" userId="22376ffad72c4b64" providerId="LiveId" clId="{CE9B0419-8561-4196-9FDB-B85F086EC084}" dt="2020-04-13T02:47:19.136" v="3930" actId="1037"/>
          <ac:spMkLst>
            <pc:docMk/>
            <pc:sldMk cId="2969154670" sldId="300"/>
            <ac:spMk id="7" creationId="{B476363F-D6DA-44D8-B56F-271A9A46661C}"/>
          </ac:spMkLst>
        </pc:spChg>
        <pc:grpChg chg="mod">
          <ac:chgData name="kaihua tang" userId="22376ffad72c4b64" providerId="LiveId" clId="{CE9B0419-8561-4196-9FDB-B85F086EC084}" dt="2020-04-13T02:47:19.136" v="3930" actId="1037"/>
          <ac:grpSpMkLst>
            <pc:docMk/>
            <pc:sldMk cId="2969154670" sldId="300"/>
            <ac:grpSpMk id="9" creationId="{5BD644EA-B3AE-4CCC-9595-505B8F5A8EAB}"/>
          </ac:grpSpMkLst>
        </pc:grpChg>
        <pc:picChg chg="mod">
          <ac:chgData name="kaihua tang" userId="22376ffad72c4b64" providerId="LiveId" clId="{CE9B0419-8561-4196-9FDB-B85F086EC084}" dt="2020-04-13T02:47:19.136" v="3930" actId="1037"/>
          <ac:picMkLst>
            <pc:docMk/>
            <pc:sldMk cId="2969154670" sldId="300"/>
            <ac:picMk id="6" creationId="{E838B6C2-4A2D-46DA-A0CC-8C73A0843D41}"/>
          </ac:picMkLst>
        </pc:picChg>
        <pc:picChg chg="mod">
          <ac:chgData name="kaihua tang" userId="22376ffad72c4b64" providerId="LiveId" clId="{CE9B0419-8561-4196-9FDB-B85F086EC084}" dt="2020-04-13T02:47:19.136" v="3930" actId="1037"/>
          <ac:picMkLst>
            <pc:docMk/>
            <pc:sldMk cId="2969154670" sldId="300"/>
            <ac:picMk id="8" creationId="{C892CC37-0758-4324-900E-9E1F06200FF4}"/>
          </ac:picMkLst>
        </pc:picChg>
        <pc:picChg chg="mod">
          <ac:chgData name="kaihua tang" userId="22376ffad72c4b64" providerId="LiveId" clId="{CE9B0419-8561-4196-9FDB-B85F086EC084}" dt="2020-04-13T02:47:19.136" v="3930" actId="1037"/>
          <ac:picMkLst>
            <pc:docMk/>
            <pc:sldMk cId="2969154670" sldId="300"/>
            <ac:picMk id="10" creationId="{E488F7D2-DD3E-4A3F-A664-3F8A6033BC3C}"/>
          </ac:picMkLst>
        </pc:picChg>
        <pc:picChg chg="mod">
          <ac:chgData name="kaihua tang" userId="22376ffad72c4b64" providerId="LiveId" clId="{CE9B0419-8561-4196-9FDB-B85F086EC084}" dt="2020-04-13T02:47:19.136" v="3930" actId="1037"/>
          <ac:picMkLst>
            <pc:docMk/>
            <pc:sldMk cId="2969154670" sldId="300"/>
            <ac:picMk id="11" creationId="{CEFC5B7D-73FE-43EC-9CF3-25949FF0515B}"/>
          </ac:picMkLst>
        </pc:picChg>
      </pc:sldChg>
      <pc:sldChg chg="add del">
        <pc:chgData name="kaihua tang" userId="22376ffad72c4b64" providerId="LiveId" clId="{CE9B0419-8561-4196-9FDB-B85F086EC084}" dt="2020-04-12T12:49:50.798" v="2772" actId="47"/>
        <pc:sldMkLst>
          <pc:docMk/>
          <pc:sldMk cId="17161091" sldId="301"/>
        </pc:sldMkLst>
      </pc:sldChg>
      <pc:sldChg chg="modSp add del">
        <pc:chgData name="kaihua tang" userId="22376ffad72c4b64" providerId="LiveId" clId="{CE9B0419-8561-4196-9FDB-B85F086EC084}" dt="2020-04-12T12:30:59.796" v="2725" actId="47"/>
        <pc:sldMkLst>
          <pc:docMk/>
          <pc:sldMk cId="2969154670" sldId="301"/>
        </pc:sldMkLst>
        <pc:picChg chg="mod">
          <ac:chgData name="kaihua tang" userId="22376ffad72c4b64" providerId="LiveId" clId="{CE9B0419-8561-4196-9FDB-B85F086EC084}" dt="2020-04-12T12:30:54.512" v="2724" actId="1076"/>
          <ac:picMkLst>
            <pc:docMk/>
            <pc:sldMk cId="2969154670" sldId="301"/>
            <ac:picMk id="6" creationId="{E838B6C2-4A2D-46DA-A0CC-8C73A0843D41}"/>
          </ac:picMkLst>
        </pc:picChg>
      </pc:sldChg>
      <pc:sldChg chg="addSp delSp modSp add del">
        <pc:chgData name="kaihua tang" userId="22376ffad72c4b64" providerId="LiveId" clId="{CE9B0419-8561-4196-9FDB-B85F086EC084}" dt="2020-04-12T12:31:38.628" v="2729"/>
        <pc:sldMkLst>
          <pc:docMk/>
          <pc:sldMk cId="3095596421" sldId="301"/>
        </pc:sldMkLst>
        <pc:spChg chg="add del mod">
          <ac:chgData name="kaihua tang" userId="22376ffad72c4b64" providerId="LiveId" clId="{CE9B0419-8561-4196-9FDB-B85F086EC084}" dt="2020-04-12T12:31:38.062" v="2728"/>
          <ac:spMkLst>
            <pc:docMk/>
            <pc:sldMk cId="3095596421" sldId="301"/>
            <ac:spMk id="3" creationId="{FA8AB55B-1D8A-4468-BE0C-2A2C1FB05531}"/>
          </ac:spMkLst>
        </pc:spChg>
      </pc:sldChg>
      <pc:sldChg chg="addSp modSp add modAnim modNotesTx">
        <pc:chgData name="kaihua tang" userId="22376ffad72c4b64" providerId="LiveId" clId="{CE9B0419-8561-4196-9FDB-B85F086EC084}" dt="2020-04-14T05:32:19.057" v="16337" actId="20577"/>
        <pc:sldMkLst>
          <pc:docMk/>
          <pc:sldMk cId="296686184" sldId="302"/>
        </pc:sldMkLst>
        <pc:spChg chg="mod">
          <ac:chgData name="kaihua tang" userId="22376ffad72c4b64" providerId="LiveId" clId="{CE9B0419-8561-4196-9FDB-B85F086EC084}" dt="2020-04-12T12:46:32.889" v="2749" actId="404"/>
          <ac:spMkLst>
            <pc:docMk/>
            <pc:sldMk cId="296686184" sldId="302"/>
            <ac:spMk id="2" creationId="{482AF39A-BDDC-44E5-8277-6A9B2C6A6B1B}"/>
          </ac:spMkLst>
        </pc:spChg>
        <pc:spChg chg="add mod">
          <ac:chgData name="kaihua tang" userId="22376ffad72c4b64" providerId="LiveId" clId="{CE9B0419-8561-4196-9FDB-B85F086EC084}" dt="2020-04-12T12:46:27.833" v="2747"/>
          <ac:spMkLst>
            <pc:docMk/>
            <pc:sldMk cId="296686184" sldId="302"/>
            <ac:spMk id="3" creationId="{3800F381-05E5-4F2A-B35D-7BE788A9B271}"/>
          </ac:spMkLst>
        </pc:spChg>
      </pc:sldChg>
      <pc:sldChg chg="modSp add modAnim modNotesTx">
        <pc:chgData name="kaihua tang" userId="22376ffad72c4b64" providerId="LiveId" clId="{CE9B0419-8561-4196-9FDB-B85F086EC084}" dt="2020-04-14T05:33:43.841" v="16430" actId="20577"/>
        <pc:sldMkLst>
          <pc:docMk/>
          <pc:sldMk cId="3988042930" sldId="303"/>
        </pc:sldMkLst>
        <pc:spChg chg="mod">
          <ac:chgData name="kaihua tang" userId="22376ffad72c4b64" providerId="LiveId" clId="{CE9B0419-8561-4196-9FDB-B85F086EC084}" dt="2020-04-12T12:47:44.850" v="2755" actId="20577"/>
          <ac:spMkLst>
            <pc:docMk/>
            <pc:sldMk cId="3988042930" sldId="303"/>
            <ac:spMk id="3" creationId="{481B8BB8-76AF-4A2C-9605-75CBA093622B}"/>
          </ac:spMkLst>
        </pc:spChg>
        <pc:spChg chg="mod">
          <ac:chgData name="kaihua tang" userId="22376ffad72c4b64" providerId="LiveId" clId="{CE9B0419-8561-4196-9FDB-B85F086EC084}" dt="2020-04-12T12:48:16.560" v="2762" actId="14100"/>
          <ac:spMkLst>
            <pc:docMk/>
            <pc:sldMk cId="3988042930" sldId="303"/>
            <ac:spMk id="8" creationId="{93AF72DA-EC3B-41CD-A8CB-833C19BC856A}"/>
          </ac:spMkLst>
        </pc:spChg>
        <pc:spChg chg="mod">
          <ac:chgData name="kaihua tang" userId="22376ffad72c4b64" providerId="LiveId" clId="{CE9B0419-8561-4196-9FDB-B85F086EC084}" dt="2020-04-12T12:47:57.430" v="2759" actId="1076"/>
          <ac:spMkLst>
            <pc:docMk/>
            <pc:sldMk cId="3988042930" sldId="303"/>
            <ac:spMk id="13" creationId="{EA9CF6EE-2E06-4300-AF76-A7E43D285D8D}"/>
          </ac:spMkLst>
        </pc:spChg>
        <pc:picChg chg="mod">
          <ac:chgData name="kaihua tang" userId="22376ffad72c4b64" providerId="LiveId" clId="{CE9B0419-8561-4196-9FDB-B85F086EC084}" dt="2020-04-12T12:48:08.399" v="2760" actId="1076"/>
          <ac:picMkLst>
            <pc:docMk/>
            <pc:sldMk cId="3988042930" sldId="303"/>
            <ac:picMk id="12" creationId="{02C3AC38-9E8F-499F-BCDA-A057D2B4C099}"/>
          </ac:picMkLst>
        </pc:picChg>
      </pc:sldChg>
      <pc:sldChg chg="modSp add modNotesTx">
        <pc:chgData name="kaihua tang" userId="22376ffad72c4b64" providerId="LiveId" clId="{CE9B0419-8561-4196-9FDB-B85F086EC084}" dt="2020-04-14T08:16:05.334" v="17995" actId="20577"/>
        <pc:sldMkLst>
          <pc:docMk/>
          <pc:sldMk cId="1740295617" sldId="304"/>
        </pc:sldMkLst>
        <pc:spChg chg="mod">
          <ac:chgData name="kaihua tang" userId="22376ffad72c4b64" providerId="LiveId" clId="{CE9B0419-8561-4196-9FDB-B85F086EC084}" dt="2020-04-12T12:49:44.447" v="2770" actId="1076"/>
          <ac:spMkLst>
            <pc:docMk/>
            <pc:sldMk cId="1740295617" sldId="304"/>
            <ac:spMk id="8" creationId="{F1CDB029-A281-403C-93CC-3E64B61D942B}"/>
          </ac:spMkLst>
        </pc:spChg>
        <pc:graphicFrameChg chg="mod modGraphic">
          <ac:chgData name="kaihua tang" userId="22376ffad72c4b64" providerId="LiveId" clId="{CE9B0419-8561-4196-9FDB-B85F086EC084}" dt="2020-04-12T12:49:47.679" v="2771" actId="1076"/>
          <ac:graphicFrameMkLst>
            <pc:docMk/>
            <pc:sldMk cId="1740295617" sldId="304"/>
            <ac:graphicFrameMk id="7" creationId="{D5774F35-4065-4A9E-A26D-26C0D2B9610D}"/>
          </ac:graphicFrameMkLst>
        </pc:graphicFrameChg>
      </pc:sldChg>
      <pc:sldChg chg="modSp add del">
        <pc:chgData name="kaihua tang" userId="22376ffad72c4b64" providerId="LiveId" clId="{CE9B0419-8561-4196-9FDB-B85F086EC084}" dt="2020-04-13T03:22:20.402" v="4423" actId="47"/>
        <pc:sldMkLst>
          <pc:docMk/>
          <pc:sldMk cId="1970930546" sldId="305"/>
        </pc:sldMkLst>
        <pc:spChg chg="mod">
          <ac:chgData name="kaihua tang" userId="22376ffad72c4b64" providerId="LiveId" clId="{CE9B0419-8561-4196-9FDB-B85F086EC084}" dt="2020-04-12T12:50:24.922" v="2776" actId="207"/>
          <ac:spMkLst>
            <pc:docMk/>
            <pc:sldMk cId="1970930546" sldId="305"/>
            <ac:spMk id="3" creationId="{D86AC0E6-91D3-4E2C-BAE7-1FC17922CA5A}"/>
          </ac:spMkLst>
        </pc:spChg>
      </pc:sldChg>
      <pc:sldChg chg="modSp add del">
        <pc:chgData name="kaihua tang" userId="22376ffad72c4b64" providerId="LiveId" clId="{CE9B0419-8561-4196-9FDB-B85F086EC084}" dt="2020-04-13T03:20:31.869" v="4399" actId="2696"/>
        <pc:sldMkLst>
          <pc:docMk/>
          <pc:sldMk cId="913262501" sldId="306"/>
        </pc:sldMkLst>
        <pc:spChg chg="mod">
          <ac:chgData name="kaihua tang" userId="22376ffad72c4b64" providerId="LiveId" clId="{CE9B0419-8561-4196-9FDB-B85F086EC084}" dt="2020-04-12T12:50:31.745" v="2778" actId="207"/>
          <ac:spMkLst>
            <pc:docMk/>
            <pc:sldMk cId="913262501" sldId="306"/>
            <ac:spMk id="3" creationId="{D86AC0E6-91D3-4E2C-BAE7-1FC17922CA5A}"/>
          </ac:spMkLst>
        </pc:spChg>
      </pc:sldChg>
      <pc:sldChg chg="add del">
        <pc:chgData name="kaihua tang" userId="22376ffad72c4b64" providerId="LiveId" clId="{CE9B0419-8561-4196-9FDB-B85F086EC084}" dt="2020-04-13T03:21:20.106" v="4410" actId="47"/>
        <pc:sldMkLst>
          <pc:docMk/>
          <pc:sldMk cId="3526011475" sldId="306"/>
        </pc:sldMkLst>
      </pc:sldChg>
      <pc:sldChg chg="modSp add del">
        <pc:chgData name="kaihua tang" userId="22376ffad72c4b64" providerId="LiveId" clId="{CE9B0419-8561-4196-9FDB-B85F086EC084}" dt="2020-04-13T03:22:28.216" v="4425" actId="47"/>
        <pc:sldMkLst>
          <pc:docMk/>
          <pc:sldMk cId="525664469" sldId="307"/>
        </pc:sldMkLst>
        <pc:spChg chg="mod">
          <ac:chgData name="kaihua tang" userId="22376ffad72c4b64" providerId="LiveId" clId="{CE9B0419-8561-4196-9FDB-B85F086EC084}" dt="2020-04-12T12:50:40.008" v="2780" actId="207"/>
          <ac:spMkLst>
            <pc:docMk/>
            <pc:sldMk cId="525664469" sldId="307"/>
            <ac:spMk id="3" creationId="{D86AC0E6-91D3-4E2C-BAE7-1FC17922CA5A}"/>
          </ac:spMkLst>
        </pc:spChg>
      </pc:sldChg>
      <pc:sldChg chg="addSp delSp modSp add modNotesTx">
        <pc:chgData name="kaihua tang" userId="22376ffad72c4b64" providerId="LiveId" clId="{CE9B0419-8561-4196-9FDB-B85F086EC084}" dt="2020-04-13T16:27:57.816" v="15257" actId="20577"/>
        <pc:sldMkLst>
          <pc:docMk/>
          <pc:sldMk cId="3085640918" sldId="308"/>
        </pc:sldMkLst>
        <pc:spChg chg="mod">
          <ac:chgData name="kaihua tang" userId="22376ffad72c4b64" providerId="LiveId" clId="{CE9B0419-8561-4196-9FDB-B85F086EC084}" dt="2020-04-12T16:30:56.236" v="3256" actId="20577"/>
          <ac:spMkLst>
            <pc:docMk/>
            <pc:sldMk cId="3085640918" sldId="308"/>
            <ac:spMk id="2" creationId="{A74DD410-46F4-44CE-8C34-A4A9B7DC740E}"/>
          </ac:spMkLst>
        </pc:spChg>
        <pc:spChg chg="del">
          <ac:chgData name="kaihua tang" userId="22376ffad72c4b64" providerId="LiveId" clId="{CE9B0419-8561-4196-9FDB-B85F086EC084}" dt="2020-04-12T16:30:41.100" v="3237" actId="478"/>
          <ac:spMkLst>
            <pc:docMk/>
            <pc:sldMk cId="3085640918" sldId="308"/>
            <ac:spMk id="3" creationId="{9D0EDBE9-4AD9-4DCC-B500-7F9CE593ADEE}"/>
          </ac:spMkLst>
        </pc:spChg>
        <pc:spChg chg="add mod">
          <ac:chgData name="kaihua tang" userId="22376ffad72c4b64" providerId="LiveId" clId="{CE9B0419-8561-4196-9FDB-B85F086EC084}" dt="2020-04-12T16:30:47.492" v="3240"/>
          <ac:spMkLst>
            <pc:docMk/>
            <pc:sldMk cId="3085640918" sldId="308"/>
            <ac:spMk id="5" creationId="{C7400943-392A-4407-B055-355308EACA6C}"/>
          </ac:spMkLst>
        </pc:spChg>
        <pc:picChg chg="add mod">
          <ac:chgData name="kaihua tang" userId="22376ffad72c4b64" providerId="LiveId" clId="{CE9B0419-8561-4196-9FDB-B85F086EC084}" dt="2020-04-12T16:30:50.243" v="3241" actId="1076"/>
          <ac:picMkLst>
            <pc:docMk/>
            <pc:sldMk cId="3085640918" sldId="308"/>
            <ac:picMk id="4" creationId="{98DDED9E-5346-4A21-A11B-4C04DAD56926}"/>
          </ac:picMkLst>
        </pc:picChg>
      </pc:sldChg>
      <pc:sldChg chg="modSp add modNotesTx">
        <pc:chgData name="kaihua tang" userId="22376ffad72c4b64" providerId="LiveId" clId="{CE9B0419-8561-4196-9FDB-B85F086EC084}" dt="2020-04-14T14:48:42.974" v="19817" actId="20577"/>
        <pc:sldMkLst>
          <pc:docMk/>
          <pc:sldMk cId="2454127312" sldId="309"/>
        </pc:sldMkLst>
        <pc:spChg chg="mod">
          <ac:chgData name="kaihua tang" userId="22376ffad72c4b64" providerId="LiveId" clId="{CE9B0419-8561-4196-9FDB-B85F086EC084}" dt="2020-04-14T14:14:28.300" v="18745" actId="20577"/>
          <ac:spMkLst>
            <pc:docMk/>
            <pc:sldMk cId="2454127312" sldId="309"/>
            <ac:spMk id="2" creationId="{ADACF2C9-C78A-43BA-942B-B5B469CE00E8}"/>
          </ac:spMkLst>
        </pc:spChg>
        <pc:spChg chg="mod">
          <ac:chgData name="kaihua tang" userId="22376ffad72c4b64" providerId="LiveId" clId="{CE9B0419-8561-4196-9FDB-B85F086EC084}" dt="2020-04-12T12:52:12.424" v="2837" actId="20577"/>
          <ac:spMkLst>
            <pc:docMk/>
            <pc:sldMk cId="2454127312" sldId="309"/>
            <ac:spMk id="3" creationId="{EE81DED3-DDC8-47C2-B95B-C0FFD23B6E2E}"/>
          </ac:spMkLst>
        </pc:spChg>
      </pc:sldChg>
      <pc:sldChg chg="modSp add modNotesTx">
        <pc:chgData name="kaihua tang" userId="22376ffad72c4b64" providerId="LiveId" clId="{CE9B0419-8561-4196-9FDB-B85F086EC084}" dt="2020-04-14T14:14:15.117" v="18725" actId="20577"/>
        <pc:sldMkLst>
          <pc:docMk/>
          <pc:sldMk cId="1006945895" sldId="310"/>
        </pc:sldMkLst>
        <pc:spChg chg="mod">
          <ac:chgData name="kaihua tang" userId="22376ffad72c4b64" providerId="LiveId" clId="{CE9B0419-8561-4196-9FDB-B85F086EC084}" dt="2020-04-14T14:14:15.117" v="18725" actId="20577"/>
          <ac:spMkLst>
            <pc:docMk/>
            <pc:sldMk cId="1006945895" sldId="310"/>
            <ac:spMk id="2" creationId="{ADACF2C9-C78A-43BA-942B-B5B469CE00E8}"/>
          </ac:spMkLst>
        </pc:spChg>
      </pc:sldChg>
      <pc:sldChg chg="addSp modSp add modAnim modNotesTx">
        <pc:chgData name="kaihua tang" userId="22376ffad72c4b64" providerId="LiveId" clId="{CE9B0419-8561-4196-9FDB-B85F086EC084}" dt="2020-04-14T05:36:09.833" v="16677"/>
        <pc:sldMkLst>
          <pc:docMk/>
          <pc:sldMk cId="4248729436" sldId="311"/>
        </pc:sldMkLst>
        <pc:spChg chg="add mod">
          <ac:chgData name="kaihua tang" userId="22376ffad72c4b64" providerId="LiveId" clId="{CE9B0419-8561-4196-9FDB-B85F086EC084}" dt="2020-04-12T12:59:41.747" v="2891"/>
          <ac:spMkLst>
            <pc:docMk/>
            <pc:sldMk cId="4248729436" sldId="311"/>
            <ac:spMk id="3" creationId="{84049A13-094B-4FEC-8DEC-FF780E0C3037}"/>
          </ac:spMkLst>
        </pc:spChg>
      </pc:sldChg>
      <pc:sldChg chg="addSp modSp add modAnim modNotesTx">
        <pc:chgData name="kaihua tang" userId="22376ffad72c4b64" providerId="LiveId" clId="{CE9B0419-8561-4196-9FDB-B85F086EC084}" dt="2020-04-14T08:16:49.441" v="18004" actId="20577"/>
        <pc:sldMkLst>
          <pc:docMk/>
          <pc:sldMk cId="824676054" sldId="312"/>
        </pc:sldMkLst>
        <pc:spChg chg="add mod">
          <ac:chgData name="kaihua tang" userId="22376ffad72c4b64" providerId="LiveId" clId="{CE9B0419-8561-4196-9FDB-B85F086EC084}" dt="2020-04-12T12:59:46.689" v="2892"/>
          <ac:spMkLst>
            <pc:docMk/>
            <pc:sldMk cId="824676054" sldId="312"/>
            <ac:spMk id="3" creationId="{3C2DC286-12B6-4D23-B775-EE5FA14E8230}"/>
          </ac:spMkLst>
        </pc:spChg>
      </pc:sldChg>
      <pc:sldChg chg="modSp add modNotesTx">
        <pc:chgData name="kaihua tang" userId="22376ffad72c4b64" providerId="LiveId" clId="{CE9B0419-8561-4196-9FDB-B85F086EC084}" dt="2020-04-14T14:51:42.332" v="20039" actId="20577"/>
        <pc:sldMkLst>
          <pc:docMk/>
          <pc:sldMk cId="2362068444" sldId="313"/>
        </pc:sldMkLst>
        <pc:spChg chg="mod">
          <ac:chgData name="kaihua tang" userId="22376ffad72c4b64" providerId="LiveId" clId="{CE9B0419-8561-4196-9FDB-B85F086EC084}" dt="2020-04-12T15:44:57.958" v="2919" actId="20577"/>
          <ac:spMkLst>
            <pc:docMk/>
            <pc:sldMk cId="2362068444" sldId="313"/>
            <ac:spMk id="2" creationId="{C72B6DCE-EB09-7649-A26D-98B60808EDF3}"/>
          </ac:spMkLst>
        </pc:spChg>
        <pc:spChg chg="mod">
          <ac:chgData name="kaihua tang" userId="22376ffad72c4b64" providerId="LiveId" clId="{CE9B0419-8561-4196-9FDB-B85F086EC084}" dt="2020-04-12T15:47:00.036" v="2943" actId="14100"/>
          <ac:spMkLst>
            <pc:docMk/>
            <pc:sldMk cId="2362068444" sldId="313"/>
            <ac:spMk id="3" creationId="{14061AB4-CA3C-A648-9CC3-5A13A0976A2F}"/>
          </ac:spMkLst>
        </pc:spChg>
        <pc:picChg chg="mod">
          <ac:chgData name="kaihua tang" userId="22376ffad72c4b64" providerId="LiveId" clId="{CE9B0419-8561-4196-9FDB-B85F086EC084}" dt="2020-04-12T15:47:08.269" v="2946" actId="1076"/>
          <ac:picMkLst>
            <pc:docMk/>
            <pc:sldMk cId="2362068444" sldId="313"/>
            <ac:picMk id="4" creationId="{796B88ED-D66A-794C-9458-3273C90C5261}"/>
          </ac:picMkLst>
        </pc:picChg>
      </pc:sldChg>
      <pc:sldChg chg="addSp delSp modSp add ord modNotesTx">
        <pc:chgData name="kaihua tang" userId="22376ffad72c4b64" providerId="LiveId" clId="{CE9B0419-8561-4196-9FDB-B85F086EC084}" dt="2020-04-14T14:56:14.780" v="20220" actId="20577"/>
        <pc:sldMkLst>
          <pc:docMk/>
          <pc:sldMk cId="1522390516" sldId="314"/>
        </pc:sldMkLst>
        <pc:spChg chg="mod">
          <ac:chgData name="kaihua tang" userId="22376ffad72c4b64" providerId="LiveId" clId="{CE9B0419-8561-4196-9FDB-B85F086EC084}" dt="2020-04-12T15:52:19.094" v="2972" actId="20577"/>
          <ac:spMkLst>
            <pc:docMk/>
            <pc:sldMk cId="1522390516" sldId="314"/>
            <ac:spMk id="2" creationId="{84E5FBBD-5552-AC48-8A71-41B730CDE07A}"/>
          </ac:spMkLst>
        </pc:spChg>
        <pc:spChg chg="del mod">
          <ac:chgData name="kaihua tang" userId="22376ffad72c4b64" providerId="LiveId" clId="{CE9B0419-8561-4196-9FDB-B85F086EC084}" dt="2020-04-12T15:45:52.102" v="2924"/>
          <ac:spMkLst>
            <pc:docMk/>
            <pc:sldMk cId="1522390516" sldId="314"/>
            <ac:spMk id="3" creationId="{2C3BBE2A-C1EA-D946-B2B1-085CD427565A}"/>
          </ac:spMkLst>
        </pc:spChg>
        <pc:spChg chg="add mod">
          <ac:chgData name="kaihua tang" userId="22376ffad72c4b64" providerId="LiveId" clId="{CE9B0419-8561-4196-9FDB-B85F086EC084}" dt="2020-04-12T15:45:52.102" v="2924"/>
          <ac:spMkLst>
            <pc:docMk/>
            <pc:sldMk cId="1522390516" sldId="314"/>
            <ac:spMk id="4" creationId="{1B1D42A1-4436-4112-B4AC-4647F5707ECD}"/>
          </ac:spMkLst>
        </pc:spChg>
        <pc:picChg chg="mod">
          <ac:chgData name="kaihua tang" userId="22376ffad72c4b64" providerId="LiveId" clId="{CE9B0419-8561-4196-9FDB-B85F086EC084}" dt="2020-04-14T07:58:56.281" v="17905" actId="1035"/>
          <ac:picMkLst>
            <pc:docMk/>
            <pc:sldMk cId="1522390516" sldId="314"/>
            <ac:picMk id="5" creationId="{8AF288B2-0D25-C044-A78E-19599AD4CA2E}"/>
          </ac:picMkLst>
        </pc:picChg>
      </pc:sldChg>
      <pc:sldChg chg="addSp delSp modSp add modNotesTx">
        <pc:chgData name="kaihua tang" userId="22376ffad72c4b64" providerId="LiveId" clId="{CE9B0419-8561-4196-9FDB-B85F086EC084}" dt="2020-04-14T14:58:56.573" v="20299" actId="20577"/>
        <pc:sldMkLst>
          <pc:docMk/>
          <pc:sldMk cId="2117283209" sldId="315"/>
        </pc:sldMkLst>
        <pc:spChg chg="mod">
          <ac:chgData name="kaihua tang" userId="22376ffad72c4b64" providerId="LiveId" clId="{CE9B0419-8561-4196-9FDB-B85F086EC084}" dt="2020-04-14T06:12:45.998" v="17304" actId="14100"/>
          <ac:spMkLst>
            <pc:docMk/>
            <pc:sldMk cId="2117283209" sldId="315"/>
            <ac:spMk id="2" creationId="{1BDDD696-AEA3-5A41-80A5-0BA58C5481DC}"/>
          </ac:spMkLst>
        </pc:spChg>
        <pc:spChg chg="del">
          <ac:chgData name="kaihua tang" userId="22376ffad72c4b64" providerId="LiveId" clId="{CE9B0419-8561-4196-9FDB-B85F086EC084}" dt="2020-04-12T15:56:59.130" v="2980" actId="478"/>
          <ac:spMkLst>
            <pc:docMk/>
            <pc:sldMk cId="2117283209" sldId="315"/>
            <ac:spMk id="3" creationId="{113D7980-BA77-9547-A736-3C7ACFC84ACB}"/>
          </ac:spMkLst>
        </pc:spChg>
        <pc:spChg chg="add del mod">
          <ac:chgData name="kaihua tang" userId="22376ffad72c4b64" providerId="LiveId" clId="{CE9B0419-8561-4196-9FDB-B85F086EC084}" dt="2020-04-12T15:57:01.478" v="2981" actId="478"/>
          <ac:spMkLst>
            <pc:docMk/>
            <pc:sldMk cId="2117283209" sldId="315"/>
            <ac:spMk id="6" creationId="{8330C0BA-32C1-4501-BC22-196CBBA36D69}"/>
          </ac:spMkLst>
        </pc:spChg>
        <pc:spChg chg="add mod">
          <ac:chgData name="kaihua tang" userId="22376ffad72c4b64" providerId="LiveId" clId="{CE9B0419-8561-4196-9FDB-B85F086EC084}" dt="2020-04-12T15:57:08.357" v="2983"/>
          <ac:spMkLst>
            <pc:docMk/>
            <pc:sldMk cId="2117283209" sldId="315"/>
            <ac:spMk id="7" creationId="{9909994C-F9E1-48A5-93F2-E52261A07A0F}"/>
          </ac:spMkLst>
        </pc:spChg>
        <pc:picChg chg="mod">
          <ac:chgData name="kaihua tang" userId="22376ffad72c4b64" providerId="LiveId" clId="{CE9B0419-8561-4196-9FDB-B85F086EC084}" dt="2020-04-12T15:57:17.292" v="2986" actId="1076"/>
          <ac:picMkLst>
            <pc:docMk/>
            <pc:sldMk cId="2117283209" sldId="315"/>
            <ac:picMk id="5" creationId="{F02BDC89-83F5-114E-9B86-DA06CDF060DC}"/>
          </ac:picMkLst>
        </pc:picChg>
      </pc:sldChg>
      <pc:sldChg chg="add del">
        <pc:chgData name="kaihua tang" userId="22376ffad72c4b64" providerId="LiveId" clId="{CE9B0419-8561-4196-9FDB-B85F086EC084}" dt="2020-04-12T15:56:51.628" v="2978" actId="47"/>
        <pc:sldMkLst>
          <pc:docMk/>
          <pc:sldMk cId="2463965869" sldId="315"/>
        </pc:sldMkLst>
      </pc:sldChg>
      <pc:sldChg chg="addSp delSp modSp add ord modNotesTx">
        <pc:chgData name="kaihua tang" userId="22376ffad72c4b64" providerId="LiveId" clId="{CE9B0419-8561-4196-9FDB-B85F086EC084}" dt="2020-04-13T16:03:24.738" v="12656" actId="20577"/>
        <pc:sldMkLst>
          <pc:docMk/>
          <pc:sldMk cId="459673245" sldId="316"/>
        </pc:sldMkLst>
        <pc:spChg chg="mod">
          <ac:chgData name="kaihua tang" userId="22376ffad72c4b64" providerId="LiveId" clId="{CE9B0419-8561-4196-9FDB-B85F086EC084}" dt="2020-04-12T16:24:18.771" v="3105" actId="20577"/>
          <ac:spMkLst>
            <pc:docMk/>
            <pc:sldMk cId="459673245" sldId="316"/>
            <ac:spMk id="2" creationId="{D5C24CF8-820C-42BE-A84F-BF0D9378D4E2}"/>
          </ac:spMkLst>
        </pc:spChg>
        <pc:spChg chg="del mod">
          <ac:chgData name="kaihua tang" userId="22376ffad72c4b64" providerId="LiveId" clId="{CE9B0419-8561-4196-9FDB-B85F086EC084}" dt="2020-04-12T16:13:42.751" v="3002" actId="478"/>
          <ac:spMkLst>
            <pc:docMk/>
            <pc:sldMk cId="459673245" sldId="316"/>
            <ac:spMk id="3" creationId="{46ABD430-D9ED-4057-930F-FB269AE165DF}"/>
          </ac:spMkLst>
        </pc:spChg>
        <pc:spChg chg="add mod">
          <ac:chgData name="kaihua tang" userId="22376ffad72c4b64" providerId="LiveId" clId="{CE9B0419-8561-4196-9FDB-B85F086EC084}" dt="2020-04-12T16:23:05.244" v="3054" actId="13822"/>
          <ac:spMkLst>
            <pc:docMk/>
            <pc:sldMk cId="459673245" sldId="316"/>
            <ac:spMk id="7" creationId="{70077BD2-6599-4ED3-881F-8422A47378A5}"/>
          </ac:spMkLst>
        </pc:spChg>
        <pc:picChg chg="add del mod">
          <ac:chgData name="kaihua tang" userId="22376ffad72c4b64" providerId="LiveId" clId="{CE9B0419-8561-4196-9FDB-B85F086EC084}" dt="2020-04-12T16:21:35.820" v="3020" actId="478"/>
          <ac:picMkLst>
            <pc:docMk/>
            <pc:sldMk cId="459673245" sldId="316"/>
            <ac:picMk id="4" creationId="{9CDC4297-0B3A-4DDC-9D4A-0F23C61B9DCE}"/>
          </ac:picMkLst>
        </pc:picChg>
        <pc:picChg chg="add mod">
          <ac:chgData name="kaihua tang" userId="22376ffad72c4b64" providerId="LiveId" clId="{CE9B0419-8561-4196-9FDB-B85F086EC084}" dt="2020-04-12T16:22:40.327" v="3046" actId="1037"/>
          <ac:picMkLst>
            <pc:docMk/>
            <pc:sldMk cId="459673245" sldId="316"/>
            <ac:picMk id="5" creationId="{A6D5DA68-A38E-4E6A-8106-AB495B6157AB}"/>
          </ac:picMkLst>
        </pc:picChg>
        <pc:picChg chg="add mod">
          <ac:chgData name="kaihua tang" userId="22376ffad72c4b64" providerId="LiveId" clId="{CE9B0419-8561-4196-9FDB-B85F086EC084}" dt="2020-04-12T16:22:48.780" v="3049" actId="1076"/>
          <ac:picMkLst>
            <pc:docMk/>
            <pc:sldMk cId="459673245" sldId="316"/>
            <ac:picMk id="6" creationId="{CD207F26-9262-4918-8F3E-C606F90512DE}"/>
          </ac:picMkLst>
        </pc:picChg>
      </pc:sldChg>
      <pc:sldChg chg="modSp add modNotesTx">
        <pc:chgData name="kaihua tang" userId="22376ffad72c4b64" providerId="LiveId" clId="{CE9B0419-8561-4196-9FDB-B85F086EC084}" dt="2020-04-14T15:01:30.525" v="20341" actId="20577"/>
        <pc:sldMkLst>
          <pc:docMk/>
          <pc:sldMk cId="2185811307" sldId="317"/>
        </pc:sldMkLst>
        <pc:spChg chg="mod">
          <ac:chgData name="kaihua tang" userId="22376ffad72c4b64" providerId="LiveId" clId="{CE9B0419-8561-4196-9FDB-B85F086EC084}" dt="2020-04-12T16:30:28.187" v="3212" actId="20577"/>
          <ac:spMkLst>
            <pc:docMk/>
            <pc:sldMk cId="2185811307" sldId="317"/>
            <ac:spMk id="2" creationId="{A7105ED7-7BD5-F744-9A21-0B266F0D0A7A}"/>
          </ac:spMkLst>
        </pc:spChg>
        <pc:spChg chg="mod">
          <ac:chgData name="kaihua tang" userId="22376ffad72c4b64" providerId="LiveId" clId="{CE9B0419-8561-4196-9FDB-B85F086EC084}" dt="2020-04-14T15:01:30.525" v="20341" actId="20577"/>
          <ac:spMkLst>
            <pc:docMk/>
            <pc:sldMk cId="2185811307" sldId="317"/>
            <ac:spMk id="3" creationId="{D143EA5E-3DB1-8548-84EE-F51E9851DE81}"/>
          </ac:spMkLst>
        </pc:spChg>
        <pc:picChg chg="mod">
          <ac:chgData name="kaihua tang" userId="22376ffad72c4b64" providerId="LiveId" clId="{CE9B0419-8561-4196-9FDB-B85F086EC084}" dt="2020-04-12T16:25:25.450" v="3122" actId="1076"/>
          <ac:picMkLst>
            <pc:docMk/>
            <pc:sldMk cId="2185811307" sldId="317"/>
            <ac:picMk id="5" creationId="{1AFE56C4-06AB-A44D-9166-E0D904A2C291}"/>
          </ac:picMkLst>
        </pc:picChg>
      </pc:sldChg>
      <pc:sldChg chg="addSp delSp modSp add modNotesTx">
        <pc:chgData name="kaihua tang" userId="22376ffad72c4b64" providerId="LiveId" clId="{CE9B0419-8561-4196-9FDB-B85F086EC084}" dt="2020-04-14T08:24:37.681" v="18275" actId="20577"/>
        <pc:sldMkLst>
          <pc:docMk/>
          <pc:sldMk cId="1340909887" sldId="318"/>
        </pc:sldMkLst>
        <pc:spChg chg="mod">
          <ac:chgData name="kaihua tang" userId="22376ffad72c4b64" providerId="LiveId" clId="{CE9B0419-8561-4196-9FDB-B85F086EC084}" dt="2020-04-12T16:27:24.952" v="3211"/>
          <ac:spMkLst>
            <pc:docMk/>
            <pc:sldMk cId="1340909887" sldId="318"/>
            <ac:spMk id="2" creationId="{9E60819B-3E80-4DCA-975B-6D41606E5E9F}"/>
          </ac:spMkLst>
        </pc:spChg>
        <pc:spChg chg="del">
          <ac:chgData name="kaihua tang" userId="22376ffad72c4b64" providerId="LiveId" clId="{CE9B0419-8561-4196-9FDB-B85F086EC084}" dt="2020-04-12T16:26:49.895" v="3124"/>
          <ac:spMkLst>
            <pc:docMk/>
            <pc:sldMk cId="1340909887" sldId="318"/>
            <ac:spMk id="3" creationId="{32D26A34-35C7-487E-AA20-C4E65440F5EF}"/>
          </ac:spMkLst>
        </pc:spChg>
        <pc:picChg chg="add mod">
          <ac:chgData name="kaihua tang" userId="22376ffad72c4b64" providerId="LiveId" clId="{CE9B0419-8561-4196-9FDB-B85F086EC084}" dt="2020-04-12T16:27:06.562" v="3131" actId="1076"/>
          <ac:picMkLst>
            <pc:docMk/>
            <pc:sldMk cId="1340909887" sldId="318"/>
            <ac:picMk id="4" creationId="{FE75245F-6331-414A-9D72-AEFDF7FE31EE}"/>
          </ac:picMkLst>
        </pc:picChg>
      </pc:sldChg>
      <pc:sldChg chg="addSp delSp modSp add modNotesTx">
        <pc:chgData name="kaihua tang" userId="22376ffad72c4b64" providerId="LiveId" clId="{CE9B0419-8561-4196-9FDB-B85F086EC084}" dt="2020-04-14T06:13:26.887" v="17359" actId="20577"/>
        <pc:sldMkLst>
          <pc:docMk/>
          <pc:sldMk cId="1629266377" sldId="319"/>
        </pc:sldMkLst>
        <pc:spChg chg="mod">
          <ac:chgData name="kaihua tang" userId="22376ffad72c4b64" providerId="LiveId" clId="{CE9B0419-8561-4196-9FDB-B85F086EC084}" dt="2020-04-12T16:32:15.188" v="3295" actId="404"/>
          <ac:spMkLst>
            <pc:docMk/>
            <pc:sldMk cId="1629266377" sldId="319"/>
            <ac:spMk id="2" creationId="{C43CC99D-6A57-4D7E-B4FB-CF43AD3B7E4E}"/>
          </ac:spMkLst>
        </pc:spChg>
        <pc:spChg chg="del">
          <ac:chgData name="kaihua tang" userId="22376ffad72c4b64" providerId="LiveId" clId="{CE9B0419-8561-4196-9FDB-B85F086EC084}" dt="2020-04-12T16:31:44.147" v="3270" actId="478"/>
          <ac:spMkLst>
            <pc:docMk/>
            <pc:sldMk cId="1629266377" sldId="319"/>
            <ac:spMk id="3" creationId="{26118443-7667-4951-ADBB-B36D179FD0D1}"/>
          </ac:spMkLst>
        </pc:spChg>
        <pc:spChg chg="add mod">
          <ac:chgData name="kaihua tang" userId="22376ffad72c4b64" providerId="LiveId" clId="{CE9B0419-8561-4196-9FDB-B85F086EC084}" dt="2020-04-12T16:34:11.418" v="3371" actId="1076"/>
          <ac:spMkLst>
            <pc:docMk/>
            <pc:sldMk cId="1629266377" sldId="319"/>
            <ac:spMk id="6" creationId="{8BBAEEEE-AED3-4D53-8FD8-E66FC20B9EAD}"/>
          </ac:spMkLst>
        </pc:spChg>
        <pc:spChg chg="add mod">
          <ac:chgData name="kaihua tang" userId="22376ffad72c4b64" providerId="LiveId" clId="{CE9B0419-8561-4196-9FDB-B85F086EC084}" dt="2020-04-12T16:34:32.685" v="3396"/>
          <ac:spMkLst>
            <pc:docMk/>
            <pc:sldMk cId="1629266377" sldId="319"/>
            <ac:spMk id="7" creationId="{01AE4C99-DBDF-4DBD-9492-1DD23EBAD022}"/>
          </ac:spMkLst>
        </pc:spChg>
        <pc:picChg chg="add mod">
          <ac:chgData name="kaihua tang" userId="22376ffad72c4b64" providerId="LiveId" clId="{CE9B0419-8561-4196-9FDB-B85F086EC084}" dt="2020-04-12T16:33:35.882" v="3337" actId="1038"/>
          <ac:picMkLst>
            <pc:docMk/>
            <pc:sldMk cId="1629266377" sldId="319"/>
            <ac:picMk id="4" creationId="{3F65218E-3E4F-490A-8D8F-649DBE19BEC1}"/>
          </ac:picMkLst>
        </pc:picChg>
        <pc:picChg chg="add mod">
          <ac:chgData name="kaihua tang" userId="22376ffad72c4b64" providerId="LiveId" clId="{CE9B0419-8561-4196-9FDB-B85F086EC084}" dt="2020-04-12T16:33:32.851" v="3332" actId="14100"/>
          <ac:picMkLst>
            <pc:docMk/>
            <pc:sldMk cId="1629266377" sldId="319"/>
            <ac:picMk id="5" creationId="{2F9CF262-AC2E-4D61-9615-C44D8F86CC91}"/>
          </ac:picMkLst>
        </pc:picChg>
      </pc:sldChg>
      <pc:sldChg chg="addSp delSp modSp add modNotesTx">
        <pc:chgData name="kaihua tang" userId="22376ffad72c4b64" providerId="LiveId" clId="{CE9B0419-8561-4196-9FDB-B85F086EC084}" dt="2020-04-14T15:03:40.757" v="20360" actId="20577"/>
        <pc:sldMkLst>
          <pc:docMk/>
          <pc:sldMk cId="3859052323" sldId="320"/>
        </pc:sldMkLst>
        <pc:spChg chg="mod">
          <ac:chgData name="kaihua tang" userId="22376ffad72c4b64" providerId="LiveId" clId="{CE9B0419-8561-4196-9FDB-B85F086EC084}" dt="2020-04-12T16:36:48.992" v="3447" actId="20577"/>
          <ac:spMkLst>
            <pc:docMk/>
            <pc:sldMk cId="3859052323" sldId="320"/>
            <ac:spMk id="2" creationId="{FA13151A-72A7-4D0C-B4D2-500033ACA18B}"/>
          </ac:spMkLst>
        </pc:spChg>
        <pc:spChg chg="del">
          <ac:chgData name="kaihua tang" userId="22376ffad72c4b64" providerId="LiveId" clId="{CE9B0419-8561-4196-9FDB-B85F086EC084}" dt="2020-04-12T16:35:29.634" v="3418" actId="478"/>
          <ac:spMkLst>
            <pc:docMk/>
            <pc:sldMk cId="3859052323" sldId="320"/>
            <ac:spMk id="3" creationId="{9BDD4941-A011-46E2-BECE-0B809650D1A4}"/>
          </ac:spMkLst>
        </pc:spChg>
        <pc:picChg chg="add mod">
          <ac:chgData name="kaihua tang" userId="22376ffad72c4b64" providerId="LiveId" clId="{CE9B0419-8561-4196-9FDB-B85F086EC084}" dt="2020-04-12T16:36:11.776" v="3438" actId="1035"/>
          <ac:picMkLst>
            <pc:docMk/>
            <pc:sldMk cId="3859052323" sldId="320"/>
            <ac:picMk id="4" creationId="{40583ACA-4A0D-424E-A95F-227F74CB85A5}"/>
          </ac:picMkLst>
        </pc:picChg>
        <pc:picChg chg="add mod">
          <ac:chgData name="kaihua tang" userId="22376ffad72c4b64" providerId="LiveId" clId="{CE9B0419-8561-4196-9FDB-B85F086EC084}" dt="2020-04-12T16:36:11.776" v="3438" actId="1035"/>
          <ac:picMkLst>
            <pc:docMk/>
            <pc:sldMk cId="3859052323" sldId="320"/>
            <ac:picMk id="5" creationId="{0B7DCF0C-DA4E-47F5-B163-FA74422271B5}"/>
          </ac:picMkLst>
        </pc:picChg>
      </pc:sldChg>
      <pc:sldChg chg="modSp add del">
        <pc:chgData name="kaihua tang" userId="22376ffad72c4b64" providerId="LiveId" clId="{CE9B0419-8561-4196-9FDB-B85F086EC084}" dt="2020-04-12T16:36:44.972" v="3445" actId="47"/>
        <pc:sldMkLst>
          <pc:docMk/>
          <pc:sldMk cId="459292611" sldId="321"/>
        </pc:sldMkLst>
        <pc:spChg chg="mod">
          <ac:chgData name="kaihua tang" userId="22376ffad72c4b64" providerId="LiveId" clId="{CE9B0419-8561-4196-9FDB-B85F086EC084}" dt="2020-04-12T16:36:20.299" v="3444"/>
          <ac:spMkLst>
            <pc:docMk/>
            <pc:sldMk cId="459292611" sldId="321"/>
            <ac:spMk id="2" creationId="{FE87A79F-F0CD-4926-A5AB-0887CC77B358}"/>
          </ac:spMkLst>
        </pc:spChg>
      </pc:sldChg>
      <pc:sldChg chg="addSp delSp modSp add modNotesTx">
        <pc:chgData name="kaihua tang" userId="22376ffad72c4b64" providerId="LiveId" clId="{CE9B0419-8561-4196-9FDB-B85F086EC084}" dt="2020-04-14T15:00:05.893" v="20339" actId="20577"/>
        <pc:sldMkLst>
          <pc:docMk/>
          <pc:sldMk cId="3345873716" sldId="321"/>
        </pc:sldMkLst>
        <pc:spChg chg="mod">
          <ac:chgData name="kaihua tang" userId="22376ffad72c4b64" providerId="LiveId" clId="{CE9B0419-8561-4196-9FDB-B85F086EC084}" dt="2020-04-13T02:49:27.081" v="3998" actId="404"/>
          <ac:spMkLst>
            <pc:docMk/>
            <pc:sldMk cId="3345873716" sldId="321"/>
            <ac:spMk id="2" creationId="{4E41504E-2ADF-4001-8F2F-E5B876E0B93F}"/>
          </ac:spMkLst>
        </pc:spChg>
        <pc:spChg chg="del">
          <ac:chgData name="kaihua tang" userId="22376ffad72c4b64" providerId="LiveId" clId="{CE9B0419-8561-4196-9FDB-B85F086EC084}" dt="2020-04-13T02:52:14.975" v="4021" actId="478"/>
          <ac:spMkLst>
            <pc:docMk/>
            <pc:sldMk cId="3345873716" sldId="321"/>
            <ac:spMk id="3" creationId="{F67507ED-D67B-45E1-B892-1731DA53F48D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4" creationId="{20F65E99-2219-494B-A53D-AD4D851F1E17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5" creationId="{56C626A6-34E6-4268-8CEE-27CB03414670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6" creationId="{E79B164D-F6A4-4E2C-98C3-B4C40D79E135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7" creationId="{9196EA0E-A99F-41A0-B2BF-6652BEB1EED6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8" creationId="{9A772D0F-FB43-4CFF-A9AC-144C02B9C828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9" creationId="{962C3A87-6174-4A15-876C-4F1877C0C588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0" creationId="{EB8D058C-B8B2-4C6D-AA15-CB0AC7DF0527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1" creationId="{53E1FBCC-5B97-48BD-B404-EEC57C4FB35F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2" creationId="{A0278FF0-A64C-439F-BB12-1F8E1E526FF5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3" creationId="{B15DE757-786D-4A3D-8133-848228B458A9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4" creationId="{D56F4C47-3449-40EB-968C-3AE9428BCDB2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5" creationId="{FFE39770-5CAF-45B5-988C-568338F43C51}"/>
          </ac:spMkLst>
        </pc:spChg>
        <pc:spChg chg="add del mod">
          <ac:chgData name="kaihua tang" userId="22376ffad72c4b64" providerId="LiveId" clId="{CE9B0419-8561-4196-9FDB-B85F086EC084}" dt="2020-04-14T06:06:53.215" v="17187" actId="478"/>
          <ac:spMkLst>
            <pc:docMk/>
            <pc:sldMk cId="3345873716" sldId="321"/>
            <ac:spMk id="16" creationId="{40682EF7-301E-420A-8C66-86586822FA0B}"/>
          </ac:spMkLst>
        </pc:spChg>
        <pc:spChg chg="add mod">
          <ac:chgData name="kaihua tang" userId="22376ffad72c4b64" providerId="LiveId" clId="{CE9B0419-8561-4196-9FDB-B85F086EC084}" dt="2020-04-13T03:20:04.638" v="4396" actId="1037"/>
          <ac:spMkLst>
            <pc:docMk/>
            <pc:sldMk cId="3345873716" sldId="321"/>
            <ac:spMk id="17" creationId="{B5277FAC-6518-4677-A082-6E2561488D9A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18" creationId="{AA99FA11-81C2-4211-8F64-EAAF284EE6B5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19" creationId="{4573C209-316B-4DAA-B1A3-755F86CBDB9A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0" creationId="{EA4ED566-F085-48D1-8979-0717EDB2792E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1" creationId="{C1D57207-6D98-4A29-BFC2-F4ED1AC974CC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2" creationId="{6E051024-64E6-45F7-9AE2-2A26C1ACD5FF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3" creationId="{A231B386-3B66-487B-A80D-7108EACD2DFD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4" creationId="{76A4E8A5-1CD9-48F1-9D0F-BF28CDE7E8F5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5" creationId="{7E06C514-103B-44B1-BD6D-7BD92C9DC94C}"/>
          </ac:spMkLst>
        </pc:spChg>
        <pc:spChg chg="add mod">
          <ac:chgData name="kaihua tang" userId="22376ffad72c4b64" providerId="LiveId" clId="{CE9B0419-8561-4196-9FDB-B85F086EC084}" dt="2020-04-14T06:10:07.146" v="17261" actId="207"/>
          <ac:spMkLst>
            <pc:docMk/>
            <pc:sldMk cId="3345873716" sldId="321"/>
            <ac:spMk id="26" creationId="{05845DD5-390F-4A47-BA9F-20502D29C305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7" creationId="{2587B740-2508-48AA-801D-837B634598EB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8" creationId="{59E2A39A-2979-43EF-BDAA-2D48E2B187A2}"/>
          </ac:spMkLst>
        </pc:spChg>
        <pc:spChg chg="add mod">
          <ac:chgData name="kaihua tang" userId="22376ffad72c4b64" providerId="LiveId" clId="{CE9B0419-8561-4196-9FDB-B85F086EC084}" dt="2020-04-14T06:08:59.992" v="17260" actId="1038"/>
          <ac:spMkLst>
            <pc:docMk/>
            <pc:sldMk cId="3345873716" sldId="321"/>
            <ac:spMk id="29" creationId="{8A78FD74-7148-4E1E-82CE-95F3AF818E98}"/>
          </ac:spMkLst>
        </pc:spChg>
        <pc:spChg chg="add mod">
          <ac:chgData name="kaihua tang" userId="22376ffad72c4b64" providerId="LiveId" clId="{CE9B0419-8561-4196-9FDB-B85F086EC084}" dt="2020-04-14T06:08:30.574" v="17220" actId="1076"/>
          <ac:spMkLst>
            <pc:docMk/>
            <pc:sldMk cId="3345873716" sldId="321"/>
            <ac:spMk id="31" creationId="{4D01DC14-0C37-48F3-AED7-71004AFE3E2C}"/>
          </ac:spMkLst>
        </pc:spChg>
        <pc:spChg chg="add mod">
          <ac:chgData name="kaihua tang" userId="22376ffad72c4b64" providerId="LiveId" clId="{CE9B0419-8561-4196-9FDB-B85F086EC084}" dt="2020-04-14T06:08:49.679" v="17230" actId="20577"/>
          <ac:spMkLst>
            <pc:docMk/>
            <pc:sldMk cId="3345873716" sldId="321"/>
            <ac:spMk id="32" creationId="{E9A41BA1-DA3E-44B2-9E79-B0ABC3B635DF}"/>
          </ac:spMkLst>
        </pc:spChg>
        <pc:picChg chg="add mod">
          <ac:chgData name="kaihua tang" userId="22376ffad72c4b64" providerId="LiveId" clId="{CE9B0419-8561-4196-9FDB-B85F086EC084}" dt="2020-04-14T06:08:04.926" v="17201" actId="1076"/>
          <ac:picMkLst>
            <pc:docMk/>
            <pc:sldMk cId="3345873716" sldId="321"/>
            <ac:picMk id="3" creationId="{EA847615-1E0B-4EC4-BFF3-CDDD177EFB59}"/>
          </ac:picMkLst>
        </pc:picChg>
        <pc:picChg chg="add mod">
          <ac:chgData name="kaihua tang" userId="22376ffad72c4b64" providerId="LiveId" clId="{CE9B0419-8561-4196-9FDB-B85F086EC084}" dt="2020-04-14T06:08:07.135" v="17202" actId="1076"/>
          <ac:picMkLst>
            <pc:docMk/>
            <pc:sldMk cId="3345873716" sldId="321"/>
            <ac:picMk id="30" creationId="{DD678ABD-B384-4A04-A35B-0F5EE9A893BA}"/>
          </ac:picMkLst>
        </pc:picChg>
      </pc:sldChg>
      <pc:sldChg chg="modSp add modNotesTx">
        <pc:chgData name="kaihua tang" userId="22376ffad72c4b64" providerId="LiveId" clId="{CE9B0419-8561-4196-9FDB-B85F086EC084}" dt="2020-04-14T14:02:59.493" v="18549" actId="20577"/>
        <pc:sldMkLst>
          <pc:docMk/>
          <pc:sldMk cId="4164155946" sldId="322"/>
        </pc:sldMkLst>
        <pc:spChg chg="mod">
          <ac:chgData name="kaihua tang" userId="22376ffad72c4b64" providerId="LiveId" clId="{CE9B0419-8561-4196-9FDB-B85F086EC084}" dt="2020-04-14T14:02:34.813" v="18514" actId="20577"/>
          <ac:spMkLst>
            <pc:docMk/>
            <pc:sldMk cId="4164155946" sldId="322"/>
            <ac:spMk id="3" creationId="{D86AC0E6-91D3-4E2C-BAE7-1FC17922CA5A}"/>
          </ac:spMkLst>
        </pc:spChg>
      </pc:sldChg>
      <pc:sldChg chg="modSp add modNotesTx">
        <pc:chgData name="kaihua tang" userId="22376ffad72c4b64" providerId="LiveId" clId="{CE9B0419-8561-4196-9FDB-B85F086EC084}" dt="2020-04-14T14:04:00.526" v="18569" actId="20577"/>
        <pc:sldMkLst>
          <pc:docMk/>
          <pc:sldMk cId="3211732115" sldId="323"/>
        </pc:sldMkLst>
        <pc:spChg chg="mod">
          <ac:chgData name="kaihua tang" userId="22376ffad72c4b64" providerId="LiveId" clId="{CE9B0419-8561-4196-9FDB-B85F086EC084}" dt="2020-04-14T14:03:50.390" v="18567" actId="20577"/>
          <ac:spMkLst>
            <pc:docMk/>
            <pc:sldMk cId="3211732115" sldId="323"/>
            <ac:spMk id="3" creationId="{D86AC0E6-91D3-4E2C-BAE7-1FC17922CA5A}"/>
          </ac:spMkLst>
        </pc:spChg>
      </pc:sldChg>
      <pc:sldChg chg="modSp add modNotesTx">
        <pc:chgData name="kaihua tang" userId="22376ffad72c4b64" providerId="LiveId" clId="{CE9B0419-8561-4196-9FDB-B85F086EC084}" dt="2020-04-14T14:07:58.597" v="18698" actId="20577"/>
        <pc:sldMkLst>
          <pc:docMk/>
          <pc:sldMk cId="3569790183" sldId="324"/>
        </pc:sldMkLst>
        <pc:spChg chg="mod">
          <ac:chgData name="kaihua tang" userId="22376ffad72c4b64" providerId="LiveId" clId="{CE9B0419-8561-4196-9FDB-B85F086EC084}" dt="2020-04-14T14:07:58.597" v="18698" actId="20577"/>
          <ac:spMkLst>
            <pc:docMk/>
            <pc:sldMk cId="3569790183" sldId="324"/>
            <ac:spMk id="3" creationId="{D86AC0E6-91D3-4E2C-BAE7-1FC17922CA5A}"/>
          </ac:spMkLst>
        </pc:spChg>
      </pc:sldChg>
      <pc:sldChg chg="modSp add modNotesTx">
        <pc:chgData name="kaihua tang" userId="22376ffad72c4b64" providerId="LiveId" clId="{CE9B0419-8561-4196-9FDB-B85F086EC084}" dt="2020-04-14T14:09:42.293" v="18707" actId="20577"/>
        <pc:sldMkLst>
          <pc:docMk/>
          <pc:sldMk cId="4126836907" sldId="325"/>
        </pc:sldMkLst>
        <pc:spChg chg="mod">
          <ac:chgData name="kaihua tang" userId="22376ffad72c4b64" providerId="LiveId" clId="{CE9B0419-8561-4196-9FDB-B85F086EC084}" dt="2020-04-14T14:09:42.293" v="18707" actId="20577"/>
          <ac:spMkLst>
            <pc:docMk/>
            <pc:sldMk cId="4126836907" sldId="325"/>
            <ac:spMk id="3" creationId="{D86AC0E6-91D3-4E2C-BAE7-1FC17922CA5A}"/>
          </ac:spMkLst>
        </pc:spChg>
      </pc:sldChg>
      <pc:sldChg chg="modSp add modNotesTx">
        <pc:chgData name="kaihua tang" userId="22376ffad72c4b64" providerId="LiveId" clId="{CE9B0419-8561-4196-9FDB-B85F086EC084}" dt="2020-04-14T14:09:52.406" v="18716" actId="20577"/>
        <pc:sldMkLst>
          <pc:docMk/>
          <pc:sldMk cId="2963477027" sldId="326"/>
        </pc:sldMkLst>
        <pc:spChg chg="mod">
          <ac:chgData name="kaihua tang" userId="22376ffad72c4b64" providerId="LiveId" clId="{CE9B0419-8561-4196-9FDB-B85F086EC084}" dt="2020-04-14T14:09:52.406" v="18716" actId="20577"/>
          <ac:spMkLst>
            <pc:docMk/>
            <pc:sldMk cId="2963477027" sldId="326"/>
            <ac:spMk id="3" creationId="{D86AC0E6-91D3-4E2C-BAE7-1FC17922CA5A}"/>
          </ac:spMkLst>
        </pc:spChg>
      </pc:sldChg>
      <pc:sldChg chg="modSp add modNotesTx">
        <pc:chgData name="kaihua tang" userId="22376ffad72c4b64" providerId="LiveId" clId="{CE9B0419-8561-4196-9FDB-B85F086EC084}" dt="2020-04-14T14:14:44.790" v="18754" actId="20577"/>
        <pc:sldMkLst>
          <pc:docMk/>
          <pc:sldMk cId="1236483967" sldId="327"/>
        </pc:sldMkLst>
        <pc:spChg chg="mod">
          <ac:chgData name="kaihua tang" userId="22376ffad72c4b64" providerId="LiveId" clId="{CE9B0419-8561-4196-9FDB-B85F086EC084}" dt="2020-04-14T14:14:44.790" v="18754" actId="20577"/>
          <ac:spMkLst>
            <pc:docMk/>
            <pc:sldMk cId="1236483967" sldId="327"/>
            <ac:spMk id="3" creationId="{D86AC0E6-91D3-4E2C-BAE7-1FC17922CA5A}"/>
          </ac:spMkLst>
        </pc:spChg>
      </pc:sldChg>
      <pc:sldChg chg="add del">
        <pc:chgData name="kaihua tang" userId="22376ffad72c4b64" providerId="LiveId" clId="{CE9B0419-8561-4196-9FDB-B85F086EC084}" dt="2020-04-13T03:23:31.546" v="4440" actId="47"/>
        <pc:sldMkLst>
          <pc:docMk/>
          <pc:sldMk cId="1143352253" sldId="328"/>
        </pc:sldMkLst>
      </pc:sldChg>
      <pc:sldChg chg="addSp delSp modSp add modAnim modNotesTx">
        <pc:chgData name="kaihua tang" userId="22376ffad72c4b64" providerId="LiveId" clId="{CE9B0419-8561-4196-9FDB-B85F086EC084}" dt="2020-04-14T14:24:17.973" v="19143" actId="20577"/>
        <pc:sldMkLst>
          <pc:docMk/>
          <pc:sldMk cId="1756973237" sldId="328"/>
        </pc:sldMkLst>
        <pc:spChg chg="mod">
          <ac:chgData name="kaihua tang" userId="22376ffad72c4b64" providerId="LiveId" clId="{CE9B0419-8561-4196-9FDB-B85F086EC084}" dt="2020-04-13T13:34:03.151" v="6272" actId="20577"/>
          <ac:spMkLst>
            <pc:docMk/>
            <pc:sldMk cId="1756973237" sldId="328"/>
            <ac:spMk id="2" creationId="{C19866F1-74AF-4E16-8198-08831C81B0A6}"/>
          </ac:spMkLst>
        </pc:spChg>
        <pc:spChg chg="del mod">
          <ac:chgData name="kaihua tang" userId="22376ffad72c4b64" providerId="LiveId" clId="{CE9B0419-8561-4196-9FDB-B85F086EC084}" dt="2020-04-13T13:36:21.610" v="6335" actId="478"/>
          <ac:spMkLst>
            <pc:docMk/>
            <pc:sldMk cId="1756973237" sldId="328"/>
            <ac:spMk id="3" creationId="{500438E5-AEF8-423D-AFF5-0C533BFB2215}"/>
          </ac:spMkLst>
        </pc:spChg>
        <pc:spChg chg="add del mod">
          <ac:chgData name="kaihua tang" userId="22376ffad72c4b64" providerId="LiveId" clId="{CE9B0419-8561-4196-9FDB-B85F086EC084}" dt="2020-04-14T05:17:18.498" v="16048"/>
          <ac:spMkLst>
            <pc:docMk/>
            <pc:sldMk cId="1756973237" sldId="328"/>
            <ac:spMk id="3" creationId="{58BCFB19-051F-41A4-AB5F-229ECF7C3A40}"/>
          </ac:spMkLst>
        </pc:spChg>
        <pc:spChg chg="add mod">
          <ac:chgData name="kaihua tang" userId="22376ffad72c4b64" providerId="LiveId" clId="{CE9B0419-8561-4196-9FDB-B85F086EC084}" dt="2020-04-13T13:37:51.774" v="6386" actId="1036"/>
          <ac:spMkLst>
            <pc:docMk/>
            <pc:sldMk cId="1756973237" sldId="328"/>
            <ac:spMk id="4" creationId="{CAF9CE4D-3824-44D3-9294-DC3239A5EC91}"/>
          </ac:spMkLst>
        </pc:spChg>
        <pc:spChg chg="add mod">
          <ac:chgData name="kaihua tang" userId="22376ffad72c4b64" providerId="LiveId" clId="{CE9B0419-8561-4196-9FDB-B85F086EC084}" dt="2020-04-13T13:37:51.774" v="6386" actId="1036"/>
          <ac:spMkLst>
            <pc:docMk/>
            <pc:sldMk cId="1756973237" sldId="328"/>
            <ac:spMk id="5" creationId="{7A427B0E-76C4-4DDA-BFA5-65D034E7EDFF}"/>
          </ac:spMkLst>
        </pc:spChg>
        <pc:spChg chg="add mod">
          <ac:chgData name="kaihua tang" userId="22376ffad72c4b64" providerId="LiveId" clId="{CE9B0419-8561-4196-9FDB-B85F086EC084}" dt="2020-04-13T13:37:51.774" v="6386" actId="1036"/>
          <ac:spMkLst>
            <pc:docMk/>
            <pc:sldMk cId="1756973237" sldId="328"/>
            <ac:spMk id="6" creationId="{C8CE20FD-1B90-476A-A084-94C4146C6282}"/>
          </ac:spMkLst>
        </pc:spChg>
        <pc:spChg chg="add mod">
          <ac:chgData name="kaihua tang" userId="22376ffad72c4b64" providerId="LiveId" clId="{CE9B0419-8561-4196-9FDB-B85F086EC084}" dt="2020-04-14T14:07:49.974" v="18689" actId="20577"/>
          <ac:spMkLst>
            <pc:docMk/>
            <pc:sldMk cId="1756973237" sldId="328"/>
            <ac:spMk id="7" creationId="{ED6CA93E-C2A7-4DEC-9DD2-A82D1602BDAF}"/>
          </ac:spMkLst>
        </pc:spChg>
        <pc:spChg chg="add del mod">
          <ac:chgData name="kaihua tang" userId="22376ffad72c4b64" providerId="LiveId" clId="{CE9B0419-8561-4196-9FDB-B85F086EC084}" dt="2020-04-13T13:37:19.930" v="6348" actId="11529"/>
          <ac:spMkLst>
            <pc:docMk/>
            <pc:sldMk cId="1756973237" sldId="328"/>
            <ac:spMk id="8" creationId="{2C941A8B-2630-43A0-BB27-E50B0F7895B2}"/>
          </ac:spMkLst>
        </pc:spChg>
        <pc:spChg chg="add mod">
          <ac:chgData name="kaihua tang" userId="22376ffad72c4b64" providerId="LiveId" clId="{CE9B0419-8561-4196-9FDB-B85F086EC084}" dt="2020-04-14T05:17:08.050" v="16045" actId="1076"/>
          <ac:spMkLst>
            <pc:docMk/>
            <pc:sldMk cId="1756973237" sldId="328"/>
            <ac:spMk id="8" creationId="{6B2B96F2-8119-47B9-916B-400D50B3448D}"/>
          </ac:spMkLst>
        </pc:spChg>
        <pc:spChg chg="add mod">
          <ac:chgData name="kaihua tang" userId="22376ffad72c4b64" providerId="LiveId" clId="{CE9B0419-8561-4196-9FDB-B85F086EC084}" dt="2020-04-13T13:37:51.774" v="6386" actId="1036"/>
          <ac:spMkLst>
            <pc:docMk/>
            <pc:sldMk cId="1756973237" sldId="328"/>
            <ac:spMk id="9" creationId="{DD22FE32-3569-4D20-B000-747731D53EEA}"/>
          </ac:spMkLst>
        </pc:spChg>
        <pc:spChg chg="add mod">
          <ac:chgData name="kaihua tang" userId="22376ffad72c4b64" providerId="LiveId" clId="{CE9B0419-8561-4196-9FDB-B85F086EC084}" dt="2020-04-13T13:37:51.774" v="6386" actId="1036"/>
          <ac:spMkLst>
            <pc:docMk/>
            <pc:sldMk cId="1756973237" sldId="328"/>
            <ac:spMk id="10" creationId="{5EA95255-E66D-45EE-A280-DB21D238D4C4}"/>
          </ac:spMkLst>
        </pc:spChg>
      </pc:sldChg>
      <pc:sldChg chg="modSp add modNotesTx">
        <pc:chgData name="kaihua tang" userId="22376ffad72c4b64" providerId="LiveId" clId="{CE9B0419-8561-4196-9FDB-B85F086EC084}" dt="2020-04-14T14:27:34.237" v="19472" actId="20577"/>
        <pc:sldMkLst>
          <pc:docMk/>
          <pc:sldMk cId="674036432" sldId="329"/>
        </pc:sldMkLst>
        <pc:spChg chg="mod">
          <ac:chgData name="kaihua tang" userId="22376ffad72c4b64" providerId="LiveId" clId="{CE9B0419-8561-4196-9FDB-B85F086EC084}" dt="2020-04-13T14:23:18.769" v="7800" actId="404"/>
          <ac:spMkLst>
            <pc:docMk/>
            <pc:sldMk cId="674036432" sldId="329"/>
            <ac:spMk id="2" creationId="{CB502ABA-D8C0-4380-9D6E-80943C72FEF4}"/>
          </ac:spMkLst>
        </pc:spChg>
        <pc:spChg chg="mod">
          <ac:chgData name="kaihua tang" userId="22376ffad72c4b64" providerId="LiveId" clId="{CE9B0419-8561-4196-9FDB-B85F086EC084}" dt="2020-04-14T05:20:44.208" v="16128" actId="20577"/>
          <ac:spMkLst>
            <pc:docMk/>
            <pc:sldMk cId="674036432" sldId="329"/>
            <ac:spMk id="3" creationId="{0A51D9CB-F4FE-47DC-ACED-0D0108F42E4C}"/>
          </ac:spMkLst>
        </pc:spChg>
      </pc:sldChg>
      <pc:sldMasterChg chg="modSldLayout">
        <pc:chgData name="kaihua tang" userId="22376ffad72c4b64" providerId="LiveId" clId="{CE9B0419-8561-4196-9FDB-B85F086EC084}" dt="2020-04-12T12:25:07.237" v="2618"/>
        <pc:sldMasterMkLst>
          <pc:docMk/>
          <pc:sldMasterMk cId="3632467626" sldId="2147483648"/>
        </pc:sldMasterMkLst>
        <pc:sldLayoutChg chg="addSp delSp">
          <pc:chgData name="kaihua tang" userId="22376ffad72c4b64" providerId="LiveId" clId="{CE9B0419-8561-4196-9FDB-B85F086EC084}" dt="2020-04-12T12:25:03.949" v="2616"/>
          <pc:sldLayoutMkLst>
            <pc:docMk/>
            <pc:sldMasterMk cId="3632467626" sldId="2147483648"/>
            <pc:sldLayoutMk cId="298551546" sldId="2147483650"/>
          </pc:sldLayoutMkLst>
          <pc:cxnChg chg="add del">
            <ac:chgData name="kaihua tang" userId="22376ffad72c4b64" providerId="LiveId" clId="{CE9B0419-8561-4196-9FDB-B85F086EC084}" dt="2020-04-12T12:24:18.376" v="2571" actId="478"/>
            <ac:cxnSpMkLst>
              <pc:docMk/>
              <pc:sldMasterMk cId="3632467626" sldId="2147483648"/>
              <pc:sldLayoutMk cId="298551546" sldId="2147483650"/>
              <ac:cxnSpMk id="10" creationId="{9DC000FB-2B34-49B2-8714-9EA438AA2173}"/>
            </ac:cxnSpMkLst>
          </pc:cxnChg>
          <pc:cxnChg chg="add del">
            <ac:chgData name="kaihua tang" userId="22376ffad72c4b64" providerId="LiveId" clId="{CE9B0419-8561-4196-9FDB-B85F086EC084}" dt="2020-04-12T12:25:03.753" v="2615" actId="478"/>
            <ac:cxnSpMkLst>
              <pc:docMk/>
              <pc:sldMasterMk cId="3632467626" sldId="2147483648"/>
              <pc:sldLayoutMk cId="298551546" sldId="2147483650"/>
              <ac:cxnSpMk id="11" creationId="{A954107C-1E5A-4E9C-B81C-04DEC4F2743B}"/>
            </ac:cxnSpMkLst>
          </pc:cxnChg>
          <pc:cxnChg chg="add">
            <ac:chgData name="kaihua tang" userId="22376ffad72c4b64" providerId="LiveId" clId="{CE9B0419-8561-4196-9FDB-B85F086EC084}" dt="2020-04-12T12:25:03.949" v="2616"/>
            <ac:cxnSpMkLst>
              <pc:docMk/>
              <pc:sldMasterMk cId="3632467626" sldId="2147483648"/>
              <pc:sldLayoutMk cId="298551546" sldId="2147483650"/>
              <ac:cxnSpMk id="12" creationId="{C3A7323C-CD7D-414A-9B6A-760A1ECD6A96}"/>
            </ac:cxnSpMkLst>
          </pc:cxnChg>
        </pc:sldLayoutChg>
        <pc:sldLayoutChg chg="addSp delSp">
          <pc:chgData name="kaihua tang" userId="22376ffad72c4b64" providerId="LiveId" clId="{CE9B0419-8561-4196-9FDB-B85F086EC084}" dt="2020-04-12T12:25:07.237" v="2618"/>
          <pc:sldLayoutMkLst>
            <pc:docMk/>
            <pc:sldMasterMk cId="3632467626" sldId="2147483648"/>
            <pc:sldLayoutMk cId="3211848148" sldId="2147483652"/>
          </pc:sldLayoutMkLst>
          <pc:cxnChg chg="add del">
            <ac:chgData name="kaihua tang" userId="22376ffad72c4b64" providerId="LiveId" clId="{CE9B0419-8561-4196-9FDB-B85F086EC084}" dt="2020-04-12T12:24:21.769" v="2573" actId="478"/>
            <ac:cxnSpMkLst>
              <pc:docMk/>
              <pc:sldMasterMk cId="3632467626" sldId="2147483648"/>
              <pc:sldLayoutMk cId="3211848148" sldId="2147483652"/>
              <ac:cxnSpMk id="10" creationId="{E960C411-27AE-45B9-8B5C-5E11D329F500}"/>
            </ac:cxnSpMkLst>
          </pc:cxnChg>
          <pc:cxnChg chg="add del">
            <ac:chgData name="kaihua tang" userId="22376ffad72c4b64" providerId="LiveId" clId="{CE9B0419-8561-4196-9FDB-B85F086EC084}" dt="2020-04-12T12:25:06.953" v="2617" actId="478"/>
            <ac:cxnSpMkLst>
              <pc:docMk/>
              <pc:sldMasterMk cId="3632467626" sldId="2147483648"/>
              <pc:sldLayoutMk cId="3211848148" sldId="2147483652"/>
              <ac:cxnSpMk id="11" creationId="{FB9003F1-8C69-425F-9723-1CBC886B5F5C}"/>
            </ac:cxnSpMkLst>
          </pc:cxnChg>
          <pc:cxnChg chg="add">
            <ac:chgData name="kaihua tang" userId="22376ffad72c4b64" providerId="LiveId" clId="{CE9B0419-8561-4196-9FDB-B85F086EC084}" dt="2020-04-12T12:25:07.237" v="2618"/>
            <ac:cxnSpMkLst>
              <pc:docMk/>
              <pc:sldMasterMk cId="3632467626" sldId="2147483648"/>
              <pc:sldLayoutMk cId="3211848148" sldId="2147483652"/>
              <ac:cxnSpMk id="12" creationId="{69D1EBDE-D827-49D0-A682-4C35910AD038}"/>
            </ac:cxnSpMkLst>
          </pc:cxnChg>
        </pc:sldLayoutChg>
        <pc:sldLayoutChg chg="addSp modSp">
          <pc:chgData name="kaihua tang" userId="22376ffad72c4b64" providerId="LiveId" clId="{CE9B0419-8561-4196-9FDB-B85F086EC084}" dt="2020-04-12T12:24:59.785" v="2614" actId="1035"/>
          <pc:sldLayoutMkLst>
            <pc:docMk/>
            <pc:sldMasterMk cId="3632467626" sldId="2147483648"/>
            <pc:sldLayoutMk cId="1780902756" sldId="2147483653"/>
          </pc:sldLayoutMkLst>
          <pc:spChg chg="mod">
            <ac:chgData name="kaihua tang" userId="22376ffad72c4b64" providerId="LiveId" clId="{CE9B0419-8561-4196-9FDB-B85F086EC084}" dt="2020-04-12T12:24:51.241" v="2591" actId="20577"/>
            <ac:spMkLst>
              <pc:docMk/>
              <pc:sldMasterMk cId="3632467626" sldId="2147483648"/>
              <pc:sldLayoutMk cId="1780902756" sldId="2147483653"/>
              <ac:spMk id="2" creationId="{64331DF7-8CF8-42F3-ACFD-B3756D50117F}"/>
            </ac:spMkLst>
          </pc:spChg>
          <pc:cxnChg chg="add mod">
            <ac:chgData name="kaihua tang" userId="22376ffad72c4b64" providerId="LiveId" clId="{CE9B0419-8561-4196-9FDB-B85F086EC084}" dt="2020-04-12T12:24:59.785" v="2614" actId="1035"/>
            <ac:cxnSpMkLst>
              <pc:docMk/>
              <pc:sldMasterMk cId="3632467626" sldId="2147483648"/>
              <pc:sldLayoutMk cId="1780902756" sldId="2147483653"/>
              <ac:cxnSpMk id="10" creationId="{A045FB28-9458-4138-95A2-10262DAC7404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975045-0B26-49D9-83DA-E59DF07807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6D864-61D3-49D3-BFEB-8AE2671EF3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793D6-5F4D-43E0-8427-47F61C759DBC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EFE9D-8C61-4BD2-98CB-F1F7DAEB30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CC9EFD-630E-4778-A6FE-980C7045E8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3359-63FB-41A3-91BB-50BF8EC22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7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8AFC-FB8F-488D-993F-0FE78FD61E84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104B2-6E26-40EB-81BC-AC0B26265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9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Hello,</a:t>
            </a:r>
            <a:r>
              <a:rPr lang="zh-CN" altLang="en-US" dirty="0"/>
              <a:t> </a:t>
            </a:r>
            <a:r>
              <a:rPr lang="en-US" altLang="zh-CN" dirty="0"/>
              <a:t>everyone, today I’m going to introduce our work long-tailed classification XXXXX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4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What’s the problem of this causal graph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9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XXXXXX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1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Therefore, we propose a new classifier to estimate the TDE that removes these two bad momentum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81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are several advantages of the proposed de-confound TDE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30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you for your patience, if you are interested in our work, please scan the QR code for our project link and </a:t>
            </a:r>
            <a:r>
              <a:rPr lang="en-US" altLang="zh-CN"/>
              <a:t>paper link.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0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1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lt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It’s a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ubiquitous unbalanced distribution in all kinds of data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2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previous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0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common solutions are ….</a:t>
            </a:r>
          </a:p>
          <a:p>
            <a:r>
              <a:rPr lang="en-US" dirty="0"/>
              <a:t>However, they </a:t>
            </a:r>
            <a:r>
              <a:rPr lang="en-US"/>
              <a:t>may cause……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A recent paper found that the two-stage strategy can partially solve this problem, they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9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what’s the problem of all these existing methods:</a:t>
            </a:r>
          </a:p>
          <a:p>
            <a:endParaRPr lang="en-US" dirty="0"/>
          </a:p>
          <a:p>
            <a:r>
              <a:rPr lang="en-US" dirty="0"/>
              <a:t>They fail</a:t>
            </a:r>
          </a:p>
          <a:p>
            <a:endParaRPr lang="en-US" dirty="0"/>
          </a:p>
          <a:p>
            <a:r>
              <a:rPr lang="en-US" dirty="0"/>
              <a:t>For example</a:t>
            </a:r>
          </a:p>
          <a:p>
            <a:r>
              <a:rPr lang="en-US" dirty="0"/>
              <a:t>1.</a:t>
            </a:r>
          </a:p>
          <a:p>
            <a:r>
              <a:rPr lang="en-US" dirty="0"/>
              <a:t>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0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work, </a:t>
            </a:r>
          </a:p>
          <a:p>
            <a:r>
              <a:rPr lang="en-US" dirty="0"/>
              <a:t>we are not just going to propose a single stage solution,</a:t>
            </a:r>
          </a:p>
          <a:p>
            <a:r>
              <a:rPr lang="en-US" dirty="0"/>
              <a:t>But also explain the whys of long-tailed problems</a:t>
            </a:r>
          </a:p>
          <a:p>
            <a:endParaRPr lang="en-US" dirty="0"/>
          </a:p>
          <a:p>
            <a:r>
              <a:rPr lang="en-US" dirty="0"/>
              <a:t>We believe the accumulative momentum effect is the reason of XXXX, </a:t>
            </a:r>
          </a:p>
          <a:p>
            <a:r>
              <a:rPr lang="en-US" dirty="0"/>
              <a:t>Especially, when we use SGD optimizer with momentum</a:t>
            </a:r>
          </a:p>
          <a:p>
            <a:r>
              <a:rPr lang="en-US" dirty="0"/>
              <a:t>Here is an example,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4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Since SGD momentum is very useful in stabilizing the training, </a:t>
            </a:r>
          </a:p>
          <a:p>
            <a:r>
              <a:rPr lang="en-US" altLang="zh-CN" dirty="0"/>
              <a:t>so we are going to construct a causal graph and only remove its bad causal effects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3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will change the para of backbone, which determine the value of X</a:t>
            </a:r>
          </a:p>
          <a:p>
            <a:r>
              <a:rPr lang="en-US" dirty="0"/>
              <a:t>Due to the M effect, X will be deviated to the head direction, </a:t>
            </a:r>
          </a:p>
          <a:p>
            <a:r>
              <a:rPr lang="en-US" dirty="0"/>
              <a:t>which eventually cause the bias in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04B2-6E26-40EB-81BC-AC0B262653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游戏机, 画&#10;&#10;描述已自动生成">
            <a:extLst>
              <a:ext uri="{FF2B5EF4-FFF2-40B4-BE49-F238E27FC236}">
                <a16:creationId xmlns:a16="http://schemas.microsoft.com/office/drawing/2014/main" id="{BCCC3B9E-E4EE-4FDB-B5A4-D426326397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26312"/>
            <a:ext cx="2589400" cy="9969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6CB3CE-0CBE-4A77-BCF4-8E3AF0792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C4101-083D-4FE3-B39B-B172CE92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02991-EC12-45CB-9D9E-04B5320E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01C-F29A-455A-B28B-711B0C114954}" type="datetimeFigureOut">
              <a:rPr lang="zh-CN" altLang="en-US" smtClean="0"/>
              <a:t>2020/12/21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79538-B344-44A0-AED7-15B197DE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345BC-F79D-48C2-9EFB-85C28C2A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Dari Alibaba DAMO Academy, Inilah 10 Prediksi Tren Teknologi di ...">
            <a:extLst>
              <a:ext uri="{FF2B5EF4-FFF2-40B4-BE49-F238E27FC236}">
                <a16:creationId xmlns:a16="http://schemas.microsoft.com/office/drawing/2014/main" id="{B8C45557-242C-4A9D-9F5A-AFFE89DDFD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14" y="245582"/>
            <a:ext cx="2245451" cy="125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ference on Neural Information Processing Systems - Wikipedia">
            <a:extLst>
              <a:ext uri="{FF2B5EF4-FFF2-40B4-BE49-F238E27FC236}">
                <a16:creationId xmlns:a16="http://schemas.microsoft.com/office/drawing/2014/main" id="{9D879253-AF73-49CA-87D5-79987689A8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9" y="194948"/>
            <a:ext cx="2743201" cy="122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42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1DF7-8CF8-42F3-ACFD-B3756D5011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Type Here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B2A3-2448-4BDC-84FD-AFF3B019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50DB0-5E98-417A-A6C7-33339FFA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01C-F29A-455A-B28B-711B0C114954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C2F5A-D75C-458F-864A-C46A6D9A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D4A7C-8A19-42CA-BE62-204C0DC9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ECC1D9-1071-4364-8562-9A56B8D16953}"/>
              </a:ext>
            </a:extLst>
          </p:cNvPr>
          <p:cNvSpPr/>
          <p:nvPr userDrawn="1"/>
        </p:nvSpPr>
        <p:spPr>
          <a:xfrm>
            <a:off x="0" y="6669695"/>
            <a:ext cx="12192000" cy="25167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7E629D-07CC-4947-9CA5-E9FDAC57D3A6}"/>
              </a:ext>
            </a:extLst>
          </p:cNvPr>
          <p:cNvSpPr/>
          <p:nvPr userDrawn="1"/>
        </p:nvSpPr>
        <p:spPr>
          <a:xfrm>
            <a:off x="0" y="6646835"/>
            <a:ext cx="12192000" cy="45719"/>
          </a:xfrm>
          <a:prstGeom prst="rect">
            <a:avLst/>
          </a:prstGeom>
          <a:solidFill>
            <a:srgbClr val="F56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045FB28-9458-4138-95A2-10262DAC7404}"/>
              </a:ext>
            </a:extLst>
          </p:cNvPr>
          <p:cNvCxnSpPr/>
          <p:nvPr userDrawn="1"/>
        </p:nvCxnSpPr>
        <p:spPr>
          <a:xfrm>
            <a:off x="838200" y="1367405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0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06A33203-CA68-4174-8419-E8CFAE238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" y="5452758"/>
            <a:ext cx="3026327" cy="11651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331DF7-8CF8-42F3-ACFD-B3756D50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B2A3-2448-4BDC-84FD-AFF3B019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50DB0-5E98-417A-A6C7-33339FFA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01C-F29A-455A-B28B-711B0C114954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C2F5A-D75C-458F-864A-C46A6D9A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D4A7C-8A19-42CA-BE62-204C0DC9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ECC1D9-1071-4364-8562-9A56B8D16953}"/>
              </a:ext>
            </a:extLst>
          </p:cNvPr>
          <p:cNvSpPr/>
          <p:nvPr userDrawn="1"/>
        </p:nvSpPr>
        <p:spPr>
          <a:xfrm>
            <a:off x="0" y="6669695"/>
            <a:ext cx="12192000" cy="25167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7E629D-07CC-4947-9CA5-E9FDAC57D3A6}"/>
              </a:ext>
            </a:extLst>
          </p:cNvPr>
          <p:cNvSpPr/>
          <p:nvPr userDrawn="1"/>
        </p:nvSpPr>
        <p:spPr>
          <a:xfrm>
            <a:off x="0" y="6646835"/>
            <a:ext cx="12192000" cy="45719"/>
          </a:xfrm>
          <a:prstGeom prst="rect">
            <a:avLst/>
          </a:prstGeom>
          <a:solidFill>
            <a:srgbClr val="F56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A7323C-CD7D-414A-9B6A-760A1ECD6A96}"/>
              </a:ext>
            </a:extLst>
          </p:cNvPr>
          <p:cNvCxnSpPr/>
          <p:nvPr userDrawn="1"/>
        </p:nvCxnSpPr>
        <p:spPr>
          <a:xfrm>
            <a:off x="838200" y="1367405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06A33203-CA68-4174-8419-E8CFAE238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26" y="5452758"/>
            <a:ext cx="3026327" cy="11651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331DF7-8CF8-42F3-ACFD-B3756D50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B2A3-2448-4BDC-84FD-AFF3B019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50DB0-5E98-417A-A6C7-33339FFA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01C-F29A-455A-B28B-711B0C114954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C2F5A-D75C-458F-864A-C46A6D9A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D4A7C-8A19-42CA-BE62-204C0DC9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ECC1D9-1071-4364-8562-9A56B8D16953}"/>
              </a:ext>
            </a:extLst>
          </p:cNvPr>
          <p:cNvSpPr/>
          <p:nvPr userDrawn="1"/>
        </p:nvSpPr>
        <p:spPr>
          <a:xfrm>
            <a:off x="0" y="6669695"/>
            <a:ext cx="12192000" cy="25167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7E629D-07CC-4947-9CA5-E9FDAC57D3A6}"/>
              </a:ext>
            </a:extLst>
          </p:cNvPr>
          <p:cNvSpPr/>
          <p:nvPr userDrawn="1"/>
        </p:nvSpPr>
        <p:spPr>
          <a:xfrm>
            <a:off x="0" y="6646835"/>
            <a:ext cx="12192000" cy="45719"/>
          </a:xfrm>
          <a:prstGeom prst="rect">
            <a:avLst/>
          </a:prstGeom>
          <a:solidFill>
            <a:srgbClr val="F56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9D1EBDE-D827-49D0-A682-4C35910AD038}"/>
              </a:ext>
            </a:extLst>
          </p:cNvPr>
          <p:cNvCxnSpPr/>
          <p:nvPr userDrawn="1"/>
        </p:nvCxnSpPr>
        <p:spPr>
          <a:xfrm>
            <a:off x="838200" y="1367405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食物&#10;&#10;描述已自动生成">
            <a:extLst>
              <a:ext uri="{FF2B5EF4-FFF2-40B4-BE49-F238E27FC236}">
                <a16:creationId xmlns:a16="http://schemas.microsoft.com/office/drawing/2014/main" id="{76CE34E1-E0D0-486E-A04A-2CF94FA3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9144000" cy="5143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8EF5B2-2EB6-48C6-960F-AE92B69E4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44925"/>
            <a:ext cx="12192000" cy="1325563"/>
          </a:xfrm>
        </p:spPr>
        <p:txBody>
          <a:bodyPr>
            <a:normAutofit/>
          </a:bodyPr>
          <a:lstStyle>
            <a:lvl1pPr algn="ctr">
              <a:defRPr sz="7000">
                <a:solidFill>
                  <a:srgbClr val="C00000"/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BE0BA-A56E-4FA8-AF1C-6F738790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101C-F29A-455A-B28B-711B0C114954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CA0B3D-12DA-4CB0-B46B-707BDE3F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DFE2DD-AF0C-440B-A389-B0E0B91C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片包含 游戏机, 画&#10;&#10;描述已自动生成">
            <a:extLst>
              <a:ext uri="{FF2B5EF4-FFF2-40B4-BE49-F238E27FC236}">
                <a16:creationId xmlns:a16="http://schemas.microsoft.com/office/drawing/2014/main" id="{6EB799E6-7AC5-44BD-BF54-7A20DC8083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26312"/>
            <a:ext cx="2589400" cy="996935"/>
          </a:xfrm>
          <a:prstGeom prst="rect">
            <a:avLst/>
          </a:prstGeom>
        </p:spPr>
      </p:pic>
      <p:pic>
        <p:nvPicPr>
          <p:cNvPr id="10" name="Picture 2" descr="Dari Alibaba DAMO Academy, Inilah 10 Prediksi Tren Teknologi di ...">
            <a:extLst>
              <a:ext uri="{FF2B5EF4-FFF2-40B4-BE49-F238E27FC236}">
                <a16:creationId xmlns:a16="http://schemas.microsoft.com/office/drawing/2014/main" id="{EF1C6064-2CE9-49B8-8A1A-2CD6C5DBBC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14" y="245582"/>
            <a:ext cx="2245451" cy="125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nference on Neural Information Processing Systems - Wikipedia">
            <a:extLst>
              <a:ext uri="{FF2B5EF4-FFF2-40B4-BE49-F238E27FC236}">
                <a16:creationId xmlns:a16="http://schemas.microsoft.com/office/drawing/2014/main" id="{FFEB9B7E-FCDB-42E1-9524-470CA3DEF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51" y="242838"/>
            <a:ext cx="2809701" cy="125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6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98F260-880C-4221-9400-35654C93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B3195-32FB-43BB-8B9F-6FB987F8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F29C-4674-4C17-A513-783F14A3D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101C-F29A-455A-B28B-711B0C114954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5620E-0425-4925-8CDB-C9750622B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8A3F4-0CFB-4637-87F1-791938C01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206D-B8FE-401D-BD50-D5F64C03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6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huaTang/Long-Tailed-Recognition.pyto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78804-C0E5-487A-84C9-3AF10BD3D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46" y="1917019"/>
            <a:ext cx="10733103" cy="1511981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Long-Tailed Classification by Keeping the Good and Removing the Bad Momentum Causal Effect</a:t>
            </a:r>
            <a:endParaRPr lang="zh-CN" altLang="en-US" sz="4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E2E929-6C04-4DDF-928B-F8836F3C0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52" y="4033157"/>
            <a:ext cx="11201293" cy="255542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Kaihua Tan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Jianqiang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  <a:r>
              <a:rPr lang="en-US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Hanwang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US" alt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b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Nanyang Technological University </a:t>
            </a:r>
          </a:p>
          <a:p>
            <a:r>
              <a:rPr lang="en-US" altLang="en-US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Damo Academy, Alibaba Group</a:t>
            </a: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hlinkClick r:id="rId3"/>
              </a:rPr>
              <a:t>https://github.com/KaihuaTang/Long-Tailed-Recognition.pytorch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1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73DED-44A2-44B8-A285-B3D7295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C0E6-91D3-4E2C-BAE7-1FC17922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Long-Tailed Classification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The Proposed Causal Graph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De-confound TDE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Advantages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484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819E-007C-40AD-A362-74FE6D68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279110"/>
            <a:ext cx="11380382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Two Undesired Causal Effects of Momentum</a:t>
            </a:r>
            <a:r>
              <a:rPr lang="en-US" sz="4000" dirty="0"/>
              <a:t>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D687DF-7F71-4417-9F43-2FA1659525D8}"/>
              </a:ext>
            </a:extLst>
          </p:cNvPr>
          <p:cNvSpPr/>
          <p:nvPr/>
        </p:nvSpPr>
        <p:spPr>
          <a:xfrm>
            <a:off x="2393519" y="2176172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M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F0420A-CB1C-4F0E-BD60-14EEAB65B561}"/>
              </a:ext>
            </a:extLst>
          </p:cNvPr>
          <p:cNvSpPr/>
          <p:nvPr/>
        </p:nvSpPr>
        <p:spPr>
          <a:xfrm>
            <a:off x="855257" y="476402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X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9092BA-79DC-4296-B611-C8A1D33CE8B3}"/>
              </a:ext>
            </a:extLst>
          </p:cNvPr>
          <p:cNvSpPr/>
          <p:nvPr/>
        </p:nvSpPr>
        <p:spPr>
          <a:xfrm>
            <a:off x="3627673" y="3493568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D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DDB497-4D5D-43EA-93C1-071C1AC0A3C2}"/>
              </a:ext>
            </a:extLst>
          </p:cNvPr>
          <p:cNvSpPr/>
          <p:nvPr/>
        </p:nvSpPr>
        <p:spPr>
          <a:xfrm>
            <a:off x="4836713" y="476402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5A75AD-FCE6-4707-B295-111A7FE942A7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3174008" y="2956661"/>
            <a:ext cx="587576" cy="670818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112FCF-64C3-4771-83D6-14CC4569315B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408162" y="4274057"/>
            <a:ext cx="562462" cy="623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B03A3C-C2F3-4FFD-A5B5-2AD2EE1A8709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1312457" y="2956661"/>
            <a:ext cx="1214973" cy="1807364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B577AD-988E-4DFB-BB20-7ECA4CB46128}"/>
              </a:ext>
            </a:extLst>
          </p:cNvPr>
          <p:cNvCxnSpPr>
            <a:cxnSpLocks/>
            <a:stCxn id="14" idx="7"/>
            <a:endCxn id="15" idx="2"/>
          </p:cNvCxnSpPr>
          <p:nvPr/>
        </p:nvCxnSpPr>
        <p:spPr>
          <a:xfrm flipV="1">
            <a:off x="1635746" y="3950768"/>
            <a:ext cx="1991927" cy="94716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25810-D220-48EF-AC8C-3062C41773B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1769657" y="5221225"/>
            <a:ext cx="3067056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AB2F1B-4913-4FF0-B713-4FCF38443AD9}"/>
              </a:ext>
            </a:extLst>
          </p:cNvPr>
          <p:cNvSpPr txBox="1"/>
          <p:nvPr/>
        </p:nvSpPr>
        <p:spPr>
          <a:xfrm>
            <a:off x="5758158" y="2077967"/>
            <a:ext cx="6391943" cy="2195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/>
              <a:t>Two Undesired Causal Effects of Momentum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/>
              <a:t>Backdoor shortcut</a:t>
            </a:r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19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25F58E-C088-4B0F-938F-C4ED761D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279110"/>
            <a:ext cx="11380382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Two Undesired Causal Effects of Momentum</a:t>
            </a:r>
            <a:r>
              <a:rPr lang="en-US" sz="4000" dirty="0"/>
              <a:t>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7A0B93-9450-4813-8CFF-336708D2C445}"/>
              </a:ext>
            </a:extLst>
          </p:cNvPr>
          <p:cNvSpPr/>
          <p:nvPr/>
        </p:nvSpPr>
        <p:spPr>
          <a:xfrm>
            <a:off x="2393519" y="2176172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M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BAB10B-F8E7-4B0F-8355-FAB20ECD5671}"/>
              </a:ext>
            </a:extLst>
          </p:cNvPr>
          <p:cNvSpPr/>
          <p:nvPr/>
        </p:nvSpPr>
        <p:spPr>
          <a:xfrm>
            <a:off x="855257" y="476402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X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8C0942-A8A2-4EF0-ACBB-88A677908D52}"/>
              </a:ext>
            </a:extLst>
          </p:cNvPr>
          <p:cNvSpPr/>
          <p:nvPr/>
        </p:nvSpPr>
        <p:spPr>
          <a:xfrm>
            <a:off x="3627673" y="3493568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D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1011D8-1DC9-4AB0-831F-7536A02EAA1E}"/>
              </a:ext>
            </a:extLst>
          </p:cNvPr>
          <p:cNvSpPr/>
          <p:nvPr/>
        </p:nvSpPr>
        <p:spPr>
          <a:xfrm>
            <a:off x="4836713" y="476402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3DDDEA-3441-48EB-83FA-F103F6B72A6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174008" y="2956661"/>
            <a:ext cx="587576" cy="670818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4397D-1C16-42D3-809F-199F80034D4C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408162" y="4274057"/>
            <a:ext cx="562462" cy="623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ABC44-50B0-4478-9F98-DE936887A3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312457" y="2956661"/>
            <a:ext cx="1214973" cy="180736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C0C66F-70DF-4E85-AB44-2DEEC5C84DCF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1635746" y="3950768"/>
            <a:ext cx="1991927" cy="947168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E32EE8-C8C7-49CD-9B8D-B3B7DE56E0E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769657" y="5221225"/>
            <a:ext cx="3067056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E2AAA-7000-4FE8-BF68-9ACFB75AD875}"/>
              </a:ext>
            </a:extLst>
          </p:cNvPr>
          <p:cNvSpPr txBox="1"/>
          <p:nvPr/>
        </p:nvSpPr>
        <p:spPr>
          <a:xfrm>
            <a:off x="5758158" y="2077967"/>
            <a:ext cx="6391943" cy="293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/>
              <a:t>Two Undesired Causal Effects of Momentum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/>
              <a:t>Backdoor shortcut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Indirect Mediator </a:t>
            </a:r>
            <a:r>
              <a:rPr lang="en-US" altLang="zh-CN" sz="2400" dirty="0"/>
              <a:t>Effect</a:t>
            </a:r>
            <a:endParaRPr lang="en-US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572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AF1A-C1C6-4321-A962-0805E3F7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De-confound TDE Classifier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C84C9-DA1A-431C-B5BA-65FECA58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09" y="4380548"/>
            <a:ext cx="6421582" cy="2202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558506-C3F6-4316-A7B8-0F8252901B8C}"/>
                  </a:ext>
                </a:extLst>
              </p:cNvPr>
              <p:cNvSpPr txBox="1"/>
              <p:nvPr/>
            </p:nvSpPr>
            <p:spPr>
              <a:xfrm>
                <a:off x="838200" y="1548735"/>
                <a:ext cx="9602950" cy="3093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The definition of Total Direct Effect (TDE):</a:t>
                </a: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𝑇𝐷𝐸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The proposed de-confound TDE:</a:t>
                </a:r>
              </a:p>
              <a:p>
                <a:r>
                  <a:rPr lang="en-US" sz="2800" dirty="0">
                    <a:latin typeface="+mj-lt"/>
                  </a:rPr>
                  <a:t>	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𝑇𝐷𝐸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558506-C3F6-4316-A7B8-0F8252901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735"/>
                <a:ext cx="9602950" cy="3093347"/>
              </a:xfrm>
              <a:prstGeom prst="rect">
                <a:avLst/>
              </a:prstGeom>
              <a:blipFill>
                <a:blip r:embed="rId4"/>
                <a:stretch>
                  <a:fillRect l="-1333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73DED-44A2-44B8-A285-B3D7295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C0E6-91D3-4E2C-BAE7-1FC17922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Long-Tailed Classification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The Proposed Causal Graph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De-confound TDE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Advantages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0994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965D-9FFF-4372-8CF7-B2F998C1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323-C0D0-4DB3-A022-CE50F3B00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770"/>
            <a:ext cx="10515600" cy="458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proposed de-confound TDE </a:t>
            </a:r>
            <a:r>
              <a:rPr lang="en-US" b="1" dirty="0"/>
              <a:t>simple</a:t>
            </a:r>
            <a:r>
              <a:rPr lang="en-US" dirty="0"/>
              <a:t>, </a:t>
            </a:r>
            <a:r>
              <a:rPr lang="en-US" b="1" dirty="0"/>
              <a:t>adaptive</a:t>
            </a:r>
            <a:r>
              <a:rPr lang="en-US" dirty="0"/>
              <a:t>, and </a:t>
            </a:r>
            <a:r>
              <a:rPr lang="en-US" b="1" dirty="0"/>
              <a:t>agnostic</a:t>
            </a:r>
            <a:r>
              <a:rPr lang="en-US" dirty="0"/>
              <a:t> to the prior statistics of the class distribution: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doesn’t introduce any additional stages or modules.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can be applied to a variety of tasks, including but not limited to image classification, object detection, instance segmentation.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doesn’t rely on the accessibility of data distribution.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We outperform previous state-of-the-arts: Decoupling</a:t>
            </a:r>
            <a:r>
              <a:rPr lang="en-US" altLang="zh-CN" baseline="30000" dirty="0"/>
              <a:t>[1]</a:t>
            </a:r>
            <a:r>
              <a:rPr lang="en-US" altLang="zh-CN" dirty="0"/>
              <a:t>, BBN</a:t>
            </a:r>
            <a:r>
              <a:rPr lang="en-US" altLang="zh-CN" baseline="30000" dirty="0"/>
              <a:t>[2]</a:t>
            </a:r>
            <a:r>
              <a:rPr lang="en-US" altLang="zh-CN" dirty="0"/>
              <a:t> and EQL</a:t>
            </a:r>
            <a:r>
              <a:rPr lang="en-US" altLang="zh-CN" baseline="30000" dirty="0"/>
              <a:t>[3]</a:t>
            </a:r>
            <a:r>
              <a:rPr lang="en-US" altLang="zh-CN" dirty="0"/>
              <a:t> on ImageNet-LT, Long-Tailed CIFAR-10/-100, and Large Vocabulary Instance Segmentation (LVIS) dataset.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5C709-49B5-4972-81F1-FDBF11F110DD}"/>
              </a:ext>
            </a:extLst>
          </p:cNvPr>
          <p:cNvSpPr txBox="1"/>
          <p:nvPr/>
        </p:nvSpPr>
        <p:spPr>
          <a:xfrm>
            <a:off x="838200" y="5869186"/>
            <a:ext cx="105329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[1]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Kang,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+mj-lt"/>
              </a:rPr>
              <a:t>Bingyi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, et al. "Decoupling Representation and Classifier for Long-Tailed Recognition."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+mj-lt"/>
              </a:rPr>
              <a:t>ICLR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. 2020.</a:t>
            </a:r>
          </a:p>
          <a:p>
            <a:r>
              <a:rPr lang="en-US" sz="1400" dirty="0">
                <a:solidFill>
                  <a:srgbClr val="222222"/>
                </a:solidFill>
                <a:latin typeface="+mj-lt"/>
              </a:rPr>
              <a:t>[2]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Zhou,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+mj-lt"/>
              </a:rPr>
              <a:t>Boyan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, et al. "BBN: Bilateral-Branch Network with Cumulative Learning for Long-Tailed Visual Recognition."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+mj-lt"/>
              </a:rPr>
              <a:t>CVPR.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2020.</a:t>
            </a:r>
          </a:p>
          <a:p>
            <a:r>
              <a:rPr lang="en-US" sz="1400" dirty="0">
                <a:solidFill>
                  <a:srgbClr val="222222"/>
                </a:solidFill>
                <a:latin typeface="+mj-lt"/>
              </a:rPr>
              <a:t>[3]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Tan,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+mj-lt"/>
              </a:rPr>
              <a:t>Jingru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, et al. "Equalization Loss for Long-Tailed Object Recognition."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+mj-lt"/>
              </a:rPr>
              <a:t>CVPR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. 2020.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98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2F1F09-3698-4860-B435-F08299C6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6925" y="2525680"/>
            <a:ext cx="12192000" cy="2174032"/>
          </a:xfrm>
        </p:spPr>
        <p:txBody>
          <a:bodyPr>
            <a:normAutofit fontScale="90000"/>
          </a:bodyPr>
          <a:lstStyle/>
          <a:p>
            <a:r>
              <a:rPr lang="en-US" altLang="zh-CN" sz="8800" dirty="0"/>
              <a:t>Thank You     </a:t>
            </a:r>
            <a:br>
              <a:rPr lang="en-US" altLang="zh-CN" sz="8800" dirty="0"/>
            </a:br>
            <a:endParaRPr lang="zh-CN" altLang="en-US" sz="8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84D520-9264-47C7-974C-F92F3470D999}"/>
              </a:ext>
            </a:extLst>
          </p:cNvPr>
          <p:cNvSpPr txBox="1"/>
          <p:nvPr/>
        </p:nvSpPr>
        <p:spPr>
          <a:xfrm>
            <a:off x="4323374" y="401511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lt"/>
              </a:rPr>
              <a:t>Paper Link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ADAC21-5EEB-45F1-ABB3-AD7D04D17A95}"/>
              </a:ext>
            </a:extLst>
          </p:cNvPr>
          <p:cNvSpPr txBox="1"/>
          <p:nvPr/>
        </p:nvSpPr>
        <p:spPr>
          <a:xfrm>
            <a:off x="1857375" y="401511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lt"/>
              </a:rPr>
              <a:t>Code Link</a:t>
            </a:r>
            <a:endParaRPr lang="zh-CN" altLang="en-US" sz="2800" b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C741F-AD7B-4483-8282-2F3EDCF12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93" y="4588502"/>
            <a:ext cx="1716669" cy="174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C9A7D-2D61-44D8-AA24-8DD5E4A78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577" y="4599791"/>
            <a:ext cx="1716669" cy="17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8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73DED-44A2-44B8-A285-B3D7295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C0E6-91D3-4E2C-BAE7-1FC17922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Long-Tailed Classification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The Proposed Causal Graph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De-confound TDE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Advantages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5366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1F78-B6FA-4934-BC6D-0ACC2BAF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Long-Tailed Distribution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3F4EBF5C-DB64-47B3-BD3F-1797838B3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2862"/>
            <a:ext cx="8346179" cy="43400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E535C-D356-4239-9A7A-4B0ABB38D486}"/>
                  </a:ext>
                </a:extLst>
              </p:cNvPr>
              <p:cNvSpPr txBox="1"/>
              <p:nvPr/>
            </p:nvSpPr>
            <p:spPr>
              <a:xfrm>
                <a:off x="1438413" y="2190377"/>
                <a:ext cx="5388013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NLP 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dirty="0"/>
                  <a:t>    </a:t>
                </a:r>
                <a:r>
                  <a:rPr lang="en-US" altLang="zh-CN" sz="2800" dirty="0" err="1"/>
                  <a:t>Zipf’s</a:t>
                </a:r>
                <a:r>
                  <a:rPr lang="en-US" altLang="zh-CN" sz="2800" dirty="0"/>
                  <a:t> Law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Economics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dirty="0"/>
                  <a:t>    Pareto Principle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Computer Vision</a:t>
                </a:r>
              </a:p>
              <a:p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E535C-D356-4239-9A7A-4B0ABB38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13" y="2190377"/>
                <a:ext cx="5388013" cy="2246769"/>
              </a:xfrm>
              <a:prstGeom prst="rect">
                <a:avLst/>
              </a:prstGeom>
              <a:blipFill>
                <a:blip r:embed="rId4"/>
                <a:stretch>
                  <a:fillRect l="-2036" t="-2710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7D615D3-21C5-49F1-A7E4-C24507EF6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75"/>
          <a:stretch/>
        </p:blipFill>
        <p:spPr bwMode="auto">
          <a:xfrm>
            <a:off x="7429577" y="2072075"/>
            <a:ext cx="3924794" cy="25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2C858-0602-4864-B417-311FEC40C0AE}"/>
              </a:ext>
            </a:extLst>
          </p:cNvPr>
          <p:cNvSpPr txBox="1"/>
          <p:nvPr/>
        </p:nvSpPr>
        <p:spPr>
          <a:xfrm>
            <a:off x="838200" y="1651552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What is long-tailed distribution?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9BCB3-43D5-4796-828F-9EF66A98E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298" y="2043635"/>
            <a:ext cx="4708260" cy="2505384"/>
          </a:xfrm>
          <a:prstGeom prst="rect">
            <a:avLst/>
          </a:prstGeom>
        </p:spPr>
      </p:pic>
      <p:pic>
        <p:nvPicPr>
          <p:cNvPr id="10" name="Picture 6" descr="The Shots Your Cat Needs">
            <a:extLst>
              <a:ext uri="{FF2B5EF4-FFF2-40B4-BE49-F238E27FC236}">
                <a16:creationId xmlns:a16="http://schemas.microsoft.com/office/drawing/2014/main" id="{8F2C27CB-6946-45ED-BFB2-DD54E311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13" y="3755728"/>
            <a:ext cx="2294553" cy="1529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EF4E99C-5D75-41AE-A8C6-E1C3CB123936}"/>
              </a:ext>
            </a:extLst>
          </p:cNvPr>
          <p:cNvSpPr/>
          <p:nvPr/>
        </p:nvSpPr>
        <p:spPr>
          <a:xfrm rot="4872806">
            <a:off x="2572378" y="3917181"/>
            <a:ext cx="326960" cy="1448691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多少只狮子合力才能打败一头成年非洲象？答案让人不敢相信">
            <a:extLst>
              <a:ext uri="{FF2B5EF4-FFF2-40B4-BE49-F238E27FC236}">
                <a16:creationId xmlns:a16="http://schemas.microsoft.com/office/drawing/2014/main" id="{62661A87-A720-4BBC-9D91-35F96FB0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21" y="4717463"/>
            <a:ext cx="1805684" cy="1311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61355958-8ADB-40A4-9D5D-5B8D0EC05AC4}"/>
              </a:ext>
            </a:extLst>
          </p:cNvPr>
          <p:cNvSpPr/>
          <p:nvPr/>
        </p:nvSpPr>
        <p:spPr>
          <a:xfrm rot="4944268">
            <a:off x="6915582" y="4906583"/>
            <a:ext cx="326960" cy="1448691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8E9-5390-47BC-B963-BA968550807D}"/>
              </a:ext>
            </a:extLst>
          </p:cNvPr>
          <p:cNvSpPr txBox="1"/>
          <p:nvPr/>
        </p:nvSpPr>
        <p:spPr>
          <a:xfrm rot="16200000">
            <a:off x="277425" y="4676617"/>
            <a:ext cx="2536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Head Classes</a:t>
            </a:r>
          </a:p>
          <a:p>
            <a:r>
              <a:rPr lang="en-US" sz="2400" b="1" dirty="0"/>
              <a:t>(Most of the data)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C7D155-805F-4289-A91F-CFD3B6A9ED66}"/>
              </a:ext>
            </a:extLst>
          </p:cNvPr>
          <p:cNvSpPr txBox="1"/>
          <p:nvPr/>
        </p:nvSpPr>
        <p:spPr>
          <a:xfrm>
            <a:off x="2334256" y="5898587"/>
            <a:ext cx="4882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Tail Classes (Most of the categories)</a:t>
            </a:r>
          </a:p>
        </p:txBody>
      </p:sp>
    </p:spTree>
    <p:extLst>
      <p:ext uri="{BB962C8B-B14F-4D97-AF65-F5344CB8AC3E}">
        <p14:creationId xmlns:p14="http://schemas.microsoft.com/office/powerpoint/2010/main" val="37499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73DED-44A2-44B8-A285-B3D7295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C0E6-91D3-4E2C-BAE7-1FC17922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Long-Tailed Classification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The Proposed Causal Graph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De-confound TDE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Advantages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640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82AF-16DC-4AD1-96D4-C3D2837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40A9-917E-45BF-BE0D-7FB95993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most common solutions: </a:t>
            </a:r>
          </a:p>
          <a:p>
            <a:pPr lvl="1"/>
            <a:r>
              <a:rPr lang="en-US" sz="2800" dirty="0"/>
              <a:t>Re-sampling</a:t>
            </a:r>
          </a:p>
          <a:p>
            <a:pPr lvl="1"/>
            <a:r>
              <a:rPr lang="en-US" sz="2800" dirty="0"/>
              <a:t>Re-weighting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3200" dirty="0"/>
              <a:t>A recent paper proposes a two-stage strategy</a:t>
            </a:r>
            <a:r>
              <a:rPr lang="en-US" sz="3200" baseline="30000" dirty="0"/>
              <a:t>[1]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Stage 1: train backbone feature extractor on original data</a:t>
            </a:r>
          </a:p>
          <a:p>
            <a:pPr lvl="1"/>
            <a:r>
              <a:rPr lang="en-US" sz="2800" dirty="0"/>
              <a:t>Stage 2: finetune classifier on 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52C3D-9928-419B-92A2-C7AB5083471C}"/>
              </a:ext>
            </a:extLst>
          </p:cNvPr>
          <p:cNvSpPr txBox="1"/>
          <p:nvPr/>
        </p:nvSpPr>
        <p:spPr>
          <a:xfrm>
            <a:off x="838200" y="6338986"/>
            <a:ext cx="8681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[1]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Kang,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+mj-lt"/>
              </a:rPr>
              <a:t>Bingyi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, et al. "Decoupling Representation and Classifier for Long-Tailed Recognition."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+mj-lt"/>
              </a:rPr>
              <a:t>ICLR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+mj-lt"/>
              </a:rPr>
              <a:t>. 2020.</a:t>
            </a:r>
            <a:endParaRPr lang="en-US" sz="1400" dirty="0">
              <a:latin typeface="+mj-lt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75A12F-2655-4F98-A9A0-1D51C949B44D}"/>
              </a:ext>
            </a:extLst>
          </p:cNvPr>
          <p:cNvSpPr/>
          <p:nvPr/>
        </p:nvSpPr>
        <p:spPr>
          <a:xfrm>
            <a:off x="5178972" y="2354718"/>
            <a:ext cx="1546578" cy="851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B8CC0-53B9-4FFF-B343-B175ADFF8B9B}"/>
              </a:ext>
            </a:extLst>
          </p:cNvPr>
          <p:cNvSpPr txBox="1"/>
          <p:nvPr/>
        </p:nvSpPr>
        <p:spPr>
          <a:xfrm>
            <a:off x="7137596" y="1827229"/>
            <a:ext cx="4555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Drawbacks: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Under-fitting to the 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Over-fitting to the tail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74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8B3AC40-73B0-4156-AD8E-6B7E7C703887}"/>
              </a:ext>
            </a:extLst>
          </p:cNvPr>
          <p:cNvSpPr/>
          <p:nvPr/>
        </p:nvSpPr>
        <p:spPr>
          <a:xfrm>
            <a:off x="741045" y="1519608"/>
            <a:ext cx="10709910" cy="3635322"/>
          </a:xfrm>
          <a:prstGeom prst="cloudCallout">
            <a:avLst>
              <a:gd name="adj1" fmla="val -20814"/>
              <a:gd name="adj2" fmla="val 673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Worried face outline">
            <a:extLst>
              <a:ext uri="{FF2B5EF4-FFF2-40B4-BE49-F238E27FC236}">
                <a16:creationId xmlns:a16="http://schemas.microsoft.com/office/drawing/2014/main" id="{EF348ED1-E97F-4EEF-8A18-BF6342E24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950" y="5059479"/>
            <a:ext cx="1676402" cy="1676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FA1DBF-3276-4038-AB6F-18CAD837C976}"/>
              </a:ext>
            </a:extLst>
          </p:cNvPr>
          <p:cNvSpPr txBox="1"/>
          <p:nvPr/>
        </p:nvSpPr>
        <p:spPr>
          <a:xfrm>
            <a:off x="1246124" y="685825"/>
            <a:ext cx="735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What’s the problem of existing methods?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86B739-F3B6-47CA-B0BE-827D5CB6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1566986"/>
            <a:ext cx="10515600" cy="24251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They fail to explain the whys and wherefores of their solutions: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7EBC-3CFB-4058-AC44-8B7AA52F2E4D}"/>
              </a:ext>
            </a:extLst>
          </p:cNvPr>
          <p:cNvSpPr txBox="1"/>
          <p:nvPr/>
        </p:nvSpPr>
        <p:spPr>
          <a:xfrm>
            <a:off x="2034540" y="2896791"/>
            <a:ext cx="8172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is the re-balanced classifier good but the re-balanced feature learning bad?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does the two-stage training significantly outperform the end-to-end one in long-tailed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194058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6AD3B172-F471-4731-AA69-59E87AAB8699}"/>
              </a:ext>
            </a:extLst>
          </p:cNvPr>
          <p:cNvSpPr/>
          <p:nvPr/>
        </p:nvSpPr>
        <p:spPr>
          <a:xfrm rot="562679">
            <a:off x="8922236" y="2528371"/>
            <a:ext cx="792287" cy="36110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C7DE11-2D43-40B6-B426-1AD05C3316A0}"/>
              </a:ext>
            </a:extLst>
          </p:cNvPr>
          <p:cNvSpPr/>
          <p:nvPr/>
        </p:nvSpPr>
        <p:spPr>
          <a:xfrm rot="562679">
            <a:off x="8674594" y="2415501"/>
            <a:ext cx="1287567" cy="58684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85A9DE0-E341-408C-90B8-7FF91647BBD3}"/>
              </a:ext>
            </a:extLst>
          </p:cNvPr>
          <p:cNvSpPr/>
          <p:nvPr/>
        </p:nvSpPr>
        <p:spPr>
          <a:xfrm rot="562679">
            <a:off x="8425162" y="2301814"/>
            <a:ext cx="1786432" cy="81422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4ECB22-2555-4C78-8DC4-644D49EBBBC3}"/>
              </a:ext>
            </a:extLst>
          </p:cNvPr>
          <p:cNvSpPr/>
          <p:nvPr/>
        </p:nvSpPr>
        <p:spPr>
          <a:xfrm rot="562679">
            <a:off x="8161229" y="2181518"/>
            <a:ext cx="2314296" cy="105481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75019F1-2A11-43EC-824E-1035FA35FF62}"/>
              </a:ext>
            </a:extLst>
          </p:cNvPr>
          <p:cNvSpPr/>
          <p:nvPr/>
        </p:nvSpPr>
        <p:spPr>
          <a:xfrm rot="562679">
            <a:off x="7829656" y="2030393"/>
            <a:ext cx="2977444" cy="135706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399402-7786-4A74-BC09-427F61407F2F}"/>
              </a:ext>
            </a:extLst>
          </p:cNvPr>
          <p:cNvSpPr/>
          <p:nvPr/>
        </p:nvSpPr>
        <p:spPr>
          <a:xfrm rot="562679">
            <a:off x="7454196" y="1859265"/>
            <a:ext cx="3728362" cy="169931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FF5DC-5AC4-48CD-87DC-2781BC6E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1820" cy="1325563"/>
          </a:xfrm>
        </p:spPr>
        <p:txBody>
          <a:bodyPr/>
          <a:lstStyle/>
          <a:p>
            <a:r>
              <a:rPr lang="en-US" altLang="zh-CN" sz="4400" b="1" dirty="0"/>
              <a:t>Accumulative Momentum Effect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5B8A6C-5879-4D8C-BC85-E81C5252FB10}"/>
              </a:ext>
            </a:extLst>
          </p:cNvPr>
          <p:cNvSpPr/>
          <p:nvPr/>
        </p:nvSpPr>
        <p:spPr>
          <a:xfrm rot="1352581">
            <a:off x="2293754" y="2857921"/>
            <a:ext cx="792287" cy="3611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B856DF-E7AB-4B11-8AE6-2A457B3DD2DA}"/>
              </a:ext>
            </a:extLst>
          </p:cNvPr>
          <p:cNvSpPr/>
          <p:nvPr/>
        </p:nvSpPr>
        <p:spPr>
          <a:xfrm rot="1352581">
            <a:off x="2046112" y="2745051"/>
            <a:ext cx="1287567" cy="5868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51A9DE-DE33-42D9-9300-6D6349DCA729}"/>
              </a:ext>
            </a:extLst>
          </p:cNvPr>
          <p:cNvSpPr/>
          <p:nvPr/>
        </p:nvSpPr>
        <p:spPr>
          <a:xfrm rot="1352581">
            <a:off x="1796680" y="2631364"/>
            <a:ext cx="1786432" cy="814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84E167-CB5B-48C9-A9C7-F571F850FF76}"/>
              </a:ext>
            </a:extLst>
          </p:cNvPr>
          <p:cNvSpPr/>
          <p:nvPr/>
        </p:nvSpPr>
        <p:spPr>
          <a:xfrm rot="1352581">
            <a:off x="1532747" y="2511068"/>
            <a:ext cx="2314296" cy="10548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231B17-3788-43AC-BA18-FE76795D52D5}"/>
              </a:ext>
            </a:extLst>
          </p:cNvPr>
          <p:cNvSpPr/>
          <p:nvPr/>
        </p:nvSpPr>
        <p:spPr>
          <a:xfrm rot="1352581">
            <a:off x="1201174" y="2359943"/>
            <a:ext cx="2977444" cy="13570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BA37BF-53F0-46CE-91FE-C5265E623365}"/>
              </a:ext>
            </a:extLst>
          </p:cNvPr>
          <p:cNvSpPr/>
          <p:nvPr/>
        </p:nvSpPr>
        <p:spPr>
          <a:xfrm rot="1352581">
            <a:off x="825714" y="2188815"/>
            <a:ext cx="3728362" cy="169931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56247C-8AF2-42DB-AF65-6BD453B9FF5E}"/>
              </a:ext>
            </a:extLst>
          </p:cNvPr>
          <p:cNvSpPr txBox="1"/>
          <p:nvPr/>
        </p:nvSpPr>
        <p:spPr>
          <a:xfrm>
            <a:off x="667226" y="5409524"/>
            <a:ext cx="5169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       Global Optima for All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       Local Optima for Head Categories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0110B8-FCC9-43D2-88A4-280776709A81}"/>
              </a:ext>
            </a:extLst>
          </p:cNvPr>
          <p:cNvSpPr/>
          <p:nvPr/>
        </p:nvSpPr>
        <p:spPr>
          <a:xfrm rot="980114">
            <a:off x="1109089" y="5512106"/>
            <a:ext cx="370129" cy="168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1A437F-8EAC-4E26-B6D8-8848B8D1377F}"/>
              </a:ext>
            </a:extLst>
          </p:cNvPr>
          <p:cNvSpPr/>
          <p:nvPr/>
        </p:nvSpPr>
        <p:spPr>
          <a:xfrm>
            <a:off x="647700" y="5360205"/>
            <a:ext cx="10900410" cy="75720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2E6840-9624-47B2-A3DF-FB8997F7D22E}"/>
              </a:ext>
            </a:extLst>
          </p:cNvPr>
          <p:cNvSpPr/>
          <p:nvPr/>
        </p:nvSpPr>
        <p:spPr>
          <a:xfrm rot="1352581">
            <a:off x="8852469" y="2862532"/>
            <a:ext cx="792287" cy="3611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2B5313-3325-490B-AD18-5FDD5A231A60}"/>
              </a:ext>
            </a:extLst>
          </p:cNvPr>
          <p:cNvSpPr/>
          <p:nvPr/>
        </p:nvSpPr>
        <p:spPr>
          <a:xfrm rot="1352581">
            <a:off x="8604827" y="2749662"/>
            <a:ext cx="1287567" cy="5868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3D9C05B-877C-4D37-9AE2-27FADFA54095}"/>
              </a:ext>
            </a:extLst>
          </p:cNvPr>
          <p:cNvSpPr/>
          <p:nvPr/>
        </p:nvSpPr>
        <p:spPr>
          <a:xfrm rot="1352581">
            <a:off x="8355395" y="2635975"/>
            <a:ext cx="1786432" cy="814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4CD571-2BBE-43AC-A30A-F660979689EF}"/>
              </a:ext>
            </a:extLst>
          </p:cNvPr>
          <p:cNvSpPr/>
          <p:nvPr/>
        </p:nvSpPr>
        <p:spPr>
          <a:xfrm rot="1352581">
            <a:off x="8091462" y="2515679"/>
            <a:ext cx="2314296" cy="10548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84E142-47D1-4644-B9F6-3925C19BA9C6}"/>
              </a:ext>
            </a:extLst>
          </p:cNvPr>
          <p:cNvSpPr/>
          <p:nvPr/>
        </p:nvSpPr>
        <p:spPr>
          <a:xfrm rot="1352581">
            <a:off x="7759889" y="2364554"/>
            <a:ext cx="2977444" cy="13570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18CD311-56C6-44A0-B80C-C2E141C0796E}"/>
              </a:ext>
            </a:extLst>
          </p:cNvPr>
          <p:cNvSpPr/>
          <p:nvPr/>
        </p:nvSpPr>
        <p:spPr>
          <a:xfrm rot="1352581">
            <a:off x="7384429" y="2193426"/>
            <a:ext cx="3728362" cy="169931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D9F1D1B-1EF8-43B1-BBEB-8299B1A89656}"/>
              </a:ext>
            </a:extLst>
          </p:cNvPr>
          <p:cNvSpPr/>
          <p:nvPr/>
        </p:nvSpPr>
        <p:spPr>
          <a:xfrm rot="980114">
            <a:off x="1114605" y="5829976"/>
            <a:ext cx="370129" cy="16869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48024B-F63D-4A1D-96D1-CEB7EE2D876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68152" y="2323789"/>
            <a:ext cx="1707315" cy="70788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A05CD4-AFDB-40E9-98BE-41459AC2F087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968152" y="1918886"/>
            <a:ext cx="421322" cy="4049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07E135-348A-49D6-BC22-CD3BA41B46C1}"/>
              </a:ext>
            </a:extLst>
          </p:cNvPr>
          <p:cNvCxnSpPr>
            <a:cxnSpLocks/>
          </p:cNvCxnSpPr>
          <p:nvPr/>
        </p:nvCxnSpPr>
        <p:spPr>
          <a:xfrm flipV="1">
            <a:off x="1086367" y="1901226"/>
            <a:ext cx="315594" cy="12003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7C875A-012A-4CEF-82B6-35A3EBF7D2D1}"/>
              </a:ext>
            </a:extLst>
          </p:cNvPr>
          <p:cNvCxnSpPr>
            <a:cxnSpLocks/>
          </p:cNvCxnSpPr>
          <p:nvPr/>
        </p:nvCxnSpPr>
        <p:spPr>
          <a:xfrm flipV="1">
            <a:off x="1095547" y="2323789"/>
            <a:ext cx="670217" cy="753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20E21B-AA69-439C-B756-4F696417A079}"/>
              </a:ext>
            </a:extLst>
          </p:cNvPr>
          <p:cNvCxnSpPr>
            <a:cxnSpLocks/>
          </p:cNvCxnSpPr>
          <p:nvPr/>
        </p:nvCxnSpPr>
        <p:spPr>
          <a:xfrm flipV="1">
            <a:off x="1581727" y="2323787"/>
            <a:ext cx="184037" cy="568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7D40AC9-B99A-42B1-9A19-DB0D85F62175}"/>
              </a:ext>
            </a:extLst>
          </p:cNvPr>
          <p:cNvCxnSpPr>
            <a:cxnSpLocks/>
          </p:cNvCxnSpPr>
          <p:nvPr/>
        </p:nvCxnSpPr>
        <p:spPr>
          <a:xfrm flipV="1">
            <a:off x="1583047" y="2520659"/>
            <a:ext cx="322251" cy="3718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20E21B-AA69-439C-B756-4F696417A079}"/>
              </a:ext>
            </a:extLst>
          </p:cNvPr>
          <p:cNvCxnSpPr>
            <a:cxnSpLocks/>
          </p:cNvCxnSpPr>
          <p:nvPr/>
        </p:nvCxnSpPr>
        <p:spPr>
          <a:xfrm flipV="1">
            <a:off x="1850231" y="2520658"/>
            <a:ext cx="58899" cy="421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B7E45AC-0803-48E0-9943-434288483431}"/>
              </a:ext>
            </a:extLst>
          </p:cNvPr>
          <p:cNvCxnSpPr>
            <a:cxnSpLocks/>
          </p:cNvCxnSpPr>
          <p:nvPr/>
        </p:nvCxnSpPr>
        <p:spPr>
          <a:xfrm flipV="1">
            <a:off x="1850231" y="2677732"/>
            <a:ext cx="279709" cy="243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020E21B-AA69-439C-B756-4F696417A079}"/>
              </a:ext>
            </a:extLst>
          </p:cNvPr>
          <p:cNvCxnSpPr>
            <a:cxnSpLocks/>
          </p:cNvCxnSpPr>
          <p:nvPr/>
        </p:nvCxnSpPr>
        <p:spPr>
          <a:xfrm flipV="1">
            <a:off x="2117531" y="2677731"/>
            <a:ext cx="19416" cy="293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D65477B-B0FA-4E80-8273-6428E396B9E0}"/>
              </a:ext>
            </a:extLst>
          </p:cNvPr>
          <p:cNvCxnSpPr>
            <a:cxnSpLocks/>
          </p:cNvCxnSpPr>
          <p:nvPr/>
        </p:nvCxnSpPr>
        <p:spPr>
          <a:xfrm flipV="1">
            <a:off x="2124184" y="2892478"/>
            <a:ext cx="357523" cy="49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6B5EA2B-B4BD-45A1-A6B7-7C723CC820C3}"/>
              </a:ext>
            </a:extLst>
          </p:cNvPr>
          <p:cNvSpPr txBox="1"/>
          <p:nvPr/>
        </p:nvSpPr>
        <p:spPr>
          <a:xfrm>
            <a:off x="5654040" y="5384865"/>
            <a:ext cx="574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     </a:t>
            </a:r>
            <a:r>
              <a:rPr lang="en-US" altLang="zh-CN" sz="2000" dirty="0">
                <a:latin typeface="+mj-lt"/>
              </a:rPr>
              <a:t>Momentum Direction in Balanced Data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     Momentum Direction in Long-Tailed Data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16D9D-53F9-4589-AFCC-31B7BEEEED1E}"/>
              </a:ext>
            </a:extLst>
          </p:cNvPr>
          <p:cNvCxnSpPr>
            <a:cxnSpLocks/>
          </p:cNvCxnSpPr>
          <p:nvPr/>
        </p:nvCxnSpPr>
        <p:spPr>
          <a:xfrm>
            <a:off x="5970270" y="5585025"/>
            <a:ext cx="44236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8CF014-A4CD-45C7-B5F4-59CE6D8E7900}"/>
              </a:ext>
            </a:extLst>
          </p:cNvPr>
          <p:cNvCxnSpPr>
            <a:cxnSpLocks/>
          </p:cNvCxnSpPr>
          <p:nvPr/>
        </p:nvCxnSpPr>
        <p:spPr>
          <a:xfrm>
            <a:off x="5970270" y="5886015"/>
            <a:ext cx="44236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005ECAC-B12B-4602-B521-995E0AF2E69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26867" y="2328400"/>
            <a:ext cx="1807243" cy="37139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554D808-F249-405C-B9D5-91C0442C2208}"/>
              </a:ext>
            </a:extLst>
          </p:cNvPr>
          <p:cNvCxnSpPr>
            <a:cxnSpLocks/>
          </p:cNvCxnSpPr>
          <p:nvPr/>
        </p:nvCxnSpPr>
        <p:spPr>
          <a:xfrm flipV="1">
            <a:off x="7528604" y="1901225"/>
            <a:ext cx="242427" cy="421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1BBCE17-C62A-4AE9-9B94-205E2464E46E}"/>
              </a:ext>
            </a:extLst>
          </p:cNvPr>
          <p:cNvCxnSpPr>
            <a:cxnSpLocks/>
          </p:cNvCxnSpPr>
          <p:nvPr/>
        </p:nvCxnSpPr>
        <p:spPr>
          <a:xfrm flipH="1" flipV="1">
            <a:off x="7760636" y="1901225"/>
            <a:ext cx="94555" cy="9513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798517D-3CE3-4F52-997F-0BE6A98C774F}"/>
              </a:ext>
            </a:extLst>
          </p:cNvPr>
          <p:cNvCxnSpPr>
            <a:cxnSpLocks/>
          </p:cNvCxnSpPr>
          <p:nvPr/>
        </p:nvCxnSpPr>
        <p:spPr>
          <a:xfrm flipV="1">
            <a:off x="7861570" y="2235185"/>
            <a:ext cx="430325" cy="617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410A88-79D5-4A61-9409-33DD1DF153BC}"/>
              </a:ext>
            </a:extLst>
          </p:cNvPr>
          <p:cNvCxnSpPr>
            <a:cxnSpLocks/>
          </p:cNvCxnSpPr>
          <p:nvPr/>
        </p:nvCxnSpPr>
        <p:spPr>
          <a:xfrm flipH="1" flipV="1">
            <a:off x="8305125" y="2235184"/>
            <a:ext cx="6307" cy="520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61CE9F-2D8D-4C72-8A15-7A51F346EE8B}"/>
              </a:ext>
            </a:extLst>
          </p:cNvPr>
          <p:cNvCxnSpPr>
            <a:cxnSpLocks/>
          </p:cNvCxnSpPr>
          <p:nvPr/>
        </p:nvCxnSpPr>
        <p:spPr>
          <a:xfrm flipV="1">
            <a:off x="8308901" y="2429652"/>
            <a:ext cx="290145" cy="331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EC1015-40CA-45BA-91F7-CB1FEAE053FA}"/>
              </a:ext>
            </a:extLst>
          </p:cNvPr>
          <p:cNvCxnSpPr>
            <a:cxnSpLocks/>
          </p:cNvCxnSpPr>
          <p:nvPr/>
        </p:nvCxnSpPr>
        <p:spPr>
          <a:xfrm flipH="1" flipV="1">
            <a:off x="8599046" y="2429652"/>
            <a:ext cx="9180" cy="3256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D5DA086-8787-4CC4-AD36-38DF9F4D072E}"/>
              </a:ext>
            </a:extLst>
          </p:cNvPr>
          <p:cNvCxnSpPr>
            <a:cxnSpLocks/>
          </p:cNvCxnSpPr>
          <p:nvPr/>
        </p:nvCxnSpPr>
        <p:spPr>
          <a:xfrm flipV="1">
            <a:off x="8595186" y="2495219"/>
            <a:ext cx="190065" cy="2458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EF1EB16-FE06-403A-AA1C-7C3B2C2BD2DC}"/>
              </a:ext>
            </a:extLst>
          </p:cNvPr>
          <p:cNvCxnSpPr>
            <a:cxnSpLocks/>
          </p:cNvCxnSpPr>
          <p:nvPr/>
        </p:nvCxnSpPr>
        <p:spPr>
          <a:xfrm flipH="1" flipV="1">
            <a:off x="8781400" y="2506569"/>
            <a:ext cx="37234" cy="2345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BD753CE-03C8-4046-A7D5-3DE94B2F5366}"/>
              </a:ext>
            </a:extLst>
          </p:cNvPr>
          <p:cNvCxnSpPr>
            <a:cxnSpLocks/>
          </p:cNvCxnSpPr>
          <p:nvPr/>
        </p:nvCxnSpPr>
        <p:spPr>
          <a:xfrm flipV="1">
            <a:off x="8819551" y="2599483"/>
            <a:ext cx="329876" cy="130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975CDB3-CC8E-4054-B2B8-AFEB0A66D12B}"/>
              </a:ext>
            </a:extLst>
          </p:cNvPr>
          <p:cNvSpPr txBox="1"/>
          <p:nvPr/>
        </p:nvSpPr>
        <p:spPr>
          <a:xfrm>
            <a:off x="1254458" y="4247036"/>
            <a:ext cx="2887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SGD Momentum in </a:t>
            </a:r>
          </a:p>
          <a:p>
            <a:pPr algn="ctr"/>
            <a:r>
              <a:rPr lang="en-US" sz="2400" b="1" i="1" dirty="0">
                <a:latin typeface="+mj-lt"/>
              </a:rPr>
              <a:t>Balanced</a:t>
            </a:r>
            <a:r>
              <a:rPr lang="en-US" sz="2400" dirty="0">
                <a:latin typeface="+mj-lt"/>
              </a:rPr>
              <a:t> Dataset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E41B657-90C2-4E9D-B52A-12141EF5B148}"/>
              </a:ext>
            </a:extLst>
          </p:cNvPr>
          <p:cNvSpPr txBox="1"/>
          <p:nvPr/>
        </p:nvSpPr>
        <p:spPr>
          <a:xfrm>
            <a:off x="8009277" y="4247099"/>
            <a:ext cx="314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SGD Momentum in </a:t>
            </a:r>
          </a:p>
          <a:p>
            <a:pPr algn="ctr"/>
            <a:r>
              <a:rPr lang="en-US" sz="2400" b="1" i="1" dirty="0">
                <a:latin typeface="+mj-lt"/>
              </a:rPr>
              <a:t>Long-Tailed</a:t>
            </a:r>
            <a:r>
              <a:rPr lang="en-US" sz="2400" dirty="0">
                <a:latin typeface="+mj-lt"/>
              </a:rPr>
              <a:t> Dataset </a:t>
            </a:r>
          </a:p>
        </p:txBody>
      </p:sp>
    </p:spTree>
    <p:extLst>
      <p:ext uri="{BB962C8B-B14F-4D97-AF65-F5344CB8AC3E}">
        <p14:creationId xmlns:p14="http://schemas.microsoft.com/office/powerpoint/2010/main" val="331576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73DED-44A2-44B8-A285-B3D7295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C0E6-91D3-4E2C-BAE7-1FC17922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Long-Tailed Classification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The Proposed Causal Graph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De-confound TDE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Advantages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3677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8826F3-C0C2-4361-B11A-8BEA0B74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The Proposed Causal Graph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F12CA6-A5A5-49AC-8B04-7E675497C471}"/>
              </a:ext>
            </a:extLst>
          </p:cNvPr>
          <p:cNvSpPr/>
          <p:nvPr/>
        </p:nvSpPr>
        <p:spPr>
          <a:xfrm>
            <a:off x="2790243" y="2093976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M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AA7AC6-F015-42C5-A816-17AF4D49C5DB}"/>
              </a:ext>
            </a:extLst>
          </p:cNvPr>
          <p:cNvSpPr/>
          <p:nvPr/>
        </p:nvSpPr>
        <p:spPr>
          <a:xfrm>
            <a:off x="1251981" y="4681829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X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0DF00-E371-4D78-B955-FB82140BD008}"/>
              </a:ext>
            </a:extLst>
          </p:cNvPr>
          <p:cNvSpPr/>
          <p:nvPr/>
        </p:nvSpPr>
        <p:spPr>
          <a:xfrm>
            <a:off x="4024397" y="3411372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+mj-lt"/>
              </a:rPr>
              <a:t>D</a:t>
            </a:r>
            <a:endParaRPr lang="en-US" sz="4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29F93E-3F7B-4E6A-9C0B-0F25463268B1}"/>
              </a:ext>
            </a:extLst>
          </p:cNvPr>
          <p:cNvSpPr/>
          <p:nvPr/>
        </p:nvSpPr>
        <p:spPr>
          <a:xfrm>
            <a:off x="5233437" y="4681829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F7B1EC-4DF6-4F90-9D98-8CE58AD094E9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570732" y="2874465"/>
            <a:ext cx="587576" cy="6708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7E70ED-6F7A-4EAB-9DD3-2DA8B8E61AC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804886" y="4191861"/>
            <a:ext cx="562462" cy="623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C01CE9-82FC-4606-8E9B-F2150E7A5BA8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709181" y="2874465"/>
            <a:ext cx="1214973" cy="180736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698B36-3AA1-4FE7-8F39-189351411CA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2032470" y="3868572"/>
            <a:ext cx="1991927" cy="94716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5ACD8D-902D-4F33-BA42-BA79D8225BD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166381" y="5139029"/>
            <a:ext cx="3067056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BDA7AF-861E-4293-B187-EBA89722900C}"/>
              </a:ext>
            </a:extLst>
          </p:cNvPr>
          <p:cNvSpPr txBox="1"/>
          <p:nvPr/>
        </p:nvSpPr>
        <p:spPr>
          <a:xfrm>
            <a:off x="7093932" y="2163062"/>
            <a:ext cx="3614387" cy="2934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/>
              <a:t>X :  Feature</a:t>
            </a:r>
          </a:p>
          <a:p>
            <a:pPr>
              <a:lnSpc>
                <a:spcPct val="200000"/>
              </a:lnSpc>
            </a:pPr>
            <a:r>
              <a:rPr lang="en-US" sz="2400" b="1"/>
              <a:t>Y :  Prediction</a:t>
            </a:r>
          </a:p>
          <a:p>
            <a:pPr>
              <a:lnSpc>
                <a:spcPct val="200000"/>
              </a:lnSpc>
            </a:pPr>
            <a:r>
              <a:rPr lang="en-US" sz="2400" b="1"/>
              <a:t>M:  Momentum</a:t>
            </a:r>
          </a:p>
          <a:p>
            <a:pPr>
              <a:lnSpc>
                <a:spcPct val="200000"/>
              </a:lnSpc>
            </a:pPr>
            <a:r>
              <a:rPr lang="en-US" sz="2400" b="1"/>
              <a:t>D :  Projection on Head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4F81CF-1ED9-4635-B1AB-E69797B58BDB}"/>
              </a:ext>
            </a:extLst>
          </p:cNvPr>
          <p:cNvSpPr/>
          <p:nvPr/>
        </p:nvSpPr>
        <p:spPr>
          <a:xfrm>
            <a:off x="6971437" y="2364155"/>
            <a:ext cx="3736882" cy="2844708"/>
          </a:xfrm>
          <a:prstGeom prst="roundRect">
            <a:avLst>
              <a:gd name="adj" fmla="val 41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835</Words>
  <Application>Microsoft Office PowerPoint</Application>
  <PresentationFormat>Widescreen</PresentationFormat>
  <Paragraphs>162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Helvetica Neue</vt:lpstr>
      <vt:lpstr>Arial</vt:lpstr>
      <vt:lpstr>Berlin Sans FB</vt:lpstr>
      <vt:lpstr>Cambria Math</vt:lpstr>
      <vt:lpstr>Times New Roman</vt:lpstr>
      <vt:lpstr>Office 主题​​</vt:lpstr>
      <vt:lpstr>Long-Tailed Classification by Keeping the Good and Removing the Bad Momentum Causal Effect</vt:lpstr>
      <vt:lpstr>Contents</vt:lpstr>
      <vt:lpstr>Long-Tailed Distribution</vt:lpstr>
      <vt:lpstr>Contents</vt:lpstr>
      <vt:lpstr>Related Work</vt:lpstr>
      <vt:lpstr>They fail to explain the whys and wherefores of their solutions:  </vt:lpstr>
      <vt:lpstr>Accumulative Momentum Effect</vt:lpstr>
      <vt:lpstr>Contents</vt:lpstr>
      <vt:lpstr>The Proposed Causal Graph </vt:lpstr>
      <vt:lpstr>Contents</vt:lpstr>
      <vt:lpstr>Two Undesired Causal Effects of Momentum  </vt:lpstr>
      <vt:lpstr>Two Undesired Causal Effects of Momentum  </vt:lpstr>
      <vt:lpstr>De-confound TDE Classifier</vt:lpstr>
      <vt:lpstr>Contents</vt:lpstr>
      <vt:lpstr>Advantages</vt:lpstr>
      <vt:lpstr>Thank You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kaihua tang</dc:creator>
  <cp:lastModifiedBy>tang kaihua</cp:lastModifiedBy>
  <cp:revision>123</cp:revision>
  <dcterms:created xsi:type="dcterms:W3CDTF">2020-04-10T06:04:49Z</dcterms:created>
  <dcterms:modified xsi:type="dcterms:W3CDTF">2020-12-21T09:49:35Z</dcterms:modified>
</cp:coreProperties>
</file>