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Josefin Slab SemiBold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JosefinSlabSemiBold-bold.fntdata"/><Relationship Id="rId16" Type="http://schemas.openxmlformats.org/officeDocument/2006/relationships/font" Target="fonts/JosefinSlabSemiBold-regular.fntdata"/><Relationship Id="rId19" Type="http://schemas.openxmlformats.org/officeDocument/2006/relationships/font" Target="fonts/JosefinSlabSemiBold-boldItalic.fntdata"/><Relationship Id="rId18" Type="http://schemas.openxmlformats.org/officeDocument/2006/relationships/font" Target="fonts/JosefinSlab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e38dc7bb6a_1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e38dc7bb6a_1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29f085d7a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29f085d7a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e39e3565a8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e39e3565a8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1886a29a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1886a29a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b8064c9c3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b8064c9c3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e38dc7bb6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e38dc7bb6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e49ec3022a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e49ec3022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e38dc7bb6a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e38dc7bb6a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9b07774e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9b07774e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e38dc7bb6a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e38dc7bb6a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e39e3565a8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e39e3565a8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flipH="1" rot="10800000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flipH="1" rot="10800000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" name="Google Shape;68;p2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9" name="Google Shape;69;p2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1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0" name="Google Shape;300;p13"/>
          <p:cNvSpPr txBox="1"/>
          <p:nvPr>
            <p:ph hasCustomPrompt="1"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/>
          <p:nvPr>
            <p:ph idx="1" type="subTitle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3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13"/>
          <p:cNvSpPr txBox="1"/>
          <p:nvPr>
            <p:ph hasCustomPrompt="1"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/>
          <p:nvPr>
            <p:ph idx="5" type="subTitle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3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6" name="Google Shape;306;p13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13"/>
          <p:cNvSpPr txBox="1"/>
          <p:nvPr>
            <p:ph hasCustomPrompt="1"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3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13"/>
          <p:cNvSpPr txBox="1"/>
          <p:nvPr>
            <p:ph hasCustomPrompt="1"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/>
          <p:nvPr>
            <p:ph idx="15" type="subTitle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flipH="1" rot="-5400000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1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flipH="1" rot="10800000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15"/>
          <p:cNvSpPr txBox="1"/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15"/>
          <p:cNvSpPr txBox="1"/>
          <p:nvPr>
            <p:ph idx="1" type="subTitle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5"/>
          <p:cNvSpPr txBox="1"/>
          <p:nvPr>
            <p:ph idx="2" type="title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0" name="Google Shape;420;p15"/>
          <p:cNvSpPr txBox="1"/>
          <p:nvPr>
            <p:ph idx="3" type="subTitle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5"/>
          <p:cNvSpPr txBox="1"/>
          <p:nvPr>
            <p:ph idx="4" type="title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2" name="Google Shape;422;p15"/>
          <p:cNvSpPr txBox="1"/>
          <p:nvPr>
            <p:ph idx="5" type="subTitle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15"/>
          <p:cNvSpPr txBox="1"/>
          <p:nvPr>
            <p:ph idx="6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/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16"/>
          <p:cNvSpPr txBox="1"/>
          <p:nvPr>
            <p:ph idx="1" type="subTitle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16"/>
          <p:cNvSpPr txBox="1"/>
          <p:nvPr>
            <p:ph idx="2" type="title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8" name="Google Shape;428;p16"/>
          <p:cNvSpPr txBox="1"/>
          <p:nvPr>
            <p:ph idx="3" type="subTitle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16"/>
          <p:cNvSpPr txBox="1"/>
          <p:nvPr>
            <p:ph idx="4" type="title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0" name="Google Shape;430;p16"/>
          <p:cNvSpPr txBox="1"/>
          <p:nvPr>
            <p:ph idx="5" type="subTitle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16"/>
          <p:cNvSpPr txBox="1"/>
          <p:nvPr>
            <p:ph idx="6" type="title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16"/>
          <p:cNvSpPr txBox="1"/>
          <p:nvPr>
            <p:ph idx="7" type="subTitle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6"/>
          <p:cNvSpPr txBox="1"/>
          <p:nvPr>
            <p:ph idx="8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34" name="Google Shape;434;p16"/>
          <p:cNvGrpSpPr/>
          <p:nvPr/>
        </p:nvGrpSpPr>
        <p:grpSpPr>
          <a:xfrm flipH="1" rot="-5400000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flipH="1" rot="-5400000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/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5" name="Google Shape;455;p17"/>
          <p:cNvSpPr txBox="1"/>
          <p:nvPr>
            <p:ph idx="1" type="subTitle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7"/>
          <p:cNvSpPr txBox="1"/>
          <p:nvPr>
            <p:ph idx="2" type="title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7" name="Google Shape;457;p17"/>
          <p:cNvSpPr txBox="1"/>
          <p:nvPr>
            <p:ph idx="3" type="subTitle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17"/>
          <p:cNvSpPr txBox="1"/>
          <p:nvPr>
            <p:ph idx="4" type="title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17"/>
          <p:cNvSpPr txBox="1"/>
          <p:nvPr>
            <p:ph idx="5" type="subTitle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17"/>
          <p:cNvSpPr txBox="1"/>
          <p:nvPr>
            <p:ph idx="6" type="title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17"/>
          <p:cNvSpPr txBox="1"/>
          <p:nvPr>
            <p:ph idx="7" type="subTitle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17"/>
          <p:cNvSpPr txBox="1"/>
          <p:nvPr>
            <p:ph idx="8" type="title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17"/>
          <p:cNvSpPr txBox="1"/>
          <p:nvPr>
            <p:ph idx="9" type="subTitle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7"/>
          <p:cNvSpPr txBox="1"/>
          <p:nvPr>
            <p:ph idx="13" type="title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5" name="Google Shape;465;p17"/>
          <p:cNvSpPr txBox="1"/>
          <p:nvPr>
            <p:ph idx="14" type="subTitle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7"/>
          <p:cNvSpPr txBox="1"/>
          <p:nvPr>
            <p:ph idx="15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18"/>
          <p:cNvSpPr txBox="1"/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"/>
          <p:cNvSpPr txBox="1"/>
          <p:nvPr>
            <p:ph hasCustomPrompt="1"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/>
          <p:nvPr>
            <p:ph idx="1" type="subTitle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flipH="1" rot="10800000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flipH="1" rot="10800000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flipH="1" rot="10800000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flipH="1" rot="10800000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flipH="1" rot="10800000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flipH="1" rot="10800000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21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2"/>
          <p:cNvSpPr txBox="1"/>
          <p:nvPr>
            <p:ph hasCustomPrompt="1"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/>
          <p:nvPr>
            <p:ph idx="1" type="subTitle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22"/>
          <p:cNvSpPr txBox="1"/>
          <p:nvPr>
            <p:ph idx="2" type="title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5" name="Google Shape;595;p22"/>
          <p:cNvSpPr txBox="1"/>
          <p:nvPr>
            <p:ph hasCustomPrompt="1" idx="3" type="title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/>
          <p:nvPr>
            <p:ph idx="4" type="subTitle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22"/>
          <p:cNvSpPr txBox="1"/>
          <p:nvPr>
            <p:ph idx="5" type="title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8" name="Google Shape;598;p22"/>
          <p:cNvSpPr txBox="1"/>
          <p:nvPr>
            <p:ph hasCustomPrompt="1" idx="6" type="title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/>
          <p:nvPr>
            <p:ph idx="7" type="subTitle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22"/>
          <p:cNvSpPr txBox="1"/>
          <p:nvPr>
            <p:ph idx="8" type="title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6" name="Google Shape;606;p23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7" name="Google Shape;667;p24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68" name="Google Shape;668;p24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80" name="Google Shape;680;p25"/>
          <p:cNvSpPr txBox="1"/>
          <p:nvPr>
            <p:ph idx="1" type="body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01" name="Google Shape;701;p26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rect b="b" l="l" r="r" t="t"/>
                <a:pathLst>
                  <a:path extrusionOk="0" fill="none" h="55472" w="17114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rect b="b" l="l" r="r" t="t"/>
                <a:pathLst>
                  <a:path extrusionOk="0" fill="none" h="4712" w="4713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0" name="Google Shape;720;p27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rect b="b" l="l" r="r" t="t"/>
            <a:pathLst>
              <a:path extrusionOk="0" h="1217" w="1217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rect b="b" l="l" r="r" t="t"/>
                  <a:pathLst>
                    <a:path extrusionOk="0" h="3131" w="14682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rect b="b" l="l" r="r" t="t"/>
                  <a:pathLst>
                    <a:path extrusionOk="0" h="2919" w="14439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flipH="1" rot="10800000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flipH="1" rot="10800000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flipH="1" rot="10800000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flipH="1" rot="10800000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flipH="1" rot="10800000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flipH="1" rot="10800000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flipH="1" rot="5400000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5"/>
          <p:cNvSpPr txBox="1"/>
          <p:nvPr>
            <p:ph idx="1" type="subTitle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2" type="subTitle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idx="3" type="subTitle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idx="4" type="subTitle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"/>
          <p:cNvSpPr txBox="1"/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5" name="Google Shape;175;p6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7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8"/>
          <p:cNvSpPr txBox="1"/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flipH="1" rot="-5400000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flipH="1" rot="-5400000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9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1" name="Google Shape;261;p9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/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Digital-Logic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Final-Project </a:t>
            </a:r>
            <a:endParaRPr/>
          </a:p>
        </p:txBody>
      </p:sp>
      <p:sp>
        <p:nvSpPr>
          <p:cNvPr id="861" name="Google Shape;861;p31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Imer Lopez</a:t>
            </a:r>
            <a:endParaRPr/>
          </a:p>
        </p:txBody>
      </p:sp>
      <p:grpSp>
        <p:nvGrpSpPr>
          <p:cNvPr id="862" name="Google Shape;862;p31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3" name="Google Shape;863;p31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4" name="Google Shape;864;p31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1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6" name="Google Shape;866;p31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67" name="Google Shape;867;p3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9" name="Google Shape;869;p31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0" name="Google Shape;870;p3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2" name="Google Shape;872;p31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3" name="Google Shape;873;p31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1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76" name="Google Shape;876;p3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31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79" name="Google Shape;879;p31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0" name="Google Shape;880;p31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rect b="b" l="l" r="r" t="t"/>
                <a:pathLst>
                  <a:path extrusionOk="0" fill="none" h="30092" w="60185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1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rect b="b" l="l" r="r" t="t"/>
                <a:pathLst>
                  <a:path extrusionOk="0" fill="none" h="11369" w="11977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1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1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rect b="b" l="l" r="r" t="t"/>
                <a:pathLst>
                  <a:path extrusionOk="0" h="1984" w="2421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1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rect b="b" l="l" r="r" t="t"/>
                <a:pathLst>
                  <a:path extrusionOk="0" h="2003" w="239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1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rect b="b" l="l" r="r" t="t"/>
                <a:pathLst>
                  <a:path extrusionOk="0" fill="none" h="78665" w="78665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1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rect b="b" l="l" r="r" t="t"/>
                <a:pathLst>
                  <a:path extrusionOk="0" fill="none" h="55017" w="55018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rect b="b" l="l" r="r" t="t"/>
                <a:pathLst>
                  <a:path extrusionOk="0" fill="none" h="62433" w="62434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1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rect b="b" l="l" r="r" t="t"/>
                <a:pathLst>
                  <a:path extrusionOk="0" h="7564" w="9088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1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rect b="b" l="l" r="r" t="t"/>
                <a:pathLst>
                  <a:path extrusionOk="0" fill="none" h="12190" w="1216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1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rect b="b" l="l" r="r" t="t"/>
                <a:pathLst>
                  <a:path extrusionOk="0" h="1990" w="2128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1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92" name="Google Shape;892;p31"/>
            <p:cNvCxnSpPr/>
            <p:nvPr/>
          </p:nvCxnSpPr>
          <p:spPr>
            <a:xfrm flipH="1" rot="10800000">
              <a:off x="8619300" y="2589850"/>
              <a:ext cx="912300" cy="912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0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Remarks</a:t>
            </a:r>
            <a:endParaRPr/>
          </a:p>
        </p:txBody>
      </p:sp>
      <p:pic>
        <p:nvPicPr>
          <p:cNvPr id="990" name="Google Shape;9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00" y="1097775"/>
            <a:ext cx="3278874" cy="38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40"/>
          <p:cNvSpPr txBox="1"/>
          <p:nvPr/>
        </p:nvSpPr>
        <p:spPr>
          <a:xfrm>
            <a:off x="4238025" y="2528150"/>
            <a:ext cx="4862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>
                <a:solidFill>
                  <a:schemeClr val="accent6"/>
                </a:solidFill>
              </a:rPr>
              <a:t>Model Problems with FSM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>
                <a:solidFill>
                  <a:schemeClr val="accent6"/>
                </a:solidFill>
              </a:rPr>
              <a:t>Generate State Transition Table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>
                <a:solidFill>
                  <a:schemeClr val="accent6"/>
                </a:solidFill>
              </a:rPr>
              <a:t>Generate Output Table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>
                <a:solidFill>
                  <a:schemeClr val="accent6"/>
                </a:solidFill>
              </a:rPr>
              <a:t>Simplified</a:t>
            </a:r>
            <a:r>
              <a:rPr lang="en">
                <a:solidFill>
                  <a:schemeClr val="accent6"/>
                </a:solidFill>
              </a:rPr>
              <a:t> Equation from Tables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>
                <a:solidFill>
                  <a:schemeClr val="accent6"/>
                </a:solidFill>
              </a:rPr>
              <a:t>Generate Circuit from </a:t>
            </a:r>
            <a:r>
              <a:rPr lang="en">
                <a:solidFill>
                  <a:schemeClr val="accent6"/>
                </a:solidFill>
              </a:rPr>
              <a:t>Simplified</a:t>
            </a:r>
            <a:r>
              <a:rPr lang="en">
                <a:solidFill>
                  <a:schemeClr val="accent6"/>
                </a:solidFill>
              </a:rPr>
              <a:t> Equations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92" name="Google Shape;992;p40"/>
          <p:cNvSpPr txBox="1"/>
          <p:nvPr/>
        </p:nvSpPr>
        <p:spPr>
          <a:xfrm>
            <a:off x="4581750" y="1789350"/>
            <a:ext cx="3731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Learning Outcomes</a:t>
            </a:r>
            <a:endParaRPr b="1"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1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998" name="Google Shape;998;p41"/>
          <p:cNvGrpSpPr/>
          <p:nvPr/>
        </p:nvGrpSpPr>
        <p:grpSpPr>
          <a:xfrm>
            <a:off x="4716935" y="336275"/>
            <a:ext cx="4552828" cy="4265503"/>
            <a:chOff x="4716935" y="336275"/>
            <a:chExt cx="4552828" cy="4265503"/>
          </a:xfrm>
        </p:grpSpPr>
        <p:cxnSp>
          <p:nvCxnSpPr>
            <p:cNvPr id="999" name="Google Shape;999;p41"/>
            <p:cNvCxnSpPr/>
            <p:nvPr/>
          </p:nvCxnSpPr>
          <p:spPr>
            <a:xfrm flipH="1" rot="-5400000">
              <a:off x="6118938" y="1658925"/>
              <a:ext cx="831600" cy="6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00" name="Google Shape;1000;p41"/>
            <p:cNvGrpSpPr/>
            <p:nvPr/>
          </p:nvGrpSpPr>
          <p:grpSpPr>
            <a:xfrm>
              <a:off x="4716935" y="336275"/>
              <a:ext cx="4552828" cy="4265503"/>
              <a:chOff x="4716935" y="336275"/>
              <a:chExt cx="4552828" cy="4265503"/>
            </a:xfrm>
          </p:grpSpPr>
          <p:grpSp>
            <p:nvGrpSpPr>
              <p:cNvPr id="1001" name="Google Shape;1001;p41"/>
              <p:cNvGrpSpPr/>
              <p:nvPr/>
            </p:nvGrpSpPr>
            <p:grpSpPr>
              <a:xfrm>
                <a:off x="4716935" y="336275"/>
                <a:ext cx="4552828" cy="4265503"/>
                <a:chOff x="4716935" y="336275"/>
                <a:chExt cx="4552828" cy="4265503"/>
              </a:xfrm>
            </p:grpSpPr>
            <p:sp>
              <p:nvSpPr>
                <p:cNvPr id="1002" name="Google Shape;1002;p41"/>
                <p:cNvSpPr/>
                <p:nvPr/>
              </p:nvSpPr>
              <p:spPr>
                <a:xfrm>
                  <a:off x="7635482" y="336275"/>
                  <a:ext cx="1022922" cy="1022889"/>
                </a:xfrm>
                <a:custGeom>
                  <a:rect b="b" l="l" r="r" t="t"/>
                  <a:pathLst>
                    <a:path extrusionOk="0" fill="none" h="31430" w="31431">
                      <a:moveTo>
                        <a:pt x="21035" y="2949"/>
                      </a:moveTo>
                      <a:cubicBezTo>
                        <a:pt x="28087" y="5867"/>
                        <a:pt x="31430" y="13952"/>
                        <a:pt x="28512" y="21035"/>
                      </a:cubicBezTo>
                      <a:cubicBezTo>
                        <a:pt x="25594" y="28086"/>
                        <a:pt x="17509" y="31430"/>
                        <a:pt x="10427" y="28512"/>
                      </a:cubicBezTo>
                      <a:cubicBezTo>
                        <a:pt x="3375" y="25594"/>
                        <a:pt x="1" y="17478"/>
                        <a:pt x="2949" y="10426"/>
                      </a:cubicBezTo>
                      <a:cubicBezTo>
                        <a:pt x="5867" y="3375"/>
                        <a:pt x="13953" y="1"/>
                        <a:pt x="21035" y="2949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41"/>
                <p:cNvSpPr/>
                <p:nvPr/>
              </p:nvSpPr>
              <p:spPr>
                <a:xfrm>
                  <a:off x="7949075" y="649871"/>
                  <a:ext cx="347255" cy="347255"/>
                </a:xfrm>
                <a:custGeom>
                  <a:rect b="b" l="l" r="r" t="t"/>
                  <a:pathLst>
                    <a:path extrusionOk="0" fill="none" h="10670" w="10670">
                      <a:moveTo>
                        <a:pt x="6110" y="10669"/>
                      </a:moveTo>
                      <a:cubicBezTo>
                        <a:pt x="2037" y="10669"/>
                        <a:pt x="0" y="5745"/>
                        <a:pt x="2858" y="2888"/>
                      </a:cubicBezTo>
                      <a:cubicBezTo>
                        <a:pt x="5745" y="0"/>
                        <a:pt x="10669" y="2037"/>
                        <a:pt x="10669" y="6110"/>
                      </a:cubicBezTo>
                      <a:cubicBezTo>
                        <a:pt x="10669" y="8633"/>
                        <a:pt x="8602" y="10669"/>
                        <a:pt x="6110" y="10669"/>
                      </a:cubicBezTo>
                      <a:close/>
                    </a:path>
                  </a:pathLst>
                </a:custGeom>
                <a:noFill/>
                <a:ln cap="flat" cmpd="sng" w="326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04" name="Google Shape;1004;p41"/>
                <p:cNvGrpSpPr/>
                <p:nvPr/>
              </p:nvGrpSpPr>
              <p:grpSpPr>
                <a:xfrm>
                  <a:off x="5399619" y="847707"/>
                  <a:ext cx="3870144" cy="3069286"/>
                  <a:chOff x="5399619" y="2219307"/>
                  <a:chExt cx="3870144" cy="3069286"/>
                </a:xfrm>
              </p:grpSpPr>
              <p:sp>
                <p:nvSpPr>
                  <p:cNvPr id="1005" name="Google Shape;1005;p41"/>
                  <p:cNvSpPr/>
                  <p:nvPr/>
                </p:nvSpPr>
                <p:spPr>
                  <a:xfrm>
                    <a:off x="6615621" y="2219307"/>
                    <a:ext cx="2654142" cy="611358"/>
                  </a:xfrm>
                  <a:custGeom>
                    <a:rect b="b" l="l" r="r" t="t"/>
                    <a:pathLst>
                      <a:path extrusionOk="0" fill="none" h="18785" w="81553">
                        <a:moveTo>
                          <a:pt x="81553" y="18785"/>
                        </a:moveTo>
                        <a:lnTo>
                          <a:pt x="62768" y="0"/>
                        </a:lnTo>
                        <a:lnTo>
                          <a:pt x="47084" y="0"/>
                        </a:lnTo>
                        <a:lnTo>
                          <a:pt x="47084" y="10791"/>
                        </a:lnTo>
                        <a:lnTo>
                          <a:pt x="1" y="10791"/>
                        </a:lnTo>
                      </a:path>
                    </a:pathLst>
                  </a:custGeom>
                  <a:solidFill>
                    <a:schemeClr val="dk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6" name="Google Shape;1006;p41"/>
                  <p:cNvSpPr/>
                  <p:nvPr/>
                </p:nvSpPr>
                <p:spPr>
                  <a:xfrm>
                    <a:off x="6371009" y="2406273"/>
                    <a:ext cx="327468" cy="328444"/>
                  </a:xfrm>
                  <a:custGeom>
                    <a:rect b="b" l="l" r="r" t="t"/>
                    <a:pathLst>
                      <a:path extrusionOk="0" h="10092" w="10062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7" name="Google Shape;1007;p41"/>
                  <p:cNvSpPr/>
                  <p:nvPr/>
                </p:nvSpPr>
                <p:spPr>
                  <a:xfrm>
                    <a:off x="6403651" y="2439892"/>
                    <a:ext cx="262183" cy="261174"/>
                  </a:xfrm>
                  <a:custGeom>
                    <a:rect b="b" l="l" r="r" t="t"/>
                    <a:pathLst>
                      <a:path extrusionOk="0" h="8025" w="8056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8" name="Google Shape;1008;p41"/>
                  <p:cNvSpPr/>
                  <p:nvPr/>
                </p:nvSpPr>
                <p:spPr>
                  <a:xfrm>
                    <a:off x="6440263" y="2476504"/>
                    <a:ext cx="188956" cy="187980"/>
                  </a:xfrm>
                  <a:custGeom>
                    <a:rect b="b" l="l" r="r" t="t"/>
                    <a:pathLst>
                      <a:path extrusionOk="0" h="5776" w="5806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83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9" name="Google Shape;1009;p41"/>
                  <p:cNvSpPr/>
                  <p:nvPr/>
                </p:nvSpPr>
                <p:spPr>
                  <a:xfrm flipH="1" rot="2700000">
                    <a:off x="6269987" y="3888725"/>
                    <a:ext cx="529520" cy="529520"/>
                  </a:xfrm>
                  <a:custGeom>
                    <a:rect b="b" l="l" r="r" t="t"/>
                    <a:pathLst>
                      <a:path extrusionOk="0" h="13345" w="13345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0" name="Google Shape;1010;p41"/>
                  <p:cNvSpPr/>
                  <p:nvPr/>
                </p:nvSpPr>
                <p:spPr>
                  <a:xfrm flipH="1" rot="2700000">
                    <a:off x="5732073" y="3350847"/>
                    <a:ext cx="1605317" cy="1605266"/>
                  </a:xfrm>
                  <a:custGeom>
                    <a:rect b="b" l="l" r="r" t="t"/>
                    <a:pathLst>
                      <a:path extrusionOk="0" fill="none" h="31430" w="31431">
                        <a:moveTo>
                          <a:pt x="21035" y="2949"/>
                        </a:moveTo>
                        <a:cubicBezTo>
                          <a:pt x="28087" y="5867"/>
                          <a:pt x="31430" y="13952"/>
                          <a:pt x="28512" y="21035"/>
                        </a:cubicBezTo>
                        <a:cubicBezTo>
                          <a:pt x="25594" y="28086"/>
                          <a:pt x="17509" y="31430"/>
                          <a:pt x="10427" y="28512"/>
                        </a:cubicBezTo>
                        <a:cubicBezTo>
                          <a:pt x="3375" y="25594"/>
                          <a:pt x="1" y="17478"/>
                          <a:pt x="2949" y="10426"/>
                        </a:cubicBezTo>
                        <a:cubicBezTo>
                          <a:pt x="5867" y="3375"/>
                          <a:pt x="13953" y="1"/>
                          <a:pt x="21035" y="2949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1" name="Google Shape;1011;p41"/>
                  <p:cNvSpPr/>
                  <p:nvPr/>
                </p:nvSpPr>
                <p:spPr>
                  <a:xfrm flipH="1" rot="2700000">
                    <a:off x="6073736" y="3575019"/>
                    <a:ext cx="1156924" cy="1156924"/>
                  </a:xfrm>
                  <a:custGeom>
                    <a:rect b="b" l="l" r="r" t="t"/>
                    <a:pathLst>
                      <a:path extrusionOk="0" fill="none" h="10670" w="10670">
                        <a:moveTo>
                          <a:pt x="6110" y="10669"/>
                        </a:moveTo>
                        <a:cubicBezTo>
                          <a:pt x="2037" y="10669"/>
                          <a:pt x="0" y="5745"/>
                          <a:pt x="2858" y="2888"/>
                        </a:cubicBezTo>
                        <a:cubicBezTo>
                          <a:pt x="5745" y="0"/>
                          <a:pt x="10669" y="2037"/>
                          <a:pt x="10669" y="6110"/>
                        </a:cubicBezTo>
                        <a:cubicBezTo>
                          <a:pt x="10669" y="8633"/>
                          <a:pt x="8602" y="10669"/>
                          <a:pt x="6110" y="10669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accent2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2" name="Google Shape;1012;p41"/>
                  <p:cNvSpPr/>
                  <p:nvPr/>
                </p:nvSpPr>
                <p:spPr>
                  <a:xfrm flipH="1" rot="2700000">
                    <a:off x="6327038" y="3945773"/>
                    <a:ext cx="415435" cy="415435"/>
                  </a:xfrm>
                  <a:custGeom>
                    <a:rect b="b" l="l" r="r" t="t"/>
                    <a:pathLst>
                      <a:path extrusionOk="0" h="13345" w="13345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3" name="Google Shape;1013;p41"/>
                  <p:cNvSpPr/>
                  <p:nvPr/>
                </p:nvSpPr>
                <p:spPr>
                  <a:xfrm flipH="1" rot="2700000">
                    <a:off x="6445027" y="4063770"/>
                    <a:ext cx="179432" cy="179432"/>
                  </a:xfrm>
                  <a:custGeom>
                    <a:rect b="b" l="l" r="r" t="t"/>
                    <a:pathLst>
                      <a:path extrusionOk="0" h="13345" w="13345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14" name="Google Shape;1014;p41"/>
                <p:cNvGrpSpPr/>
                <p:nvPr/>
              </p:nvGrpSpPr>
              <p:grpSpPr>
                <a:xfrm>
                  <a:off x="4716935" y="2738838"/>
                  <a:ext cx="1862947" cy="1862940"/>
                  <a:chOff x="4707894" y="2819553"/>
                  <a:chExt cx="1862947" cy="1862940"/>
                </a:xfrm>
              </p:grpSpPr>
              <p:cxnSp>
                <p:nvCxnSpPr>
                  <p:cNvPr id="1015" name="Google Shape;1015;p41"/>
                  <p:cNvCxnSpPr/>
                  <p:nvPr/>
                </p:nvCxnSpPr>
                <p:spPr>
                  <a:xfrm flipH="1" rot="10800000">
                    <a:off x="4956841" y="2819553"/>
                    <a:ext cx="1614000" cy="1614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oval"/>
                  </a:ln>
                </p:spPr>
              </p:cxnSp>
              <p:sp>
                <p:nvSpPr>
                  <p:cNvPr id="1016" name="Google Shape;1016;p41"/>
                  <p:cNvSpPr/>
                  <p:nvPr/>
                </p:nvSpPr>
                <p:spPr>
                  <a:xfrm rot="-2700000">
                    <a:off x="4776059" y="4286376"/>
                    <a:ext cx="327464" cy="328440"/>
                  </a:xfrm>
                  <a:custGeom>
                    <a:rect b="b" l="l" r="r" t="t"/>
                    <a:pathLst>
                      <a:path extrusionOk="0" h="10092" w="10062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7" name="Google Shape;1017;p41"/>
                  <p:cNvSpPr/>
                  <p:nvPr/>
                </p:nvSpPr>
                <p:spPr>
                  <a:xfrm rot="-2700000">
                    <a:off x="4808689" y="4320000"/>
                    <a:ext cx="262179" cy="261170"/>
                  </a:xfrm>
                  <a:custGeom>
                    <a:rect b="b" l="l" r="r" t="t"/>
                    <a:pathLst>
                      <a:path extrusionOk="0" h="8025" w="8056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8" name="Google Shape;1018;p41"/>
                  <p:cNvSpPr/>
                  <p:nvPr/>
                </p:nvSpPr>
                <p:spPr>
                  <a:xfrm rot="-2700000">
                    <a:off x="5279571" y="3772556"/>
                    <a:ext cx="582678" cy="91027"/>
                  </a:xfrm>
                  <a:custGeom>
                    <a:rect b="b" l="l" r="r" t="t"/>
                    <a:pathLst>
                      <a:path extrusionOk="0" h="2797" w="17904">
                        <a:moveTo>
                          <a:pt x="0" y="0"/>
                        </a:moveTo>
                        <a:lnTo>
                          <a:pt x="0" y="2797"/>
                        </a:lnTo>
                        <a:lnTo>
                          <a:pt x="2827" y="2797"/>
                        </a:lnTo>
                        <a:lnTo>
                          <a:pt x="2827" y="0"/>
                        </a:lnTo>
                        <a:close/>
                        <a:moveTo>
                          <a:pt x="3770" y="0"/>
                        </a:moveTo>
                        <a:lnTo>
                          <a:pt x="3770" y="2797"/>
                        </a:lnTo>
                        <a:lnTo>
                          <a:pt x="6596" y="2797"/>
                        </a:lnTo>
                        <a:lnTo>
                          <a:pt x="6596" y="0"/>
                        </a:lnTo>
                        <a:close/>
                        <a:moveTo>
                          <a:pt x="7539" y="0"/>
                        </a:moveTo>
                        <a:lnTo>
                          <a:pt x="7539" y="2797"/>
                        </a:lnTo>
                        <a:lnTo>
                          <a:pt x="10365" y="2797"/>
                        </a:lnTo>
                        <a:lnTo>
                          <a:pt x="10365" y="0"/>
                        </a:lnTo>
                        <a:close/>
                        <a:moveTo>
                          <a:pt x="11308" y="0"/>
                        </a:moveTo>
                        <a:lnTo>
                          <a:pt x="11308" y="2797"/>
                        </a:lnTo>
                        <a:lnTo>
                          <a:pt x="14134" y="2797"/>
                        </a:lnTo>
                        <a:lnTo>
                          <a:pt x="14134" y="0"/>
                        </a:lnTo>
                        <a:close/>
                        <a:moveTo>
                          <a:pt x="15077" y="0"/>
                        </a:moveTo>
                        <a:lnTo>
                          <a:pt x="15077" y="2797"/>
                        </a:lnTo>
                        <a:lnTo>
                          <a:pt x="17904" y="2797"/>
                        </a:lnTo>
                        <a:lnTo>
                          <a:pt x="1790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83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9" name="Google Shape;1019;p41"/>
                  <p:cNvSpPr/>
                  <p:nvPr/>
                </p:nvSpPr>
                <p:spPr>
                  <a:xfrm rot="-2700000">
                    <a:off x="4845312" y="4356608"/>
                    <a:ext cx="188954" cy="187978"/>
                  </a:xfrm>
                  <a:custGeom>
                    <a:rect b="b" l="l" r="r" t="t"/>
                    <a:pathLst>
                      <a:path extrusionOk="0" h="5776" w="5806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020" name="Google Shape;1020;p41"/>
              <p:cNvSpPr/>
              <p:nvPr/>
            </p:nvSpPr>
            <p:spPr>
              <a:xfrm>
                <a:off x="7136942" y="1152386"/>
                <a:ext cx="582686" cy="91028"/>
              </a:xfrm>
              <a:custGeom>
                <a:rect b="b" l="l" r="r" t="t"/>
                <a:pathLst>
                  <a:path extrusionOk="0" h="2797" w="17904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1" name="Google Shape;10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00" y="2731172"/>
            <a:ext cx="4210905" cy="210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2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898" name="Google Shape;898;p32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899" name="Google Shape;899;p32"/>
            <p:cNvSpPr/>
            <p:nvPr/>
          </p:nvSpPr>
          <p:spPr>
            <a:xfrm>
              <a:off x="6737575" y="331445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6825725" y="2420825"/>
              <a:ext cx="2342775" cy="913400"/>
            </a:xfrm>
            <a:custGeom>
              <a:rect b="b" l="l" r="r" t="t"/>
              <a:pathLst>
                <a:path extrusionOk="0" fill="none" h="36536" w="93711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6632700" y="1774925"/>
              <a:ext cx="2545675" cy="1481800"/>
            </a:xfrm>
            <a:custGeom>
              <a:rect b="b" l="l" r="r" t="t"/>
              <a:pathLst>
                <a:path extrusionOk="0" fill="none" h="59272" w="101827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6528600" y="3209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6789250" y="2050750"/>
              <a:ext cx="2389125" cy="955975"/>
            </a:xfrm>
            <a:custGeom>
              <a:rect b="b" l="l" r="r" t="t"/>
              <a:pathLst>
                <a:path extrusionOk="0" fill="none" h="38239" w="95565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6699575" y="29915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6737575" y="35948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6825725" y="3692125"/>
              <a:ext cx="2342775" cy="913400"/>
            </a:xfrm>
            <a:custGeom>
              <a:rect b="b" l="l" r="r" t="t"/>
              <a:pathLst>
                <a:path extrusionOk="0" fill="none" h="36536" w="93711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6632700" y="3769625"/>
              <a:ext cx="2545675" cy="1481800"/>
            </a:xfrm>
            <a:custGeom>
              <a:rect b="b" l="l" r="r" t="t"/>
              <a:pathLst>
                <a:path extrusionOk="0" fill="none" h="59272" w="101827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6528600" y="36997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6789250" y="4019625"/>
              <a:ext cx="2389125" cy="956725"/>
            </a:xfrm>
            <a:custGeom>
              <a:rect b="b" l="l" r="r" t="t"/>
              <a:pathLst>
                <a:path extrusionOk="0" fill="none" h="38269" w="95565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6699575" y="39178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32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12" name="Google Shape;912;p32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13" name="Google Shape;913;p32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2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5" name="Google Shape;915;p32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16" name="Google Shape;916;p32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2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8" name="Google Shape;918;p32"/>
            <p:cNvSpPr/>
            <p:nvPr/>
          </p:nvSpPr>
          <p:spPr>
            <a:xfrm>
              <a:off x="6775775" y="828443"/>
              <a:ext cx="1708408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0" name="Google Shape;920;p32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21" name="Google Shape;921;p32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rect b="b" l="l" r="r" t="t"/>
                <a:pathLst>
                  <a:path extrusionOk="0" h="578" w="3915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2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3" name="Google Shape;923;p32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24" name="Google Shape;924;p32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rect b="b" l="l" r="r" t="t"/>
                <a:pathLst>
                  <a:path extrusionOk="0" h="8031" w="56081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2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6" name="Google Shape;926;p32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27" name="Google Shape;927;p32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rect b="b" l="l" r="r" t="t"/>
                <a:pathLst>
                  <a:path extrusionOk="0" h="7843" w="49363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2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9" name="Google Shape;929;p32"/>
          <p:cNvSpPr txBox="1"/>
          <p:nvPr/>
        </p:nvSpPr>
        <p:spPr>
          <a:xfrm>
            <a:off x="898525" y="1330100"/>
            <a:ext cx="4584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Review Soda Machine Dispenser Problem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FSM 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Encoding Table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Transitions Table And Equations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 Equations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Circuit Diagram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Final Remarks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3"/>
          <p:cNvSpPr txBox="1"/>
          <p:nvPr>
            <p:ph type="title"/>
          </p:nvPr>
        </p:nvSpPr>
        <p:spPr>
          <a:xfrm>
            <a:off x="2284450" y="279975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Soda Machine Dispenser Problem</a:t>
            </a:r>
            <a:endParaRPr/>
          </a:p>
        </p:txBody>
      </p:sp>
      <p:sp>
        <p:nvSpPr>
          <p:cNvPr id="935" name="Google Shape;935;p33"/>
          <p:cNvSpPr txBox="1"/>
          <p:nvPr>
            <p:ph idx="1" type="body"/>
          </p:nvPr>
        </p:nvSpPr>
        <p:spPr>
          <a:xfrm>
            <a:off x="91200" y="1105550"/>
            <a:ext cx="4254600" cy="35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have been enlisted to design a soda machine dispenser for the IT department students' lounge. Sodas are partially subsidized by the student chapter of the ACM, so they cost only 25 cents each.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machine accepts 5 cents, 10 cents, and shillings.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enough coins have been inserted, it dispenses the soda and returns any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 change. Design an FSM controller for the soda machine.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FSM inputs are 5 cent, 10 cent, and shilling, indicating which coin was inserted. Assume that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exactly ONE coin is inserted on each cycle.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3"/>
          <p:cNvSpPr txBox="1"/>
          <p:nvPr/>
        </p:nvSpPr>
        <p:spPr>
          <a:xfrm>
            <a:off x="4747300" y="1280575"/>
            <a:ext cx="3728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outputs are Dispense, Return5Cents,</a:t>
            </a:r>
            <a:endParaRPr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Return10Cents, and ReturnTwo10Cents.</a:t>
            </a:r>
            <a:endParaRPr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the FSM reaches 25 cents, it asserts</a:t>
            </a:r>
            <a:endParaRPr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Dispense and the necessary Return outputs required to deliver the appropriate change. </a:t>
            </a:r>
            <a:endParaRPr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 it should be ready to start accepting coins for another soda.</a:t>
            </a:r>
            <a:endParaRPr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4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</a:t>
            </a:r>
            <a:endParaRPr/>
          </a:p>
        </p:txBody>
      </p:sp>
      <p:sp>
        <p:nvSpPr>
          <p:cNvPr id="942" name="Google Shape;942;p34"/>
          <p:cNvSpPr txBox="1"/>
          <p:nvPr/>
        </p:nvSpPr>
        <p:spPr>
          <a:xfrm>
            <a:off x="598800" y="1435575"/>
            <a:ext cx="1796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Inputs: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 Cents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 Cents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Shillings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Outputs: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Dispense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Return5Cents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Return10Cents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ReturnTwo10Cent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Soda is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dispense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when the machine has reach 25 cents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43" name="Google Shape;9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600" y="1170000"/>
            <a:ext cx="4645653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5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Encoding 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One-Hot Encoding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9" name="Google Shape;9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750" y="1176075"/>
            <a:ext cx="5785145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6"/>
          <p:cNvSpPr txBox="1"/>
          <p:nvPr/>
        </p:nvSpPr>
        <p:spPr>
          <a:xfrm>
            <a:off x="713325" y="539700"/>
            <a:ext cx="4967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State </a:t>
            </a:r>
            <a:r>
              <a:rPr b="1" lang="en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Transition</a:t>
            </a:r>
            <a:r>
              <a:rPr b="1" lang="en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Table and Equations</a:t>
            </a:r>
            <a:endParaRPr b="1"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36"/>
          <p:cNvSpPr txBox="1"/>
          <p:nvPr/>
        </p:nvSpPr>
        <p:spPr>
          <a:xfrm>
            <a:off x="2865375" y="640275"/>
            <a:ext cx="50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56" name="Google Shape;9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2875"/>
            <a:ext cx="5800082" cy="3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7"/>
          <p:cNvSpPr txBox="1"/>
          <p:nvPr>
            <p:ph type="title"/>
          </p:nvPr>
        </p:nvSpPr>
        <p:spPr>
          <a:xfrm>
            <a:off x="713325" y="539700"/>
            <a:ext cx="5136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Transition Table and Equations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2" name="Google Shape;9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25" y="1017600"/>
            <a:ext cx="4607641" cy="38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566" y="1170000"/>
            <a:ext cx="4031033" cy="303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8"/>
          <p:cNvSpPr txBox="1"/>
          <p:nvPr>
            <p:ph type="title"/>
          </p:nvPr>
        </p:nvSpPr>
        <p:spPr>
          <a:xfrm>
            <a:off x="-80650" y="23405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Table and Equations</a:t>
            </a:r>
            <a:endParaRPr/>
          </a:p>
        </p:txBody>
      </p:sp>
      <p:pic>
        <p:nvPicPr>
          <p:cNvPr id="969" name="Google Shape;9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4350"/>
            <a:ext cx="6048251" cy="39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6825" y="1496350"/>
            <a:ext cx="2853200" cy="27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9"/>
          <p:cNvSpPr txBox="1"/>
          <p:nvPr>
            <p:ph idx="1" type="subTitle"/>
          </p:nvPr>
        </p:nvSpPr>
        <p:spPr>
          <a:xfrm>
            <a:off x="3593688" y="22538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76" name="Google Shape;976;p39"/>
          <p:cNvSpPr txBox="1"/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</p:txBody>
      </p:sp>
      <p:sp>
        <p:nvSpPr>
          <p:cNvPr id="977" name="Google Shape;977;p39"/>
          <p:cNvSpPr/>
          <p:nvPr/>
        </p:nvSpPr>
        <p:spPr>
          <a:xfrm>
            <a:off x="2018125" y="1976004"/>
            <a:ext cx="970800" cy="970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78" name="Google Shape;978;p39"/>
          <p:cNvGrpSpPr/>
          <p:nvPr/>
        </p:nvGrpSpPr>
        <p:grpSpPr>
          <a:xfrm rot="5400000">
            <a:off x="2358591" y="1258357"/>
            <a:ext cx="289868" cy="852000"/>
            <a:chOff x="456616" y="2161476"/>
            <a:chExt cx="289868" cy="852000"/>
          </a:xfrm>
        </p:grpSpPr>
        <p:sp>
          <p:nvSpPr>
            <p:cNvPr id="979" name="Google Shape;979;p3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4" name="Google Shape;984;p39"/>
          <p:cNvSpPr/>
          <p:nvPr/>
        </p:nvSpPr>
        <p:spPr>
          <a:xfrm>
            <a:off x="2172038" y="2092975"/>
            <a:ext cx="662985" cy="736859"/>
          </a:xfrm>
          <a:custGeom>
            <a:rect b="b" l="l" r="r" t="t"/>
            <a:pathLst>
              <a:path extrusionOk="0" h="12937" w="11640">
                <a:moveTo>
                  <a:pt x="6333" y="177"/>
                </a:moveTo>
                <a:cubicBezTo>
                  <a:pt x="6503" y="177"/>
                  <a:pt x="6668" y="254"/>
                  <a:pt x="6777" y="397"/>
                </a:cubicBezTo>
                <a:cubicBezTo>
                  <a:pt x="6941" y="609"/>
                  <a:pt x="6931" y="906"/>
                  <a:pt x="6754" y="1107"/>
                </a:cubicBezTo>
                <a:cubicBezTo>
                  <a:pt x="6645" y="1231"/>
                  <a:pt x="6490" y="1297"/>
                  <a:pt x="6333" y="1297"/>
                </a:cubicBezTo>
                <a:cubicBezTo>
                  <a:pt x="6237" y="1297"/>
                  <a:pt x="6141" y="1273"/>
                  <a:pt x="6053" y="1223"/>
                </a:cubicBezTo>
                <a:cubicBezTo>
                  <a:pt x="5925" y="1148"/>
                  <a:pt x="5832" y="1025"/>
                  <a:pt x="5792" y="882"/>
                </a:cubicBezTo>
                <a:cubicBezTo>
                  <a:pt x="5723" y="624"/>
                  <a:pt x="5846" y="353"/>
                  <a:pt x="6086" y="235"/>
                </a:cubicBezTo>
                <a:cubicBezTo>
                  <a:pt x="6165" y="196"/>
                  <a:pt x="6249" y="177"/>
                  <a:pt x="6333" y="177"/>
                </a:cubicBezTo>
                <a:close/>
                <a:moveTo>
                  <a:pt x="3898" y="1890"/>
                </a:moveTo>
                <a:cubicBezTo>
                  <a:pt x="4013" y="1890"/>
                  <a:pt x="4124" y="1936"/>
                  <a:pt x="4206" y="2018"/>
                </a:cubicBezTo>
                <a:cubicBezTo>
                  <a:pt x="4289" y="2102"/>
                  <a:pt x="4336" y="2215"/>
                  <a:pt x="4337" y="2333"/>
                </a:cubicBezTo>
                <a:cubicBezTo>
                  <a:pt x="4336" y="2577"/>
                  <a:pt x="4138" y="2775"/>
                  <a:pt x="3893" y="2775"/>
                </a:cubicBezTo>
                <a:cubicBezTo>
                  <a:pt x="3648" y="2775"/>
                  <a:pt x="3450" y="2577"/>
                  <a:pt x="3450" y="2333"/>
                </a:cubicBezTo>
                <a:cubicBezTo>
                  <a:pt x="3450" y="2088"/>
                  <a:pt x="3648" y="1890"/>
                  <a:pt x="3893" y="1890"/>
                </a:cubicBezTo>
                <a:cubicBezTo>
                  <a:pt x="3894" y="1890"/>
                  <a:pt x="3896" y="1890"/>
                  <a:pt x="3898" y="1890"/>
                </a:cubicBezTo>
                <a:close/>
                <a:moveTo>
                  <a:pt x="8434" y="2316"/>
                </a:moveTo>
                <a:cubicBezTo>
                  <a:pt x="8587" y="2316"/>
                  <a:pt x="8737" y="2396"/>
                  <a:pt x="8819" y="2538"/>
                </a:cubicBezTo>
                <a:cubicBezTo>
                  <a:pt x="8946" y="2751"/>
                  <a:pt x="8875" y="3027"/>
                  <a:pt x="8660" y="3150"/>
                </a:cubicBezTo>
                <a:cubicBezTo>
                  <a:pt x="8590" y="3191"/>
                  <a:pt x="8514" y="3210"/>
                  <a:pt x="8439" y="3210"/>
                </a:cubicBezTo>
                <a:cubicBezTo>
                  <a:pt x="8283" y="3210"/>
                  <a:pt x="8132" y="3127"/>
                  <a:pt x="8051" y="2981"/>
                </a:cubicBezTo>
                <a:cubicBezTo>
                  <a:pt x="7929" y="2769"/>
                  <a:pt x="8001" y="2498"/>
                  <a:pt x="8214" y="2375"/>
                </a:cubicBezTo>
                <a:cubicBezTo>
                  <a:pt x="8283" y="2335"/>
                  <a:pt x="8359" y="2316"/>
                  <a:pt x="8434" y="2316"/>
                </a:cubicBezTo>
                <a:close/>
                <a:moveTo>
                  <a:pt x="1230" y="2694"/>
                </a:moveTo>
                <a:cubicBezTo>
                  <a:pt x="1419" y="2694"/>
                  <a:pt x="1600" y="2794"/>
                  <a:pt x="1700" y="2965"/>
                </a:cubicBezTo>
                <a:cubicBezTo>
                  <a:pt x="1772" y="3091"/>
                  <a:pt x="1791" y="3239"/>
                  <a:pt x="1753" y="3379"/>
                </a:cubicBezTo>
                <a:cubicBezTo>
                  <a:pt x="1689" y="3617"/>
                  <a:pt x="1473" y="3779"/>
                  <a:pt x="1229" y="3779"/>
                </a:cubicBezTo>
                <a:cubicBezTo>
                  <a:pt x="1217" y="3779"/>
                  <a:pt x="1205" y="3779"/>
                  <a:pt x="1193" y="3778"/>
                </a:cubicBezTo>
                <a:cubicBezTo>
                  <a:pt x="935" y="3760"/>
                  <a:pt x="726" y="3564"/>
                  <a:pt x="692" y="3307"/>
                </a:cubicBezTo>
                <a:cubicBezTo>
                  <a:pt x="658" y="3050"/>
                  <a:pt x="811" y="2806"/>
                  <a:pt x="1056" y="2723"/>
                </a:cubicBezTo>
                <a:cubicBezTo>
                  <a:pt x="1113" y="2703"/>
                  <a:pt x="1172" y="2694"/>
                  <a:pt x="1230" y="2694"/>
                </a:cubicBezTo>
                <a:close/>
                <a:moveTo>
                  <a:pt x="10819" y="3640"/>
                </a:moveTo>
                <a:cubicBezTo>
                  <a:pt x="10923" y="3640"/>
                  <a:pt x="11027" y="3669"/>
                  <a:pt x="11118" y="3730"/>
                </a:cubicBezTo>
                <a:cubicBezTo>
                  <a:pt x="11331" y="3871"/>
                  <a:pt x="11413" y="4145"/>
                  <a:pt x="11315" y="4381"/>
                </a:cubicBezTo>
                <a:cubicBezTo>
                  <a:pt x="11230" y="4584"/>
                  <a:pt x="11033" y="4713"/>
                  <a:pt x="10820" y="4713"/>
                </a:cubicBezTo>
                <a:cubicBezTo>
                  <a:pt x="10785" y="4713"/>
                  <a:pt x="10750" y="4710"/>
                  <a:pt x="10714" y="4702"/>
                </a:cubicBezTo>
                <a:cubicBezTo>
                  <a:pt x="10463" y="4653"/>
                  <a:pt x="10282" y="4433"/>
                  <a:pt x="10282" y="4176"/>
                </a:cubicBezTo>
                <a:cubicBezTo>
                  <a:pt x="10282" y="4034"/>
                  <a:pt x="10339" y="3897"/>
                  <a:pt x="10439" y="3796"/>
                </a:cubicBezTo>
                <a:cubicBezTo>
                  <a:pt x="10543" y="3693"/>
                  <a:pt x="10681" y="3640"/>
                  <a:pt x="10819" y="3640"/>
                </a:cubicBezTo>
                <a:close/>
                <a:moveTo>
                  <a:pt x="8247" y="3290"/>
                </a:moveTo>
                <a:cubicBezTo>
                  <a:pt x="8262" y="3297"/>
                  <a:pt x="8274" y="3301"/>
                  <a:pt x="8288" y="3305"/>
                </a:cubicBezTo>
                <a:cubicBezTo>
                  <a:pt x="8310" y="3311"/>
                  <a:pt x="8329" y="3312"/>
                  <a:pt x="8350" y="3315"/>
                </a:cubicBezTo>
                <a:lnTo>
                  <a:pt x="8101" y="4244"/>
                </a:lnTo>
                <a:lnTo>
                  <a:pt x="7205" y="4762"/>
                </a:lnTo>
                <a:lnTo>
                  <a:pt x="6143" y="5374"/>
                </a:lnTo>
                <a:lnTo>
                  <a:pt x="5977" y="5996"/>
                </a:lnTo>
                <a:lnTo>
                  <a:pt x="5909" y="6064"/>
                </a:lnTo>
                <a:lnTo>
                  <a:pt x="5880" y="5953"/>
                </a:lnTo>
                <a:lnTo>
                  <a:pt x="6043" y="5339"/>
                </a:lnTo>
                <a:lnTo>
                  <a:pt x="7062" y="4752"/>
                </a:lnTo>
                <a:lnTo>
                  <a:pt x="8002" y="4207"/>
                </a:lnTo>
                <a:lnTo>
                  <a:pt x="8247" y="3290"/>
                </a:lnTo>
                <a:close/>
                <a:moveTo>
                  <a:pt x="6592" y="1397"/>
                </a:moveTo>
                <a:lnTo>
                  <a:pt x="6907" y="2573"/>
                </a:lnTo>
                <a:lnTo>
                  <a:pt x="6251" y="3705"/>
                </a:lnTo>
                <a:lnTo>
                  <a:pt x="5477" y="5048"/>
                </a:lnTo>
                <a:lnTo>
                  <a:pt x="5736" y="6013"/>
                </a:lnTo>
                <a:lnTo>
                  <a:pt x="5702" y="6143"/>
                </a:lnTo>
                <a:lnTo>
                  <a:pt x="5607" y="6049"/>
                </a:lnTo>
                <a:lnTo>
                  <a:pt x="5348" y="5072"/>
                </a:lnTo>
                <a:lnTo>
                  <a:pt x="6091" y="3787"/>
                </a:lnTo>
                <a:lnTo>
                  <a:pt x="6777" y="2596"/>
                </a:lnTo>
                <a:lnTo>
                  <a:pt x="6465" y="1436"/>
                </a:lnTo>
                <a:cubicBezTo>
                  <a:pt x="6484" y="1431"/>
                  <a:pt x="6500" y="1431"/>
                  <a:pt x="6519" y="1426"/>
                </a:cubicBezTo>
                <a:cubicBezTo>
                  <a:pt x="6543" y="1419"/>
                  <a:pt x="6568" y="1409"/>
                  <a:pt x="6592" y="1397"/>
                </a:cubicBezTo>
                <a:close/>
                <a:moveTo>
                  <a:pt x="4331" y="2683"/>
                </a:moveTo>
                <a:lnTo>
                  <a:pt x="5012" y="3363"/>
                </a:lnTo>
                <a:lnTo>
                  <a:pt x="5012" y="5624"/>
                </a:lnTo>
                <a:lnTo>
                  <a:pt x="5455" y="6066"/>
                </a:lnTo>
                <a:lnTo>
                  <a:pt x="5483" y="6176"/>
                </a:lnTo>
                <a:lnTo>
                  <a:pt x="5483" y="6176"/>
                </a:lnTo>
                <a:lnTo>
                  <a:pt x="5388" y="6150"/>
                </a:lnTo>
                <a:lnTo>
                  <a:pt x="4933" y="5693"/>
                </a:lnTo>
                <a:lnTo>
                  <a:pt x="4933" y="3430"/>
                </a:lnTo>
                <a:lnTo>
                  <a:pt x="4261" y="2758"/>
                </a:lnTo>
                <a:cubicBezTo>
                  <a:pt x="4271" y="2749"/>
                  <a:pt x="4282" y="2741"/>
                  <a:pt x="4293" y="2732"/>
                </a:cubicBezTo>
                <a:cubicBezTo>
                  <a:pt x="4307" y="2717"/>
                  <a:pt x="4319" y="2700"/>
                  <a:pt x="4331" y="2683"/>
                </a:cubicBezTo>
                <a:close/>
                <a:moveTo>
                  <a:pt x="10304" y="4619"/>
                </a:moveTo>
                <a:cubicBezTo>
                  <a:pt x="10315" y="4633"/>
                  <a:pt x="10325" y="4647"/>
                  <a:pt x="10336" y="4661"/>
                </a:cubicBezTo>
                <a:cubicBezTo>
                  <a:pt x="10354" y="4678"/>
                  <a:pt x="10374" y="4691"/>
                  <a:pt x="10395" y="4708"/>
                </a:cubicBezTo>
                <a:lnTo>
                  <a:pt x="9571" y="5532"/>
                </a:lnTo>
                <a:lnTo>
                  <a:pt x="8317" y="5531"/>
                </a:lnTo>
                <a:lnTo>
                  <a:pt x="6829" y="5531"/>
                </a:lnTo>
                <a:lnTo>
                  <a:pt x="6163" y="6200"/>
                </a:lnTo>
                <a:lnTo>
                  <a:pt x="6040" y="6232"/>
                </a:lnTo>
                <a:lnTo>
                  <a:pt x="6073" y="6109"/>
                </a:lnTo>
                <a:lnTo>
                  <a:pt x="6747" y="5435"/>
                </a:lnTo>
                <a:lnTo>
                  <a:pt x="8173" y="5435"/>
                </a:lnTo>
                <a:lnTo>
                  <a:pt x="9489" y="5433"/>
                </a:lnTo>
                <a:lnTo>
                  <a:pt x="10304" y="4619"/>
                </a:lnTo>
                <a:close/>
                <a:moveTo>
                  <a:pt x="1910" y="3341"/>
                </a:moveTo>
                <a:lnTo>
                  <a:pt x="3049" y="3647"/>
                </a:lnTo>
                <a:lnTo>
                  <a:pt x="3684" y="4748"/>
                </a:lnTo>
                <a:lnTo>
                  <a:pt x="4436" y="6050"/>
                </a:lnTo>
                <a:lnTo>
                  <a:pt x="5363" y="6297"/>
                </a:lnTo>
                <a:lnTo>
                  <a:pt x="5455" y="6389"/>
                </a:lnTo>
                <a:lnTo>
                  <a:pt x="5331" y="6423"/>
                </a:lnTo>
                <a:lnTo>
                  <a:pt x="4394" y="6173"/>
                </a:lnTo>
                <a:lnTo>
                  <a:pt x="3672" y="4923"/>
                </a:lnTo>
                <a:lnTo>
                  <a:pt x="3006" y="3768"/>
                </a:lnTo>
                <a:lnTo>
                  <a:pt x="1879" y="3466"/>
                </a:lnTo>
                <a:cubicBezTo>
                  <a:pt x="1885" y="3449"/>
                  <a:pt x="1893" y="3434"/>
                  <a:pt x="1899" y="3417"/>
                </a:cubicBezTo>
                <a:cubicBezTo>
                  <a:pt x="1903" y="3391"/>
                  <a:pt x="1907" y="3366"/>
                  <a:pt x="1910" y="3341"/>
                </a:cubicBezTo>
                <a:close/>
                <a:moveTo>
                  <a:pt x="1253" y="5608"/>
                </a:moveTo>
                <a:cubicBezTo>
                  <a:pt x="1330" y="5608"/>
                  <a:pt x="1406" y="5628"/>
                  <a:pt x="1474" y="5666"/>
                </a:cubicBezTo>
                <a:cubicBezTo>
                  <a:pt x="1684" y="5789"/>
                  <a:pt x="1756" y="6060"/>
                  <a:pt x="1636" y="6272"/>
                </a:cubicBezTo>
                <a:lnTo>
                  <a:pt x="1636" y="6273"/>
                </a:lnTo>
                <a:cubicBezTo>
                  <a:pt x="1552" y="6420"/>
                  <a:pt x="1402" y="6495"/>
                  <a:pt x="1251" y="6495"/>
                </a:cubicBezTo>
                <a:cubicBezTo>
                  <a:pt x="1120" y="6495"/>
                  <a:pt x="989" y="6438"/>
                  <a:pt x="900" y="6322"/>
                </a:cubicBezTo>
                <a:cubicBezTo>
                  <a:pt x="708" y="6073"/>
                  <a:pt x="830" y="5706"/>
                  <a:pt x="1135" y="5624"/>
                </a:cubicBezTo>
                <a:cubicBezTo>
                  <a:pt x="1174" y="5613"/>
                  <a:pt x="1213" y="5608"/>
                  <a:pt x="1253" y="5608"/>
                </a:cubicBezTo>
                <a:close/>
                <a:moveTo>
                  <a:pt x="5808" y="6421"/>
                </a:moveTo>
                <a:lnTo>
                  <a:pt x="5850" y="6464"/>
                </a:lnTo>
                <a:lnTo>
                  <a:pt x="5841" y="6499"/>
                </a:lnTo>
                <a:lnTo>
                  <a:pt x="5837" y="6523"/>
                </a:lnTo>
                <a:lnTo>
                  <a:pt x="5802" y="6533"/>
                </a:lnTo>
                <a:lnTo>
                  <a:pt x="5777" y="6538"/>
                </a:lnTo>
                <a:lnTo>
                  <a:pt x="5736" y="6496"/>
                </a:lnTo>
                <a:lnTo>
                  <a:pt x="5744" y="6461"/>
                </a:lnTo>
                <a:lnTo>
                  <a:pt x="5750" y="6438"/>
                </a:lnTo>
                <a:lnTo>
                  <a:pt x="5785" y="6428"/>
                </a:lnTo>
                <a:lnTo>
                  <a:pt x="5784" y="6428"/>
                </a:lnTo>
                <a:lnTo>
                  <a:pt x="5808" y="6421"/>
                </a:lnTo>
                <a:close/>
                <a:moveTo>
                  <a:pt x="2703" y="5598"/>
                </a:moveTo>
                <a:lnTo>
                  <a:pt x="3599" y="6116"/>
                </a:lnTo>
                <a:lnTo>
                  <a:pt x="4662" y="6729"/>
                </a:lnTo>
                <a:lnTo>
                  <a:pt x="5277" y="6564"/>
                </a:lnTo>
                <a:lnTo>
                  <a:pt x="5383" y="6592"/>
                </a:lnTo>
                <a:lnTo>
                  <a:pt x="5309" y="6665"/>
                </a:lnTo>
                <a:lnTo>
                  <a:pt x="4681" y="6833"/>
                </a:lnTo>
                <a:lnTo>
                  <a:pt x="3664" y="6245"/>
                </a:lnTo>
                <a:lnTo>
                  <a:pt x="2721" y="5702"/>
                </a:lnTo>
                <a:lnTo>
                  <a:pt x="1803" y="5948"/>
                </a:lnTo>
                <a:cubicBezTo>
                  <a:pt x="1801" y="5934"/>
                  <a:pt x="1800" y="5920"/>
                  <a:pt x="1797" y="5906"/>
                </a:cubicBezTo>
                <a:cubicBezTo>
                  <a:pt x="1790" y="5886"/>
                  <a:pt x="1783" y="5867"/>
                  <a:pt x="1774" y="5847"/>
                </a:cubicBezTo>
                <a:lnTo>
                  <a:pt x="2703" y="5598"/>
                </a:lnTo>
                <a:close/>
                <a:moveTo>
                  <a:pt x="10337" y="6465"/>
                </a:moveTo>
                <a:cubicBezTo>
                  <a:pt x="10411" y="6465"/>
                  <a:pt x="10487" y="6484"/>
                  <a:pt x="10556" y="6523"/>
                </a:cubicBezTo>
                <a:cubicBezTo>
                  <a:pt x="10659" y="6582"/>
                  <a:pt x="10733" y="6679"/>
                  <a:pt x="10764" y="6794"/>
                </a:cubicBezTo>
                <a:cubicBezTo>
                  <a:pt x="10826" y="7029"/>
                  <a:pt x="10686" y="7271"/>
                  <a:pt x="10450" y="7336"/>
                </a:cubicBezTo>
                <a:cubicBezTo>
                  <a:pt x="10412" y="7346"/>
                  <a:pt x="10373" y="7351"/>
                  <a:pt x="10335" y="7351"/>
                </a:cubicBezTo>
                <a:cubicBezTo>
                  <a:pt x="10139" y="7351"/>
                  <a:pt x="9960" y="7220"/>
                  <a:pt x="9907" y="7022"/>
                </a:cubicBezTo>
                <a:cubicBezTo>
                  <a:pt x="9876" y="6909"/>
                  <a:pt x="9893" y="6788"/>
                  <a:pt x="9952" y="6685"/>
                </a:cubicBezTo>
                <a:cubicBezTo>
                  <a:pt x="10035" y="6544"/>
                  <a:pt x="10184" y="6465"/>
                  <a:pt x="10337" y="6465"/>
                </a:cubicBezTo>
                <a:close/>
                <a:moveTo>
                  <a:pt x="6907" y="6128"/>
                </a:moveTo>
                <a:lnTo>
                  <a:pt x="7924" y="6715"/>
                </a:lnTo>
                <a:lnTo>
                  <a:pt x="8866" y="7258"/>
                </a:lnTo>
                <a:lnTo>
                  <a:pt x="9783" y="7012"/>
                </a:lnTo>
                <a:cubicBezTo>
                  <a:pt x="9786" y="7025"/>
                  <a:pt x="9786" y="7041"/>
                  <a:pt x="9790" y="7053"/>
                </a:cubicBezTo>
                <a:cubicBezTo>
                  <a:pt x="9795" y="7075"/>
                  <a:pt x="9804" y="7093"/>
                  <a:pt x="9811" y="7113"/>
                </a:cubicBezTo>
                <a:lnTo>
                  <a:pt x="8884" y="7361"/>
                </a:lnTo>
                <a:lnTo>
                  <a:pt x="7986" y="6843"/>
                </a:lnTo>
                <a:lnTo>
                  <a:pt x="6925" y="6231"/>
                </a:lnTo>
                <a:lnTo>
                  <a:pt x="6309" y="6397"/>
                </a:lnTo>
                <a:lnTo>
                  <a:pt x="6204" y="6368"/>
                </a:lnTo>
                <a:lnTo>
                  <a:pt x="6276" y="6297"/>
                </a:lnTo>
                <a:lnTo>
                  <a:pt x="6907" y="6128"/>
                </a:lnTo>
                <a:close/>
                <a:moveTo>
                  <a:pt x="5546" y="6726"/>
                </a:moveTo>
                <a:lnTo>
                  <a:pt x="5514" y="6850"/>
                </a:lnTo>
                <a:lnTo>
                  <a:pt x="4840" y="7525"/>
                </a:lnTo>
                <a:lnTo>
                  <a:pt x="3416" y="7525"/>
                </a:lnTo>
                <a:lnTo>
                  <a:pt x="2098" y="7523"/>
                </a:lnTo>
                <a:lnTo>
                  <a:pt x="1283" y="8339"/>
                </a:lnTo>
                <a:cubicBezTo>
                  <a:pt x="1274" y="8325"/>
                  <a:pt x="1264" y="8311"/>
                  <a:pt x="1251" y="8298"/>
                </a:cubicBezTo>
                <a:cubicBezTo>
                  <a:pt x="1233" y="8281"/>
                  <a:pt x="1214" y="8264"/>
                  <a:pt x="1193" y="8250"/>
                </a:cubicBezTo>
                <a:lnTo>
                  <a:pt x="2016" y="7426"/>
                </a:lnTo>
                <a:lnTo>
                  <a:pt x="4756" y="7426"/>
                </a:lnTo>
                <a:lnTo>
                  <a:pt x="5422" y="6758"/>
                </a:lnTo>
                <a:lnTo>
                  <a:pt x="5546" y="6726"/>
                </a:lnTo>
                <a:close/>
                <a:moveTo>
                  <a:pt x="768" y="8245"/>
                </a:moveTo>
                <a:cubicBezTo>
                  <a:pt x="905" y="8245"/>
                  <a:pt x="1042" y="8297"/>
                  <a:pt x="1146" y="8402"/>
                </a:cubicBezTo>
                <a:cubicBezTo>
                  <a:pt x="1358" y="8613"/>
                  <a:pt x="1358" y="8953"/>
                  <a:pt x="1146" y="9163"/>
                </a:cubicBezTo>
                <a:cubicBezTo>
                  <a:pt x="1043" y="9259"/>
                  <a:pt x="912" y="9307"/>
                  <a:pt x="780" y="9307"/>
                </a:cubicBezTo>
                <a:cubicBezTo>
                  <a:pt x="643" y="9307"/>
                  <a:pt x="505" y="9254"/>
                  <a:pt x="400" y="9149"/>
                </a:cubicBezTo>
                <a:cubicBezTo>
                  <a:pt x="195" y="8944"/>
                  <a:pt x="190" y="8614"/>
                  <a:pt x="389" y="8402"/>
                </a:cubicBezTo>
                <a:cubicBezTo>
                  <a:pt x="493" y="8297"/>
                  <a:pt x="630" y="8245"/>
                  <a:pt x="768" y="8245"/>
                </a:cubicBezTo>
                <a:close/>
                <a:moveTo>
                  <a:pt x="6258" y="6536"/>
                </a:moveTo>
                <a:lnTo>
                  <a:pt x="7193" y="6787"/>
                </a:lnTo>
                <a:lnTo>
                  <a:pt x="7914" y="8037"/>
                </a:lnTo>
                <a:lnTo>
                  <a:pt x="8580" y="9191"/>
                </a:lnTo>
                <a:lnTo>
                  <a:pt x="9708" y="9493"/>
                </a:lnTo>
                <a:cubicBezTo>
                  <a:pt x="9702" y="9512"/>
                  <a:pt x="9694" y="9524"/>
                  <a:pt x="9688" y="9543"/>
                </a:cubicBezTo>
                <a:cubicBezTo>
                  <a:pt x="9683" y="9568"/>
                  <a:pt x="9681" y="9592"/>
                  <a:pt x="9677" y="9617"/>
                </a:cubicBezTo>
                <a:lnTo>
                  <a:pt x="8538" y="9313"/>
                </a:lnTo>
                <a:lnTo>
                  <a:pt x="7903" y="8212"/>
                </a:lnTo>
                <a:lnTo>
                  <a:pt x="7151" y="6909"/>
                </a:lnTo>
                <a:lnTo>
                  <a:pt x="6224" y="6661"/>
                </a:lnTo>
                <a:lnTo>
                  <a:pt x="6132" y="6569"/>
                </a:lnTo>
                <a:lnTo>
                  <a:pt x="6258" y="6536"/>
                </a:lnTo>
                <a:close/>
                <a:moveTo>
                  <a:pt x="5676" y="6895"/>
                </a:moveTo>
                <a:lnTo>
                  <a:pt x="5707" y="7007"/>
                </a:lnTo>
                <a:lnTo>
                  <a:pt x="5542" y="7619"/>
                </a:lnTo>
                <a:lnTo>
                  <a:pt x="4525" y="8208"/>
                </a:lnTo>
                <a:lnTo>
                  <a:pt x="3584" y="8750"/>
                </a:lnTo>
                <a:lnTo>
                  <a:pt x="3338" y="9668"/>
                </a:lnTo>
                <a:cubicBezTo>
                  <a:pt x="3325" y="9664"/>
                  <a:pt x="3313" y="9657"/>
                  <a:pt x="3299" y="9654"/>
                </a:cubicBezTo>
                <a:cubicBezTo>
                  <a:pt x="3277" y="9649"/>
                  <a:pt x="3258" y="9646"/>
                  <a:pt x="3236" y="9643"/>
                </a:cubicBezTo>
                <a:lnTo>
                  <a:pt x="3485" y="8714"/>
                </a:lnTo>
                <a:lnTo>
                  <a:pt x="4382" y="8196"/>
                </a:lnTo>
                <a:lnTo>
                  <a:pt x="5443" y="7584"/>
                </a:lnTo>
                <a:lnTo>
                  <a:pt x="5610" y="6963"/>
                </a:lnTo>
                <a:lnTo>
                  <a:pt x="5676" y="6895"/>
                </a:lnTo>
                <a:close/>
                <a:moveTo>
                  <a:pt x="10358" y="9178"/>
                </a:moveTo>
                <a:cubicBezTo>
                  <a:pt x="10550" y="9178"/>
                  <a:pt x="10732" y="9281"/>
                  <a:pt x="10830" y="9450"/>
                </a:cubicBezTo>
                <a:cubicBezTo>
                  <a:pt x="10902" y="9575"/>
                  <a:pt x="10920" y="9723"/>
                  <a:pt x="10884" y="9862"/>
                </a:cubicBezTo>
                <a:cubicBezTo>
                  <a:pt x="10845" y="10003"/>
                  <a:pt x="10754" y="10121"/>
                  <a:pt x="10628" y="10192"/>
                </a:cubicBezTo>
                <a:cubicBezTo>
                  <a:pt x="10543" y="10241"/>
                  <a:pt x="10450" y="10264"/>
                  <a:pt x="10358" y="10264"/>
                </a:cubicBezTo>
                <a:cubicBezTo>
                  <a:pt x="10171" y="10264"/>
                  <a:pt x="9989" y="10167"/>
                  <a:pt x="9887" y="9993"/>
                </a:cubicBezTo>
                <a:cubicBezTo>
                  <a:pt x="9815" y="9869"/>
                  <a:pt x="9795" y="9720"/>
                  <a:pt x="9832" y="9581"/>
                </a:cubicBezTo>
                <a:lnTo>
                  <a:pt x="9834" y="9581"/>
                </a:lnTo>
                <a:cubicBezTo>
                  <a:pt x="9890" y="9369"/>
                  <a:pt x="10071" y="9212"/>
                  <a:pt x="10288" y="9183"/>
                </a:cubicBezTo>
                <a:cubicBezTo>
                  <a:pt x="10311" y="9180"/>
                  <a:pt x="10335" y="9178"/>
                  <a:pt x="10358" y="9178"/>
                </a:cubicBezTo>
                <a:close/>
                <a:moveTo>
                  <a:pt x="6105" y="6784"/>
                </a:moveTo>
                <a:lnTo>
                  <a:pt x="6198" y="6809"/>
                </a:lnTo>
                <a:lnTo>
                  <a:pt x="6657" y="7266"/>
                </a:lnTo>
                <a:lnTo>
                  <a:pt x="6657" y="9529"/>
                </a:lnTo>
                <a:lnTo>
                  <a:pt x="7329" y="10200"/>
                </a:lnTo>
                <a:cubicBezTo>
                  <a:pt x="7316" y="10210"/>
                  <a:pt x="7305" y="10217"/>
                  <a:pt x="7295" y="10227"/>
                </a:cubicBezTo>
                <a:cubicBezTo>
                  <a:pt x="7279" y="10243"/>
                  <a:pt x="7267" y="10258"/>
                  <a:pt x="7255" y="10276"/>
                </a:cubicBezTo>
                <a:lnTo>
                  <a:pt x="6575" y="9596"/>
                </a:lnTo>
                <a:lnTo>
                  <a:pt x="6575" y="7336"/>
                </a:lnTo>
                <a:lnTo>
                  <a:pt x="6134" y="6894"/>
                </a:lnTo>
                <a:lnTo>
                  <a:pt x="6105" y="6784"/>
                </a:lnTo>
                <a:close/>
                <a:moveTo>
                  <a:pt x="3151" y="9756"/>
                </a:moveTo>
                <a:cubicBezTo>
                  <a:pt x="3304" y="9756"/>
                  <a:pt x="3454" y="9835"/>
                  <a:pt x="3537" y="9976"/>
                </a:cubicBezTo>
                <a:cubicBezTo>
                  <a:pt x="3658" y="10189"/>
                  <a:pt x="3585" y="10460"/>
                  <a:pt x="3373" y="10583"/>
                </a:cubicBezTo>
                <a:cubicBezTo>
                  <a:pt x="3306" y="10622"/>
                  <a:pt x="3230" y="10642"/>
                  <a:pt x="3153" y="10642"/>
                </a:cubicBezTo>
                <a:cubicBezTo>
                  <a:pt x="3114" y="10642"/>
                  <a:pt x="3075" y="10637"/>
                  <a:pt x="3036" y="10626"/>
                </a:cubicBezTo>
                <a:cubicBezTo>
                  <a:pt x="2923" y="10595"/>
                  <a:pt x="2827" y="10522"/>
                  <a:pt x="2768" y="10420"/>
                </a:cubicBezTo>
                <a:cubicBezTo>
                  <a:pt x="2709" y="10319"/>
                  <a:pt x="2693" y="10197"/>
                  <a:pt x="2724" y="10085"/>
                </a:cubicBezTo>
                <a:cubicBezTo>
                  <a:pt x="2754" y="9970"/>
                  <a:pt x="2829" y="9874"/>
                  <a:pt x="2930" y="9815"/>
                </a:cubicBezTo>
                <a:cubicBezTo>
                  <a:pt x="3000" y="9775"/>
                  <a:pt x="3076" y="9756"/>
                  <a:pt x="3151" y="9756"/>
                </a:cubicBezTo>
                <a:close/>
                <a:moveTo>
                  <a:pt x="7697" y="10183"/>
                </a:moveTo>
                <a:cubicBezTo>
                  <a:pt x="7908" y="10183"/>
                  <a:pt x="8090" y="10332"/>
                  <a:pt x="8130" y="10539"/>
                </a:cubicBezTo>
                <a:cubicBezTo>
                  <a:pt x="8173" y="10746"/>
                  <a:pt x="8063" y="10955"/>
                  <a:pt x="7866" y="11037"/>
                </a:cubicBezTo>
                <a:cubicBezTo>
                  <a:pt x="7811" y="11060"/>
                  <a:pt x="7752" y="11072"/>
                  <a:pt x="7695" y="11072"/>
                </a:cubicBezTo>
                <a:cubicBezTo>
                  <a:pt x="7550" y="11072"/>
                  <a:pt x="7411" y="11001"/>
                  <a:pt x="7326" y="10875"/>
                </a:cubicBezTo>
                <a:cubicBezTo>
                  <a:pt x="7209" y="10698"/>
                  <a:pt x="7231" y="10464"/>
                  <a:pt x="7381" y="10313"/>
                </a:cubicBezTo>
                <a:cubicBezTo>
                  <a:pt x="7464" y="10230"/>
                  <a:pt x="7576" y="10183"/>
                  <a:pt x="7694" y="10183"/>
                </a:cubicBezTo>
                <a:cubicBezTo>
                  <a:pt x="7695" y="10183"/>
                  <a:pt x="7696" y="10183"/>
                  <a:pt x="7697" y="10183"/>
                </a:cubicBezTo>
                <a:close/>
                <a:moveTo>
                  <a:pt x="5884" y="6816"/>
                </a:moveTo>
                <a:lnTo>
                  <a:pt x="5978" y="6911"/>
                </a:lnTo>
                <a:lnTo>
                  <a:pt x="6239" y="7886"/>
                </a:lnTo>
                <a:lnTo>
                  <a:pt x="5497" y="9174"/>
                </a:lnTo>
                <a:lnTo>
                  <a:pt x="4810" y="10363"/>
                </a:lnTo>
                <a:lnTo>
                  <a:pt x="5120" y="11524"/>
                </a:lnTo>
                <a:cubicBezTo>
                  <a:pt x="5102" y="11525"/>
                  <a:pt x="5085" y="11528"/>
                  <a:pt x="5068" y="11532"/>
                </a:cubicBezTo>
                <a:cubicBezTo>
                  <a:pt x="5043" y="11539"/>
                  <a:pt x="5017" y="11548"/>
                  <a:pt x="4993" y="11559"/>
                </a:cubicBezTo>
                <a:lnTo>
                  <a:pt x="4679" y="10387"/>
                </a:lnTo>
                <a:lnTo>
                  <a:pt x="5335" y="9252"/>
                </a:lnTo>
                <a:lnTo>
                  <a:pt x="6108" y="7910"/>
                </a:lnTo>
                <a:lnTo>
                  <a:pt x="5848" y="6945"/>
                </a:lnTo>
                <a:lnTo>
                  <a:pt x="5884" y="6816"/>
                </a:lnTo>
                <a:close/>
                <a:moveTo>
                  <a:pt x="5254" y="11661"/>
                </a:moveTo>
                <a:cubicBezTo>
                  <a:pt x="5349" y="11661"/>
                  <a:pt x="5445" y="11686"/>
                  <a:pt x="5534" y="11737"/>
                </a:cubicBezTo>
                <a:cubicBezTo>
                  <a:pt x="5730" y="11850"/>
                  <a:pt x="5839" y="12070"/>
                  <a:pt x="5808" y="12296"/>
                </a:cubicBezTo>
                <a:cubicBezTo>
                  <a:pt x="5778" y="12520"/>
                  <a:pt x="5616" y="12705"/>
                  <a:pt x="5397" y="12763"/>
                </a:cubicBezTo>
                <a:cubicBezTo>
                  <a:pt x="5346" y="12776"/>
                  <a:pt x="5296" y="12783"/>
                  <a:pt x="5248" y="12783"/>
                </a:cubicBezTo>
                <a:cubicBezTo>
                  <a:pt x="4839" y="12783"/>
                  <a:pt x="4544" y="12328"/>
                  <a:pt x="4768" y="11942"/>
                </a:cubicBezTo>
                <a:cubicBezTo>
                  <a:pt x="4872" y="11762"/>
                  <a:pt x="5060" y="11661"/>
                  <a:pt x="5254" y="11661"/>
                </a:cubicBezTo>
                <a:close/>
                <a:moveTo>
                  <a:pt x="6333" y="0"/>
                </a:moveTo>
                <a:cubicBezTo>
                  <a:pt x="6267" y="0"/>
                  <a:pt x="6200" y="10"/>
                  <a:pt x="6134" y="29"/>
                </a:cubicBezTo>
                <a:cubicBezTo>
                  <a:pt x="5791" y="127"/>
                  <a:pt x="5570" y="460"/>
                  <a:pt x="5616" y="813"/>
                </a:cubicBezTo>
                <a:cubicBezTo>
                  <a:pt x="5659" y="1167"/>
                  <a:pt x="5954" y="1436"/>
                  <a:pt x="6311" y="1447"/>
                </a:cubicBezTo>
                <a:lnTo>
                  <a:pt x="6613" y="2573"/>
                </a:lnTo>
                <a:lnTo>
                  <a:pt x="5957" y="3709"/>
                </a:lnTo>
                <a:lnTo>
                  <a:pt x="5182" y="5050"/>
                </a:lnTo>
                <a:lnTo>
                  <a:pt x="5393" y="5831"/>
                </a:lnTo>
                <a:lnTo>
                  <a:pt x="5133" y="5573"/>
                </a:lnTo>
                <a:lnTo>
                  <a:pt x="5133" y="3312"/>
                </a:lnTo>
                <a:lnTo>
                  <a:pt x="4399" y="2577"/>
                </a:lnTo>
                <a:cubicBezTo>
                  <a:pt x="4437" y="2501"/>
                  <a:pt x="4458" y="2418"/>
                  <a:pt x="4458" y="2333"/>
                </a:cubicBezTo>
                <a:cubicBezTo>
                  <a:pt x="4460" y="2007"/>
                  <a:pt x="4193" y="1765"/>
                  <a:pt x="3893" y="1765"/>
                </a:cubicBezTo>
                <a:cubicBezTo>
                  <a:pt x="3822" y="1765"/>
                  <a:pt x="3749" y="1779"/>
                  <a:pt x="3677" y="1808"/>
                </a:cubicBezTo>
                <a:cubicBezTo>
                  <a:pt x="3304" y="1962"/>
                  <a:pt x="3208" y="2446"/>
                  <a:pt x="3493" y="2731"/>
                </a:cubicBezTo>
                <a:cubicBezTo>
                  <a:pt x="3601" y="2840"/>
                  <a:pt x="3746" y="2897"/>
                  <a:pt x="3892" y="2897"/>
                </a:cubicBezTo>
                <a:cubicBezTo>
                  <a:pt x="3982" y="2897"/>
                  <a:pt x="4073" y="2875"/>
                  <a:pt x="4157" y="2830"/>
                </a:cubicBezTo>
                <a:lnTo>
                  <a:pt x="4808" y="3482"/>
                </a:lnTo>
                <a:lnTo>
                  <a:pt x="4808" y="5742"/>
                </a:lnTo>
                <a:lnTo>
                  <a:pt x="5154" y="6087"/>
                </a:lnTo>
                <a:lnTo>
                  <a:pt x="4536" y="5922"/>
                </a:lnTo>
                <a:lnTo>
                  <a:pt x="3816" y="4673"/>
                </a:lnTo>
                <a:lnTo>
                  <a:pt x="3149" y="3517"/>
                </a:lnTo>
                <a:lnTo>
                  <a:pt x="1917" y="3188"/>
                </a:lnTo>
                <a:cubicBezTo>
                  <a:pt x="1894" y="2881"/>
                  <a:pt x="1670" y="2627"/>
                  <a:pt x="1368" y="2565"/>
                </a:cubicBezTo>
                <a:cubicBezTo>
                  <a:pt x="1321" y="2555"/>
                  <a:pt x="1275" y="2550"/>
                  <a:pt x="1228" y="2550"/>
                </a:cubicBezTo>
                <a:cubicBezTo>
                  <a:pt x="976" y="2550"/>
                  <a:pt x="739" y="2689"/>
                  <a:pt x="617" y="2919"/>
                </a:cubicBezTo>
                <a:cubicBezTo>
                  <a:pt x="475" y="3191"/>
                  <a:pt x="528" y="3526"/>
                  <a:pt x="751" y="3739"/>
                </a:cubicBezTo>
                <a:cubicBezTo>
                  <a:pt x="883" y="3865"/>
                  <a:pt x="1055" y="3930"/>
                  <a:pt x="1229" y="3930"/>
                </a:cubicBezTo>
                <a:cubicBezTo>
                  <a:pt x="1347" y="3930"/>
                  <a:pt x="1467" y="3900"/>
                  <a:pt x="1575" y="3837"/>
                </a:cubicBezTo>
                <a:cubicBezTo>
                  <a:pt x="1673" y="3781"/>
                  <a:pt x="1755" y="3700"/>
                  <a:pt x="1814" y="3603"/>
                </a:cubicBezTo>
                <a:lnTo>
                  <a:pt x="2908" y="3897"/>
                </a:lnTo>
                <a:lnTo>
                  <a:pt x="3543" y="4997"/>
                </a:lnTo>
                <a:lnTo>
                  <a:pt x="4295" y="6300"/>
                </a:lnTo>
                <a:lnTo>
                  <a:pt x="5043" y="6500"/>
                </a:lnTo>
                <a:lnTo>
                  <a:pt x="4677" y="6599"/>
                </a:lnTo>
                <a:lnTo>
                  <a:pt x="3661" y="6011"/>
                </a:lnTo>
                <a:lnTo>
                  <a:pt x="2720" y="5467"/>
                </a:lnTo>
                <a:lnTo>
                  <a:pt x="1717" y="5735"/>
                </a:lnTo>
                <a:cubicBezTo>
                  <a:pt x="1604" y="5569"/>
                  <a:pt x="1427" y="5487"/>
                  <a:pt x="1250" y="5487"/>
                </a:cubicBezTo>
                <a:cubicBezTo>
                  <a:pt x="1059" y="5487"/>
                  <a:pt x="869" y="5582"/>
                  <a:pt x="761" y="5769"/>
                </a:cubicBezTo>
                <a:cubicBezTo>
                  <a:pt x="605" y="6039"/>
                  <a:pt x="698" y="6385"/>
                  <a:pt x="969" y="6540"/>
                </a:cubicBezTo>
                <a:cubicBezTo>
                  <a:pt x="1058" y="6592"/>
                  <a:pt x="1155" y="6616"/>
                  <a:pt x="1251" y="6616"/>
                </a:cubicBezTo>
                <a:cubicBezTo>
                  <a:pt x="1446" y="6616"/>
                  <a:pt x="1636" y="6515"/>
                  <a:pt x="1741" y="6334"/>
                </a:cubicBezTo>
                <a:cubicBezTo>
                  <a:pt x="1786" y="6253"/>
                  <a:pt x="1810" y="6163"/>
                  <a:pt x="1813" y="6071"/>
                </a:cubicBezTo>
                <a:lnTo>
                  <a:pt x="2704" y="5833"/>
                </a:lnTo>
                <a:lnTo>
                  <a:pt x="3601" y="6351"/>
                </a:lnTo>
                <a:lnTo>
                  <a:pt x="4663" y="6963"/>
                </a:lnTo>
                <a:lnTo>
                  <a:pt x="5139" y="6836"/>
                </a:lnTo>
                <a:lnTo>
                  <a:pt x="4696" y="7279"/>
                </a:lnTo>
                <a:lnTo>
                  <a:pt x="1955" y="7279"/>
                </a:lnTo>
                <a:lnTo>
                  <a:pt x="1065" y="8170"/>
                </a:lnTo>
                <a:cubicBezTo>
                  <a:pt x="967" y="8122"/>
                  <a:pt x="866" y="8100"/>
                  <a:pt x="766" y="8100"/>
                </a:cubicBezTo>
                <a:cubicBezTo>
                  <a:pt x="460" y="8100"/>
                  <a:pt x="173" y="8308"/>
                  <a:pt x="99" y="8631"/>
                </a:cubicBezTo>
                <a:cubicBezTo>
                  <a:pt x="1" y="9059"/>
                  <a:pt x="325" y="9466"/>
                  <a:pt x="765" y="9466"/>
                </a:cubicBezTo>
                <a:cubicBezTo>
                  <a:pt x="765" y="9466"/>
                  <a:pt x="766" y="9466"/>
                  <a:pt x="767" y="9466"/>
                </a:cubicBezTo>
                <a:cubicBezTo>
                  <a:pt x="769" y="9466"/>
                  <a:pt x="771" y="9466"/>
                  <a:pt x="773" y="9466"/>
                </a:cubicBezTo>
                <a:cubicBezTo>
                  <a:pt x="1286" y="9466"/>
                  <a:pt x="1614" y="8916"/>
                  <a:pt x="1369" y="8463"/>
                </a:cubicBezTo>
                <a:lnTo>
                  <a:pt x="2160" y="7671"/>
                </a:lnTo>
                <a:lnTo>
                  <a:pt x="4900" y="7671"/>
                </a:lnTo>
                <a:lnTo>
                  <a:pt x="5438" y="7135"/>
                </a:lnTo>
                <a:lnTo>
                  <a:pt x="5438" y="7135"/>
                </a:lnTo>
                <a:lnTo>
                  <a:pt x="5339" y="7505"/>
                </a:lnTo>
                <a:lnTo>
                  <a:pt x="4320" y="8092"/>
                </a:lnTo>
                <a:lnTo>
                  <a:pt x="3380" y="8635"/>
                </a:lnTo>
                <a:lnTo>
                  <a:pt x="3111" y="9637"/>
                </a:lnTo>
                <a:cubicBezTo>
                  <a:pt x="2861" y="9657"/>
                  <a:pt x="2652" y="9839"/>
                  <a:pt x="2601" y="10085"/>
                </a:cubicBezTo>
                <a:cubicBezTo>
                  <a:pt x="2551" y="10330"/>
                  <a:pt x="2669" y="10581"/>
                  <a:pt x="2891" y="10698"/>
                </a:cubicBezTo>
                <a:cubicBezTo>
                  <a:pt x="2974" y="10742"/>
                  <a:pt x="3064" y="10763"/>
                  <a:pt x="3153" y="10763"/>
                </a:cubicBezTo>
                <a:cubicBezTo>
                  <a:pt x="3303" y="10763"/>
                  <a:pt x="3451" y="10703"/>
                  <a:pt x="3560" y="10590"/>
                </a:cubicBezTo>
                <a:cubicBezTo>
                  <a:pt x="3733" y="10408"/>
                  <a:pt x="3767" y="10134"/>
                  <a:pt x="3640" y="9917"/>
                </a:cubicBezTo>
                <a:cubicBezTo>
                  <a:pt x="3593" y="9838"/>
                  <a:pt x="3529" y="9770"/>
                  <a:pt x="3450" y="9722"/>
                </a:cubicBezTo>
                <a:lnTo>
                  <a:pt x="3688" y="8831"/>
                </a:lnTo>
                <a:lnTo>
                  <a:pt x="4585" y="8314"/>
                </a:lnTo>
                <a:lnTo>
                  <a:pt x="5647" y="7701"/>
                </a:lnTo>
                <a:lnTo>
                  <a:pt x="5769" y="7242"/>
                </a:lnTo>
                <a:lnTo>
                  <a:pt x="5943" y="7889"/>
                </a:lnTo>
                <a:lnTo>
                  <a:pt x="5201" y="9174"/>
                </a:lnTo>
                <a:lnTo>
                  <a:pt x="4514" y="10365"/>
                </a:lnTo>
                <a:lnTo>
                  <a:pt x="4854" y="11634"/>
                </a:lnTo>
                <a:cubicBezTo>
                  <a:pt x="4763" y="11692"/>
                  <a:pt x="4687" y="11771"/>
                  <a:pt x="4633" y="11864"/>
                </a:cubicBezTo>
                <a:cubicBezTo>
                  <a:pt x="4488" y="12114"/>
                  <a:pt x="4508" y="12427"/>
                  <a:pt x="4684" y="12657"/>
                </a:cubicBezTo>
                <a:cubicBezTo>
                  <a:pt x="4822" y="12836"/>
                  <a:pt x="5033" y="12937"/>
                  <a:pt x="5252" y="12937"/>
                </a:cubicBezTo>
                <a:cubicBezTo>
                  <a:pt x="5313" y="12937"/>
                  <a:pt x="5375" y="12929"/>
                  <a:pt x="5436" y="12912"/>
                </a:cubicBezTo>
                <a:cubicBezTo>
                  <a:pt x="5716" y="12838"/>
                  <a:pt x="5922" y="12602"/>
                  <a:pt x="5960" y="12316"/>
                </a:cubicBezTo>
                <a:cubicBezTo>
                  <a:pt x="5998" y="12028"/>
                  <a:pt x="5858" y="11747"/>
                  <a:pt x="5609" y="11603"/>
                </a:cubicBezTo>
                <a:cubicBezTo>
                  <a:pt x="5507" y="11545"/>
                  <a:pt x="5394" y="11514"/>
                  <a:pt x="5277" y="11511"/>
                </a:cubicBezTo>
                <a:lnTo>
                  <a:pt x="4975" y="10384"/>
                </a:lnTo>
                <a:lnTo>
                  <a:pt x="5630" y="9251"/>
                </a:lnTo>
                <a:lnTo>
                  <a:pt x="6404" y="7909"/>
                </a:lnTo>
                <a:lnTo>
                  <a:pt x="6196" y="7128"/>
                </a:lnTo>
                <a:lnTo>
                  <a:pt x="6454" y="7385"/>
                </a:lnTo>
                <a:lnTo>
                  <a:pt x="6454" y="9647"/>
                </a:lnTo>
                <a:lnTo>
                  <a:pt x="7188" y="10381"/>
                </a:lnTo>
                <a:cubicBezTo>
                  <a:pt x="7061" y="10635"/>
                  <a:pt x="7138" y="10944"/>
                  <a:pt x="7371" y="11108"/>
                </a:cubicBezTo>
                <a:cubicBezTo>
                  <a:pt x="7471" y="11178"/>
                  <a:pt x="7586" y="11213"/>
                  <a:pt x="7701" y="11213"/>
                </a:cubicBezTo>
                <a:cubicBezTo>
                  <a:pt x="7853" y="11213"/>
                  <a:pt x="8004" y="11153"/>
                  <a:pt x="8116" y="11037"/>
                </a:cubicBezTo>
                <a:cubicBezTo>
                  <a:pt x="8314" y="10834"/>
                  <a:pt x="8332" y="10516"/>
                  <a:pt x="8161" y="10291"/>
                </a:cubicBezTo>
                <a:cubicBezTo>
                  <a:pt x="8050" y="10142"/>
                  <a:pt x="7878" y="10062"/>
                  <a:pt x="7703" y="10062"/>
                </a:cubicBezTo>
                <a:cubicBezTo>
                  <a:pt x="7611" y="10062"/>
                  <a:pt x="7517" y="10084"/>
                  <a:pt x="7430" y="10131"/>
                </a:cubicBezTo>
                <a:lnTo>
                  <a:pt x="6777" y="9479"/>
                </a:lnTo>
                <a:lnTo>
                  <a:pt x="6777" y="7217"/>
                </a:lnTo>
                <a:lnTo>
                  <a:pt x="6433" y="6873"/>
                </a:lnTo>
                <a:lnTo>
                  <a:pt x="7051" y="7038"/>
                </a:lnTo>
                <a:lnTo>
                  <a:pt x="7772" y="8287"/>
                </a:lnTo>
                <a:lnTo>
                  <a:pt x="8438" y="9441"/>
                </a:lnTo>
                <a:lnTo>
                  <a:pt x="9670" y="9771"/>
                </a:lnTo>
                <a:cubicBezTo>
                  <a:pt x="9677" y="9876"/>
                  <a:pt x="9707" y="9977"/>
                  <a:pt x="9757" y="10068"/>
                </a:cubicBezTo>
                <a:cubicBezTo>
                  <a:pt x="9886" y="10290"/>
                  <a:pt x="10120" y="10415"/>
                  <a:pt x="10360" y="10415"/>
                </a:cubicBezTo>
                <a:cubicBezTo>
                  <a:pt x="10477" y="10415"/>
                  <a:pt x="10596" y="10385"/>
                  <a:pt x="10704" y="10323"/>
                </a:cubicBezTo>
                <a:cubicBezTo>
                  <a:pt x="11037" y="10131"/>
                  <a:pt x="11150" y="9706"/>
                  <a:pt x="10958" y="9375"/>
                </a:cubicBezTo>
                <a:cubicBezTo>
                  <a:pt x="10830" y="9153"/>
                  <a:pt x="10597" y="9029"/>
                  <a:pt x="10356" y="9029"/>
                </a:cubicBezTo>
                <a:cubicBezTo>
                  <a:pt x="10239" y="9029"/>
                  <a:pt x="10120" y="9058"/>
                  <a:pt x="10011" y="9121"/>
                </a:cubicBezTo>
                <a:cubicBezTo>
                  <a:pt x="9914" y="9179"/>
                  <a:pt x="9832" y="9259"/>
                  <a:pt x="9773" y="9356"/>
                </a:cubicBezTo>
                <a:lnTo>
                  <a:pt x="8679" y="9063"/>
                </a:lnTo>
                <a:lnTo>
                  <a:pt x="8044" y="7962"/>
                </a:lnTo>
                <a:lnTo>
                  <a:pt x="7292" y="6660"/>
                </a:lnTo>
                <a:lnTo>
                  <a:pt x="6544" y="6461"/>
                </a:lnTo>
                <a:lnTo>
                  <a:pt x="6907" y="6362"/>
                </a:lnTo>
                <a:lnTo>
                  <a:pt x="7926" y="6949"/>
                </a:lnTo>
                <a:lnTo>
                  <a:pt x="8866" y="7492"/>
                </a:lnTo>
                <a:lnTo>
                  <a:pt x="9869" y="7224"/>
                </a:lnTo>
                <a:cubicBezTo>
                  <a:pt x="9917" y="7295"/>
                  <a:pt x="9979" y="7354"/>
                  <a:pt x="10052" y="7399"/>
                </a:cubicBezTo>
                <a:cubicBezTo>
                  <a:pt x="10140" y="7450"/>
                  <a:pt x="10238" y="7475"/>
                  <a:pt x="10335" y="7475"/>
                </a:cubicBezTo>
                <a:cubicBezTo>
                  <a:pt x="10457" y="7475"/>
                  <a:pt x="10579" y="7436"/>
                  <a:pt x="10679" y="7358"/>
                </a:cubicBezTo>
                <a:cubicBezTo>
                  <a:pt x="10861" y="7218"/>
                  <a:pt x="10940" y="6983"/>
                  <a:pt x="10881" y="6763"/>
                </a:cubicBezTo>
                <a:cubicBezTo>
                  <a:pt x="10816" y="6512"/>
                  <a:pt x="10590" y="6340"/>
                  <a:pt x="10336" y="6340"/>
                </a:cubicBezTo>
                <a:cubicBezTo>
                  <a:pt x="10315" y="6340"/>
                  <a:pt x="10293" y="6341"/>
                  <a:pt x="10271" y="6344"/>
                </a:cubicBezTo>
                <a:cubicBezTo>
                  <a:pt x="9993" y="6376"/>
                  <a:pt x="9780" y="6609"/>
                  <a:pt x="9773" y="6890"/>
                </a:cubicBezTo>
                <a:lnTo>
                  <a:pt x="8882" y="7127"/>
                </a:lnTo>
                <a:lnTo>
                  <a:pt x="7985" y="6609"/>
                </a:lnTo>
                <a:lnTo>
                  <a:pt x="6924" y="5995"/>
                </a:lnTo>
                <a:lnTo>
                  <a:pt x="6448" y="6122"/>
                </a:lnTo>
                <a:lnTo>
                  <a:pt x="6448" y="6122"/>
                </a:lnTo>
                <a:lnTo>
                  <a:pt x="6891" y="5679"/>
                </a:lnTo>
                <a:lnTo>
                  <a:pt x="9632" y="5679"/>
                </a:lnTo>
                <a:lnTo>
                  <a:pt x="10522" y="4790"/>
                </a:lnTo>
                <a:cubicBezTo>
                  <a:pt x="10615" y="4835"/>
                  <a:pt x="10717" y="4860"/>
                  <a:pt x="10820" y="4862"/>
                </a:cubicBezTo>
                <a:cubicBezTo>
                  <a:pt x="11308" y="4862"/>
                  <a:pt x="11640" y="4367"/>
                  <a:pt x="11454" y="3915"/>
                </a:cubicBezTo>
                <a:cubicBezTo>
                  <a:pt x="11341" y="3642"/>
                  <a:pt x="11082" y="3491"/>
                  <a:pt x="10819" y="3491"/>
                </a:cubicBezTo>
                <a:cubicBezTo>
                  <a:pt x="10647" y="3491"/>
                  <a:pt x="10473" y="3555"/>
                  <a:pt x="10336" y="3692"/>
                </a:cubicBezTo>
                <a:cubicBezTo>
                  <a:pt x="10123" y="3904"/>
                  <a:pt x="10075" y="4231"/>
                  <a:pt x="10219" y="4495"/>
                </a:cubicBezTo>
                <a:lnTo>
                  <a:pt x="9427" y="5287"/>
                </a:lnTo>
                <a:lnTo>
                  <a:pt x="6687" y="5287"/>
                </a:lnTo>
                <a:lnTo>
                  <a:pt x="6149" y="5823"/>
                </a:lnTo>
                <a:lnTo>
                  <a:pt x="6248" y="5455"/>
                </a:lnTo>
                <a:lnTo>
                  <a:pt x="7265" y="4866"/>
                </a:lnTo>
                <a:lnTo>
                  <a:pt x="8207" y="4324"/>
                </a:lnTo>
                <a:lnTo>
                  <a:pt x="8476" y="3321"/>
                </a:lnTo>
                <a:cubicBezTo>
                  <a:pt x="8892" y="3293"/>
                  <a:pt x="9134" y="2837"/>
                  <a:pt x="8925" y="2477"/>
                </a:cubicBezTo>
                <a:cubicBezTo>
                  <a:pt x="8821" y="2295"/>
                  <a:pt x="8631" y="2194"/>
                  <a:pt x="8435" y="2194"/>
                </a:cubicBezTo>
                <a:cubicBezTo>
                  <a:pt x="8339" y="2194"/>
                  <a:pt x="8242" y="2218"/>
                  <a:pt x="8153" y="2270"/>
                </a:cubicBezTo>
                <a:cubicBezTo>
                  <a:pt x="7883" y="2425"/>
                  <a:pt x="7790" y="2772"/>
                  <a:pt x="7947" y="3041"/>
                </a:cubicBezTo>
                <a:cubicBezTo>
                  <a:pt x="7993" y="3122"/>
                  <a:pt x="8058" y="3188"/>
                  <a:pt x="8137" y="3236"/>
                </a:cubicBezTo>
                <a:lnTo>
                  <a:pt x="7899" y="4127"/>
                </a:lnTo>
                <a:lnTo>
                  <a:pt x="7001" y="4645"/>
                </a:lnTo>
                <a:lnTo>
                  <a:pt x="5939" y="5258"/>
                </a:lnTo>
                <a:lnTo>
                  <a:pt x="5817" y="5717"/>
                </a:lnTo>
                <a:lnTo>
                  <a:pt x="5644" y="5069"/>
                </a:lnTo>
                <a:lnTo>
                  <a:pt x="6386" y="3782"/>
                </a:lnTo>
                <a:lnTo>
                  <a:pt x="7075" y="2593"/>
                </a:lnTo>
                <a:lnTo>
                  <a:pt x="6735" y="1326"/>
                </a:lnTo>
                <a:cubicBezTo>
                  <a:pt x="7031" y="1127"/>
                  <a:pt x="7138" y="743"/>
                  <a:pt x="6989" y="420"/>
                </a:cubicBezTo>
                <a:cubicBezTo>
                  <a:pt x="6868" y="159"/>
                  <a:pt x="6608" y="0"/>
                  <a:pt x="6333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