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6AC1-C551-4F56-9B65-795FE984366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3F14-F427-4524-ABD6-378531D8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D4B23ADE-8655-4B65-8917-FFC43095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CommonEvidenceModel/tree/master/informationPre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40B-D4AB-4BF5-95CD-D49A21DB2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CommonEvidenceModel</a:t>
            </a:r>
            <a:br>
              <a:rPr lang="en-US" dirty="0"/>
            </a:br>
            <a:r>
              <a:rPr lang="en-US" dirty="0"/>
              <a:t>(CEM) Code Overview</a:t>
            </a:r>
          </a:p>
        </p:txBody>
      </p:sp>
    </p:spTree>
    <p:extLst>
      <p:ext uri="{BB962C8B-B14F-4D97-AF65-F5344CB8AC3E}">
        <p14:creationId xmlns:p14="http://schemas.microsoft.com/office/powerpoint/2010/main" val="27306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8F15-5EEB-491B-87EC-7350106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High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871F2-B40E-43D3-AC11-2D0DC0D5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EM Process Flow">
            <a:extLst>
              <a:ext uri="{FF2B5EF4-FFF2-40B4-BE49-F238E27FC236}">
                <a16:creationId xmlns:a16="http://schemas.microsoft.com/office/drawing/2014/main" id="{D871523F-31D8-4228-AA69-F8DD45EA0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487"/>
            <a:ext cx="8229600" cy="41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7687-F341-424F-AA1E-F4BF6B8C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B54A-0F27-444E-B3F4-16C0FC1E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Portion Lee manages to load “raw” data into “staging” with Pentaho Data Integration:</a:t>
            </a:r>
          </a:p>
          <a:p>
            <a:pPr lvl="1"/>
            <a:r>
              <a:rPr lang="en-US" dirty="0"/>
              <a:t>AEOLUS</a:t>
            </a:r>
          </a:p>
          <a:p>
            <a:pPr lvl="1"/>
            <a:r>
              <a:rPr lang="en-US" dirty="0"/>
              <a:t>EU_PL_ADR</a:t>
            </a:r>
          </a:p>
          <a:p>
            <a:pPr lvl="1"/>
            <a:r>
              <a:rPr lang="en-US" dirty="0"/>
              <a:t>MEDLINE</a:t>
            </a:r>
          </a:p>
          <a:p>
            <a:pPr lvl="1"/>
            <a:r>
              <a:rPr lang="en-US" dirty="0" err="1"/>
              <a:t>SemMedDB</a:t>
            </a:r>
            <a:endParaRPr lang="en-US" dirty="0"/>
          </a:p>
          <a:p>
            <a:pPr lvl="1"/>
            <a:r>
              <a:rPr lang="en-US" dirty="0"/>
              <a:t>UMLS</a:t>
            </a:r>
          </a:p>
          <a:p>
            <a:pPr lvl="1"/>
            <a:r>
              <a:rPr lang="en-US" dirty="0"/>
              <a:t>Vocabulary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https://github.com/OHDSI/CommonEvidenceModel/tree/master/informationPrep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5218-1268-4389-B2FA-92D1B83E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051-5B56-4216-A0DA-CE0C19B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8F68-1B84-4179-9D59-DD70BC79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information as is from raw data into much of a standardized table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599AA-FECC-4FB7-A39D-89F286B7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B23ADE-8655-4B65-8917-FFC430951E9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D8BDE-E913-47C1-82A8-BBFA36F8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1" y="2320748"/>
            <a:ext cx="3114675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57C64-CDCC-4C5D-8678-4B9496022C40}"/>
              </a:ext>
            </a:extLst>
          </p:cNvPr>
          <p:cNvCxnSpPr/>
          <p:nvPr/>
        </p:nvCxnSpPr>
        <p:spPr>
          <a:xfrm flipH="1">
            <a:off x="3032911" y="3141549"/>
            <a:ext cx="1881989" cy="1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5FAAC-CAC9-4334-97C8-8CEB90219A90}"/>
              </a:ext>
            </a:extLst>
          </p:cNvPr>
          <p:cNvCxnSpPr/>
          <p:nvPr/>
        </p:nvCxnSpPr>
        <p:spPr>
          <a:xfrm flipH="1">
            <a:off x="3631005" y="5002813"/>
            <a:ext cx="1881989" cy="1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8AC82-6FF5-43F9-BB61-A15CE13425A3}"/>
              </a:ext>
            </a:extLst>
          </p:cNvPr>
          <p:cNvSpPr txBox="1"/>
          <p:nvPr/>
        </p:nvSpPr>
        <p:spPr>
          <a:xfrm>
            <a:off x="4999846" y="2818383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Standardized columns all clean tables have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3BB8D-EBFF-4190-8D5A-239544FA0FE9}"/>
              </a:ext>
            </a:extLst>
          </p:cNvPr>
          <p:cNvSpPr txBox="1"/>
          <p:nvPr/>
        </p:nvSpPr>
        <p:spPr>
          <a:xfrm>
            <a:off x="5549915" y="4796444"/>
            <a:ext cx="26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AEOLUS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19755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AD83C48-3580-4B4C-8817-1B2294EB4403}" vid="{D74E4C50-B0C5-4596-B266-3AEBB0D0F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</TotalTime>
  <Words>77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Theme1</vt:lpstr>
      <vt:lpstr>CommonEvidenceModel (CEM) Code Overview</vt:lpstr>
      <vt:lpstr>Processing High Level</vt:lpstr>
      <vt:lpstr>Information Prep</vt:lpstr>
      <vt:lpstr>Clean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CommonEvidenceModel (CEM) Code Overview</dc:title>
  <dc:creator>Voss, Erica [JRDUS]</dc:creator>
  <cp:lastModifiedBy>Voss, Erica [JRDUS]</cp:lastModifiedBy>
  <cp:revision>3</cp:revision>
  <dcterms:created xsi:type="dcterms:W3CDTF">2018-04-05T14:14:40Z</dcterms:created>
  <dcterms:modified xsi:type="dcterms:W3CDTF">2018-04-05T14:59:53Z</dcterms:modified>
</cp:coreProperties>
</file>