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68" r:id="rId9"/>
    <p:sldId id="261" r:id="rId10"/>
    <p:sldId id="264" r:id="rId11"/>
    <p:sldId id="263" r:id="rId12"/>
    <p:sldId id="266" r:id="rId13"/>
    <p:sldId id="262" r:id="rId14"/>
    <p:sldId id="267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48F5AA-8E39-4C7E-B6A2-8B9D2C4F5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11A2FBE-CCC8-468E-90DF-EB3A64FD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7351A-231F-4178-A9C0-FEC5BD7F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1A47B8-AFE1-42B2-A048-81E5713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675EF5-C5CC-41BB-8287-C1A00E6D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6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BB0B80-02DA-4494-A335-20FDD0B5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C8A2EAD-C0D5-4CCC-9A0A-4713B3A0C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F7ADA6-67A0-4A7D-9D26-098D6E96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CD616-8F87-4463-AE75-158D9E9A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A9BCC4-7D8C-4EED-9425-B6FC1E7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E2DEF48-3BF3-4159-9524-BA7F09F1A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2CF6DB1-EEA8-4A17-BE2C-2917038AF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DCDBCB-275B-433F-BE30-6E425106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D0341D-0F01-4AE9-B7B4-C57EDBF3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BCF81B-250D-4050-BC93-E1B70499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0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2FB840-512E-4505-985A-75DE679E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7C1FF23-E54F-4D4F-B63A-36DBA1B7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6C6CEE-FF9E-444E-9ABF-0057B10C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454F85-5697-4000-8721-C0372D83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B1C4FE-72C8-4152-85EE-D6F5DCA0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EDD1C2-02F3-4DA2-A885-7664C0A1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166E72-D926-48C0-8C3A-E740A8A8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E87DF9-A051-4F2D-A3C5-E3C45C7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DF747BD-0A74-473F-90E3-19429CA2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90C40F3-1E1E-4697-AEE4-701C2B9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2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080DB4-39D7-41D5-BA6E-A63D64B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95B54C-0EA0-438E-A055-A4374F87D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83069C1-5E54-4D7E-A191-11CF2AC4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1C4E0AD-4973-44FD-BFBF-54230A8E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6E0AFF-6BE0-43FE-B443-F339330C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FF3CA4-9313-4FA6-AE06-8D5160C4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3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C77DC-5FAE-4D14-B21A-78222D5A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0F9A042-7A72-406C-9F17-ED7C9E97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BD2C29-65DF-48EB-924B-9887227D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CDC102D-BC4A-4312-B667-DAC625C0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A3240D1-64CF-4CE7-A5A5-15C3C7544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27CF95E-753F-4177-AB9D-5F0813B4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F216BA8-068E-409E-BC24-EA35A172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5D5C0BF-E721-40F6-9F58-1E31D971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2F070A-77F7-49B8-B9F1-D3CA55C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FB0BC8D-3E1C-43DB-9B89-13D9301F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1946223-E9B6-444B-AEA8-B9F2F1BA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67707C3-FD62-4B1B-91D6-FA4FC6C6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7F731D6-8596-4C9C-993E-CCB81169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E16242-AEFB-4975-81A5-8C8812B7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9F1C582-B8AF-4595-A171-2B14F54D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3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BF61FD-507F-4B5E-BD98-C5A7D5CC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E425C21-FAF4-49D2-9989-D6DD17CA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48BC943-043B-4A5A-BE6D-B149A5FF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7C7821E-2448-461B-9B26-F8AAD03B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7F8304-3E36-4CB4-8982-BECCC4CE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211E9-03FA-4D55-A9CD-D784E372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1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8B1757-AE24-419D-AE74-A8F53F6E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5D6F092-0E17-4D2B-83D2-C5215A35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4A76DF-9721-4B73-85C0-17972375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840FA35-1FD8-4360-8FD6-AD2D8BC3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35FA7C-8648-4BA3-ADDB-43D7A028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AD72631-82BB-4D31-9595-953D8D4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0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9D3F7E4-51AB-4167-9E12-EA390F3E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17CA853-0EE5-4ED2-8740-C3C60FE2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B01B229-7B4F-4BA7-A1D4-D5B2BBEB0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E20318-D02A-4F5A-8616-CCF980E3D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208EFB-E6AE-4B59-B240-F614C274E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011F94-F5CA-4587-9818-111F0011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268730"/>
            <a:ext cx="6858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18F73D9-4D35-4E3C-B243-9EB12EBFB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71450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9B852F-94D0-4A4D-B15D-89180B053923}"/>
              </a:ext>
            </a:extLst>
          </p:cNvPr>
          <p:cNvSpPr txBox="1"/>
          <p:nvPr/>
        </p:nvSpPr>
        <p:spPr>
          <a:xfrm>
            <a:off x="2912745" y="1853983"/>
            <a:ext cx="6366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atin typeface="+mj-lt"/>
              </a:rPr>
              <a:t>재난 신호등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CEB384-C889-46C4-A333-D453BDA02055}"/>
              </a:ext>
            </a:extLst>
          </p:cNvPr>
          <p:cNvSpPr txBox="1"/>
          <p:nvPr/>
        </p:nvSpPr>
        <p:spPr>
          <a:xfrm>
            <a:off x="3947160" y="4789885"/>
            <a:ext cx="464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국이 짜요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박태욱</a:t>
            </a:r>
            <a:r>
              <a:rPr lang="en-US" altLang="ko-KR" dirty="0"/>
              <a:t>, </a:t>
            </a:r>
            <a:r>
              <a:rPr lang="ko-KR" altLang="en-US" dirty="0"/>
              <a:t>김민준</a:t>
            </a:r>
            <a:r>
              <a:rPr lang="en-US" altLang="ko-KR" dirty="0"/>
              <a:t>, </a:t>
            </a:r>
            <a:r>
              <a:rPr lang="ko-KR" altLang="en-US" dirty="0" err="1"/>
              <a:t>이예성</a:t>
            </a:r>
            <a:r>
              <a:rPr lang="en-US" altLang="ko-KR" dirty="0"/>
              <a:t>, </a:t>
            </a:r>
            <a:r>
              <a:rPr lang="ko-KR" altLang="en-US" dirty="0"/>
              <a:t>오유림</a:t>
            </a:r>
          </a:p>
        </p:txBody>
      </p:sp>
    </p:spTree>
    <p:extLst>
      <p:ext uri="{BB962C8B-B14F-4D97-AF65-F5344CB8AC3E}">
        <p14:creationId xmlns:p14="http://schemas.microsoft.com/office/powerpoint/2010/main" val="2966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21133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DE7243B-D314-42C0-8CA9-A001819FE4DE}"/>
              </a:ext>
            </a:extLst>
          </p:cNvPr>
          <p:cNvGrpSpPr/>
          <p:nvPr/>
        </p:nvGrpSpPr>
        <p:grpSpPr>
          <a:xfrm>
            <a:off x="3855026" y="902276"/>
            <a:ext cx="4472940" cy="4472940"/>
            <a:chOff x="3855026" y="902276"/>
            <a:chExt cx="4472940" cy="447294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90CAC64E-5177-4C5D-B42F-91440DA84414}"/>
                </a:ext>
              </a:extLst>
            </p:cNvPr>
            <p:cNvSpPr/>
            <p:nvPr/>
          </p:nvSpPr>
          <p:spPr>
            <a:xfrm>
              <a:off x="3855026" y="902276"/>
              <a:ext cx="4472940" cy="44729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4B06A96A-55DE-4B41-AEFF-8013F1D0B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623" y="1208463"/>
              <a:ext cx="4166753" cy="416675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04C0F3D-7DE1-45C7-8CEF-B4BADA5C294D}"/>
              </a:ext>
            </a:extLst>
          </p:cNvPr>
          <p:cNvSpPr txBox="1"/>
          <p:nvPr/>
        </p:nvSpPr>
        <p:spPr>
          <a:xfrm>
            <a:off x="4012623" y="5649537"/>
            <a:ext cx="4166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재 난 신 호 등</a:t>
            </a:r>
          </a:p>
        </p:txBody>
      </p:sp>
    </p:spTree>
    <p:extLst>
      <p:ext uri="{BB962C8B-B14F-4D97-AF65-F5344CB8AC3E}">
        <p14:creationId xmlns:p14="http://schemas.microsoft.com/office/powerpoint/2010/main" val="4568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2A7C909-9ACD-4AC8-9620-8D0FCDA4C740}"/>
              </a:ext>
            </a:extLst>
          </p:cNvPr>
          <p:cNvGrpSpPr/>
          <p:nvPr/>
        </p:nvGrpSpPr>
        <p:grpSpPr>
          <a:xfrm>
            <a:off x="2105184" y="569610"/>
            <a:ext cx="2945130" cy="5711409"/>
            <a:chOff x="910589" y="506542"/>
            <a:chExt cx="2945130" cy="57114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704F0063-52D2-463D-8C31-A2F9BF59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303" y="967278"/>
              <a:ext cx="2601702" cy="478993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00694FC-E00C-4D21-859F-A73EA5D92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89" y="506542"/>
              <a:ext cx="2945130" cy="571140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7C6D303-711E-4476-838F-05DA98E48DB1}"/>
              </a:ext>
            </a:extLst>
          </p:cNvPr>
          <p:cNvGrpSpPr/>
          <p:nvPr/>
        </p:nvGrpSpPr>
        <p:grpSpPr>
          <a:xfrm>
            <a:off x="6708058" y="569608"/>
            <a:ext cx="2945130" cy="5711409"/>
            <a:chOff x="8416290" y="573295"/>
            <a:chExt cx="2945130" cy="57114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CCB12B1-4613-4C42-BFDA-9C788C52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8934" y="1034031"/>
              <a:ext cx="2599841" cy="478993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E054EA1E-6A53-40B2-A89C-EBF01D955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90" y="573295"/>
              <a:ext cx="2945130" cy="5711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3846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CACD5E1F-B87F-4F9D-A345-EEA8DB5F0AEF}"/>
              </a:ext>
            </a:extLst>
          </p:cNvPr>
          <p:cNvGrpSpPr/>
          <p:nvPr/>
        </p:nvGrpSpPr>
        <p:grpSpPr>
          <a:xfrm>
            <a:off x="6987736" y="495112"/>
            <a:ext cx="2945130" cy="5711409"/>
            <a:chOff x="7006590" y="495112"/>
            <a:chExt cx="2945130" cy="57114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8D5CC653-513E-4291-9F43-116A3406C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277" y="956758"/>
              <a:ext cx="2622228" cy="482346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23B81A0E-F7E5-4095-8343-4BF78B99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590" y="495112"/>
              <a:ext cx="2945130" cy="5711409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C1B4087-2622-47B0-B63E-EC1131157C40}"/>
              </a:ext>
            </a:extLst>
          </p:cNvPr>
          <p:cNvGrpSpPr/>
          <p:nvPr/>
        </p:nvGrpSpPr>
        <p:grpSpPr>
          <a:xfrm>
            <a:off x="2211191" y="478494"/>
            <a:ext cx="2945130" cy="5711409"/>
            <a:chOff x="2412925" y="478494"/>
            <a:chExt cx="2945130" cy="571140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F0D1066A-44FD-443A-ADC3-15303335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612" y="922468"/>
              <a:ext cx="2603178" cy="482346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00694FC-E00C-4D21-859F-A73EA5D92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925" y="478494"/>
              <a:ext cx="2945130" cy="5711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68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925C2A2-2288-4279-A0CD-FC1425910892}"/>
              </a:ext>
            </a:extLst>
          </p:cNvPr>
          <p:cNvGrpSpPr/>
          <p:nvPr/>
        </p:nvGrpSpPr>
        <p:grpSpPr>
          <a:xfrm>
            <a:off x="910589" y="552263"/>
            <a:ext cx="2945130" cy="5711409"/>
            <a:chOff x="910589" y="925797"/>
            <a:chExt cx="2687681" cy="521214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A78DA70C-7705-4FAF-964A-583BA0C95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585" y="1303052"/>
              <a:ext cx="2391690" cy="442337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F06C7B3-9E87-4919-92DD-DE1087FE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89" y="925797"/>
              <a:ext cx="2687681" cy="521214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CB74635-6CE8-49F3-A6FC-3E1D137813A1}"/>
              </a:ext>
            </a:extLst>
          </p:cNvPr>
          <p:cNvGrpSpPr/>
          <p:nvPr/>
        </p:nvGrpSpPr>
        <p:grpSpPr>
          <a:xfrm>
            <a:off x="4686300" y="540802"/>
            <a:ext cx="2945130" cy="5711409"/>
            <a:chOff x="4720590" y="880046"/>
            <a:chExt cx="2687681" cy="52121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274AF5D7-666A-45FE-8896-66CA21617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84" y="1268761"/>
              <a:ext cx="2391691" cy="442337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BC307A66-6C16-4914-9F35-6838E92C2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0590" y="880046"/>
              <a:ext cx="2687681" cy="521214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C8417939-EACA-4971-B291-434B6285A4C3}"/>
              </a:ext>
            </a:extLst>
          </p:cNvPr>
          <p:cNvGrpSpPr/>
          <p:nvPr/>
        </p:nvGrpSpPr>
        <p:grpSpPr>
          <a:xfrm>
            <a:off x="8416290" y="540801"/>
            <a:ext cx="2945130" cy="5711409"/>
            <a:chOff x="8416290" y="880045"/>
            <a:chExt cx="2687681" cy="521214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7F0A4861-1CFE-49BD-99D8-45082C897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745" y="1285890"/>
              <a:ext cx="2382770" cy="442337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1DE7E06-2D22-4A5A-A170-53AE6FF46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90" y="880045"/>
              <a:ext cx="2687681" cy="5212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4997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1499780F-2B78-48B1-BEE7-697333634B8F}"/>
              </a:ext>
            </a:extLst>
          </p:cNvPr>
          <p:cNvGrpSpPr/>
          <p:nvPr/>
        </p:nvGrpSpPr>
        <p:grpSpPr>
          <a:xfrm>
            <a:off x="535404" y="1040130"/>
            <a:ext cx="2456722" cy="5017770"/>
            <a:chOff x="544831" y="1040130"/>
            <a:chExt cx="2456722" cy="501777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3556AD07-8E7A-4B69-B98E-B19E6CB55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62" y="1400174"/>
              <a:ext cx="2189298" cy="426910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245D4617-3B70-426E-B3B8-CBF10C3AE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31" y="1040130"/>
              <a:ext cx="2456722" cy="501777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C56CE97F-519F-4471-8B34-34E5CC0462FC}"/>
              </a:ext>
            </a:extLst>
          </p:cNvPr>
          <p:cNvGrpSpPr/>
          <p:nvPr/>
        </p:nvGrpSpPr>
        <p:grpSpPr>
          <a:xfrm>
            <a:off x="3504121" y="1040130"/>
            <a:ext cx="2456722" cy="5017770"/>
            <a:chOff x="3547838" y="1040130"/>
            <a:chExt cx="2456722" cy="501777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5B45791A-3390-4FE9-BBA6-5285376D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916" y="1425890"/>
              <a:ext cx="2214565" cy="42691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414BC752-601B-405A-A3ED-FD2EEE07E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838" y="1040130"/>
              <a:ext cx="2456722" cy="501777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9951DF9-B7A9-4E60-8406-D18E3AD95094}"/>
              </a:ext>
            </a:extLst>
          </p:cNvPr>
          <p:cNvGrpSpPr/>
          <p:nvPr/>
        </p:nvGrpSpPr>
        <p:grpSpPr>
          <a:xfrm>
            <a:off x="6429475" y="1040130"/>
            <a:ext cx="2456722" cy="5017770"/>
            <a:chOff x="6438902" y="1040130"/>
            <a:chExt cx="2456722" cy="501777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3E231D79-F642-410F-8FBB-796AC5F97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423" y="1423034"/>
              <a:ext cx="2177527" cy="429482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B165AB44-31D1-43A4-A25C-BA593ED2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902" y="1040130"/>
              <a:ext cx="2456722" cy="501777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B26F1B1-039F-4436-A94F-32A8AE616C7B}"/>
              </a:ext>
            </a:extLst>
          </p:cNvPr>
          <p:cNvGrpSpPr/>
          <p:nvPr/>
        </p:nvGrpSpPr>
        <p:grpSpPr>
          <a:xfrm>
            <a:off x="9274819" y="1040130"/>
            <a:ext cx="2456722" cy="5017770"/>
            <a:chOff x="9284246" y="1040130"/>
            <a:chExt cx="2456722" cy="50177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8EF8EE0B-DEAE-4DCD-9015-0FAEC8D15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312" y="1400175"/>
              <a:ext cx="2178138" cy="423481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91D8B152-B81B-47A6-9E45-36F5B8A99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4246" y="1040130"/>
              <a:ext cx="2456722" cy="5017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1013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3A5763-3A63-4229-AB76-601DE72A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8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감사합니다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4EF5F54-4DD7-4E11-9DFA-912C95FFFE61}"/>
              </a:ext>
            </a:extLst>
          </p:cNvPr>
          <p:cNvGrpSpPr/>
          <p:nvPr/>
        </p:nvGrpSpPr>
        <p:grpSpPr>
          <a:xfrm rot="2181122">
            <a:off x="6881961" y="899252"/>
            <a:ext cx="2887969" cy="2195085"/>
            <a:chOff x="450955" y="595562"/>
            <a:chExt cx="4156353" cy="31591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BBDEDCA-A4AC-44AC-A0B6-E69513F84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15274">
              <a:off x="1138766" y="595562"/>
              <a:ext cx="2412702" cy="24127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F5B9456C-CC2C-4E18-9D19-741E9A63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239560">
              <a:off x="450955" y="1342017"/>
              <a:ext cx="2412702" cy="241270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C0CA1C7C-7968-42C2-9CE6-A5E0D9C0D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1827">
              <a:off x="2161226" y="609749"/>
              <a:ext cx="2446082" cy="2446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9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41DE8CF-AA40-4323-A289-49E717AD1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46760"/>
            <a:ext cx="7505700" cy="750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FFC51D-3F3D-4A24-A7CA-B3C15591B2BE}"/>
              </a:ext>
            </a:extLst>
          </p:cNvPr>
          <p:cNvSpPr txBox="1"/>
          <p:nvPr/>
        </p:nvSpPr>
        <p:spPr>
          <a:xfrm>
            <a:off x="3272790" y="445770"/>
            <a:ext cx="104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6D3550-0A9E-4014-9448-110EEB964C19}"/>
              </a:ext>
            </a:extLst>
          </p:cNvPr>
          <p:cNvSpPr txBox="1"/>
          <p:nvPr/>
        </p:nvSpPr>
        <p:spPr>
          <a:xfrm>
            <a:off x="4720590" y="445770"/>
            <a:ext cx="104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154070-89AC-4449-B539-0599E3934AA4}"/>
              </a:ext>
            </a:extLst>
          </p:cNvPr>
          <p:cNvSpPr txBox="1"/>
          <p:nvPr/>
        </p:nvSpPr>
        <p:spPr>
          <a:xfrm>
            <a:off x="6187440" y="434340"/>
            <a:ext cx="104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8E86F4-AD45-44C9-94D1-47B1B3ECAC43}"/>
              </a:ext>
            </a:extLst>
          </p:cNvPr>
          <p:cNvSpPr txBox="1"/>
          <p:nvPr/>
        </p:nvSpPr>
        <p:spPr>
          <a:xfrm rot="1101093">
            <a:off x="7616652" y="480059"/>
            <a:ext cx="104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rgbClr val="C0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44055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ECF03AB-696C-4774-A3C3-38D2510EC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451485"/>
            <a:ext cx="2068830" cy="2068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11CDB47-9D2D-4358-B247-FFB163148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480060"/>
            <a:ext cx="2068830" cy="2068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F7F1D86-46B7-4773-A3E9-218F1BDD5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22" y="485775"/>
            <a:ext cx="2068830" cy="2068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E341F17-A9D4-49C4-A8D6-395FBDA1C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92" y="480060"/>
            <a:ext cx="2068830" cy="20688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F5BA63-C963-49DB-91B7-D15D04EC06A4}"/>
              </a:ext>
            </a:extLst>
          </p:cNvPr>
          <p:cNvSpPr txBox="1"/>
          <p:nvPr/>
        </p:nvSpPr>
        <p:spPr>
          <a:xfrm>
            <a:off x="822008" y="5052061"/>
            <a:ext cx="20688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이예성</a:t>
            </a:r>
            <a:endParaRPr lang="en-US" altLang="ko-KR" sz="3200" b="1" dirty="0"/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2000" dirty="0" err="1"/>
              <a:t>티임자앙니임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기회왹자아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E7A4A16-F8BF-4F79-B758-1196985A3785}"/>
              </a:ext>
            </a:extLst>
          </p:cNvPr>
          <p:cNvSpPr txBox="1"/>
          <p:nvPr/>
        </p:nvSpPr>
        <p:spPr>
          <a:xfrm>
            <a:off x="3291841" y="5007265"/>
            <a:ext cx="28365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박태욱</a:t>
            </a:r>
            <a:endParaRPr lang="en-US" altLang="ko-KR" sz="3200" b="1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2000" dirty="0" err="1"/>
              <a:t>서어버어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개에바알자아</a:t>
            </a:r>
            <a:endParaRPr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D37C1A-2738-4FB3-BD05-5FE24C2CD3DC}"/>
              </a:ext>
            </a:extLst>
          </p:cNvPr>
          <p:cNvSpPr txBox="1"/>
          <p:nvPr/>
        </p:nvSpPr>
        <p:spPr>
          <a:xfrm>
            <a:off x="6128386" y="5007266"/>
            <a:ext cx="28365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김민준</a:t>
            </a:r>
            <a:endParaRPr lang="en-US" altLang="ko-KR" sz="3200" b="1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2000" dirty="0" err="1"/>
              <a:t>개에바알자아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8DF5BE-56B3-40FE-BA0E-E67F01506DB0}"/>
              </a:ext>
            </a:extLst>
          </p:cNvPr>
          <p:cNvSpPr txBox="1"/>
          <p:nvPr/>
        </p:nvSpPr>
        <p:spPr>
          <a:xfrm>
            <a:off x="9216391" y="4995835"/>
            <a:ext cx="23736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오유림</a:t>
            </a:r>
            <a:endParaRPr lang="en-US" altLang="ko-KR" sz="3200" b="1" dirty="0"/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2000" dirty="0" err="1"/>
              <a:t>디이자아이이너어</a:t>
            </a:r>
            <a:endParaRPr lang="en-US" altLang="ko-KR" sz="10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1DBB25DF-239F-4989-BBA0-770F963F7E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2531745"/>
            <a:ext cx="2404112" cy="240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BA55D91-F0D3-4945-BE9E-243FFE07E4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30" y="2542999"/>
            <a:ext cx="2392857" cy="23928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149D9E7E-DC2C-4DEE-8B79-E075255DBA0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9"/>
          <a:stretch/>
        </p:blipFill>
        <p:spPr>
          <a:xfrm>
            <a:off x="6282691" y="2554605"/>
            <a:ext cx="2404112" cy="24465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2E5AEAF-CD55-4067-8EAF-FA30577EAD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11" y="2501806"/>
            <a:ext cx="2465634" cy="2649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26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4DB889-93E3-4824-957C-AF9C459C56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4" y="1538081"/>
            <a:ext cx="3960586" cy="3960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CF5A95-64D3-4230-9AAC-62B46DC8B6E9}"/>
              </a:ext>
            </a:extLst>
          </p:cNvPr>
          <p:cNvSpPr txBox="1"/>
          <p:nvPr/>
        </p:nvSpPr>
        <p:spPr>
          <a:xfrm>
            <a:off x="4000500" y="1892886"/>
            <a:ext cx="514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도시문제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6B2715-4962-46A0-B7B4-C1357C4E7D43}"/>
              </a:ext>
            </a:extLst>
          </p:cNvPr>
          <p:cNvSpPr txBox="1"/>
          <p:nvPr/>
        </p:nvSpPr>
        <p:spPr>
          <a:xfrm>
            <a:off x="4000500" y="3394710"/>
            <a:ext cx="765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기획하던 도중 인구 밀집으로 인한 도시화의 문제점을 파악했고</a:t>
            </a:r>
            <a:r>
              <a:rPr lang="en-US" altLang="ko-KR" sz="2000" dirty="0"/>
              <a:t>, </a:t>
            </a:r>
            <a:r>
              <a:rPr lang="ko-KR" altLang="en-US" sz="2000" dirty="0"/>
              <a:t>시민들의 안전 불감증의 확산을 문제점으로 삼아 이를 해결하고자 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인명 및 재물</a:t>
            </a:r>
            <a:r>
              <a:rPr lang="en-US" altLang="ko-KR" sz="2000" dirty="0"/>
              <a:t>, </a:t>
            </a:r>
            <a:r>
              <a:rPr lang="ko-KR" altLang="en-US" sz="2000" dirty="0"/>
              <a:t>재산 피해를 최소화 시키고자는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목적에 취지를 두고 개발하게 되었습니다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2943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4575CB-7A90-4FCD-A92F-80B84C253650}"/>
              </a:ext>
            </a:extLst>
          </p:cNvPr>
          <p:cNvSpPr txBox="1"/>
          <p:nvPr/>
        </p:nvSpPr>
        <p:spPr>
          <a:xfrm>
            <a:off x="1407451" y="5908098"/>
            <a:ext cx="392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재난</a:t>
            </a:r>
            <a:r>
              <a:rPr lang="en-US" altLang="ko-KR" sz="1600" dirty="0"/>
              <a:t>/</a:t>
            </a:r>
            <a:r>
              <a:rPr lang="ko-KR" altLang="en-US" sz="1600" dirty="0"/>
              <a:t>재해 상황 발생 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사용자의 위치를 </a:t>
            </a:r>
            <a:endParaRPr lang="en-US" altLang="ko-KR" sz="1600" dirty="0"/>
          </a:p>
          <a:p>
            <a:r>
              <a:rPr lang="ko-KR" altLang="en-US" sz="1600" dirty="0"/>
              <a:t>파악하여 근처 대피소의 위치를 제공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60D706D-8BD5-48D2-A607-6F4C55247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80" y="1569912"/>
            <a:ext cx="3928110" cy="3789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D9D03B3-9707-49E1-93A7-24571355A245}"/>
              </a:ext>
            </a:extLst>
          </p:cNvPr>
          <p:cNvSpPr txBox="1"/>
          <p:nvPr/>
        </p:nvSpPr>
        <p:spPr>
          <a:xfrm>
            <a:off x="7050750" y="5885238"/>
            <a:ext cx="3762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재난 대비</a:t>
            </a:r>
            <a:r>
              <a:rPr lang="en-US" altLang="ko-KR" sz="1600" dirty="0"/>
              <a:t>, </a:t>
            </a:r>
            <a:r>
              <a:rPr lang="ko-KR" altLang="en-US" sz="1600" dirty="0"/>
              <a:t>행동 강령 등의 예방 대책과 </a:t>
            </a:r>
            <a:endParaRPr lang="en-US" altLang="ko-KR" sz="1600" dirty="0"/>
          </a:p>
          <a:p>
            <a:r>
              <a:rPr lang="ko-KR" altLang="en-US" sz="1600" dirty="0"/>
              <a:t>안전 수칙 제공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3875D39-CAAD-47F7-B8A2-56186DB474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6" t="25824" r="18337" b="18919"/>
          <a:stretch/>
        </p:blipFill>
        <p:spPr>
          <a:xfrm>
            <a:off x="1316010" y="1610678"/>
            <a:ext cx="3633180" cy="378954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563DC378-FD8D-4301-9CAA-D19E0D0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2851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spc="600" dirty="0"/>
              <a:t>재난 신호등</a:t>
            </a:r>
          </a:p>
        </p:txBody>
      </p:sp>
    </p:spTree>
    <p:extLst>
      <p:ext uri="{BB962C8B-B14F-4D97-AF65-F5344CB8AC3E}">
        <p14:creationId xmlns:p14="http://schemas.microsoft.com/office/powerpoint/2010/main" val="1162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CF5A95-64D3-4230-9AAC-62B46DC8B6E9}"/>
              </a:ext>
            </a:extLst>
          </p:cNvPr>
          <p:cNvSpPr txBox="1"/>
          <p:nvPr/>
        </p:nvSpPr>
        <p:spPr>
          <a:xfrm>
            <a:off x="2656731" y="393185"/>
            <a:ext cx="752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기존 앱 조사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4992CB9-A18F-4BB3-BDE3-C183231E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98" y="1728338"/>
            <a:ext cx="2012094" cy="1945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7AC7D74-8982-4414-8022-50BF0206EBBD}"/>
              </a:ext>
            </a:extLst>
          </p:cNvPr>
          <p:cNvSpPr txBox="1"/>
          <p:nvPr/>
        </p:nvSpPr>
        <p:spPr>
          <a:xfrm>
            <a:off x="3561096" y="1740019"/>
            <a:ext cx="8153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안전디딤돌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정부에서 무려 </a:t>
            </a:r>
            <a:r>
              <a:rPr lang="en-US" altLang="ko-KR" b="1" dirty="0"/>
              <a:t>5</a:t>
            </a:r>
            <a:r>
              <a:rPr lang="ko-KR" altLang="en-US" b="1" dirty="0"/>
              <a:t>억을 투자하여 만든 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재난 안전에 관련된 많은 정보가 수록되어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이 앱의 </a:t>
            </a:r>
            <a:r>
              <a:rPr lang="en-US" altLang="ko-KR" dirty="0"/>
              <a:t>UI </a:t>
            </a:r>
            <a:r>
              <a:rPr lang="ko-KR" altLang="en-US" dirty="0"/>
              <a:t>와 </a:t>
            </a:r>
            <a:r>
              <a:rPr lang="en-US" altLang="ko-KR" dirty="0"/>
              <a:t>UX</a:t>
            </a:r>
            <a:r>
              <a:rPr lang="ko-KR" altLang="en-US" dirty="0"/>
              <a:t>가 조금 복잡하게 설계되어 사용에 불편함을 느낄 수 있다</a:t>
            </a:r>
            <a:r>
              <a:rPr lang="en-US" altLang="ko-KR" dirty="0"/>
              <a:t>. 3. </a:t>
            </a:r>
            <a:r>
              <a:rPr lang="ko-KR" altLang="en-US" dirty="0"/>
              <a:t>위치기반 서비스가 지원되지 않아 골든타임을 놓칠 수 있다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[ìëë¡ì´ë] ëí¼ì AR ">
            <a:extLst>
              <a:ext uri="{FF2B5EF4-FFF2-40B4-BE49-F238E27FC236}">
                <a16:creationId xmlns:a16="http://schemas.microsoft.com/office/drawing/2014/main" xmlns="" id="{42B8C7DD-C13A-46E2-9308-C5CEFA47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82" y="4085356"/>
            <a:ext cx="1946910" cy="19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98B565-D0AB-44A6-9429-F0DCEC6279EA}"/>
              </a:ext>
            </a:extLst>
          </p:cNvPr>
          <p:cNvSpPr txBox="1"/>
          <p:nvPr/>
        </p:nvSpPr>
        <p:spPr>
          <a:xfrm>
            <a:off x="3561096" y="4277940"/>
            <a:ext cx="8231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대피소 지도 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실행 화면부터 바로 지도가 뜨기 때문에 신속하게 대피소를 찾을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재난 정보가 많지 않아 필요한 정보가 없을 가능성이 높다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6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CF5A95-64D3-4230-9AAC-62B46DC8B6E9}"/>
              </a:ext>
            </a:extLst>
          </p:cNvPr>
          <p:cNvSpPr txBox="1"/>
          <p:nvPr/>
        </p:nvSpPr>
        <p:spPr>
          <a:xfrm>
            <a:off x="2369820" y="537469"/>
            <a:ext cx="752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기존의 앱과의 차이점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211A5F3-68E7-45DB-86EA-29F511A94F2A}"/>
              </a:ext>
            </a:extLst>
          </p:cNvPr>
          <p:cNvSpPr txBox="1"/>
          <p:nvPr/>
        </p:nvSpPr>
        <p:spPr>
          <a:xfrm>
            <a:off x="1818988" y="1942787"/>
            <a:ext cx="8187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재난 대피 문자를 파싱 한 후 지진</a:t>
            </a:r>
            <a:r>
              <a:rPr lang="en-US" altLang="ko-KR" dirty="0"/>
              <a:t>, </a:t>
            </a:r>
            <a:r>
              <a:rPr lang="ko-KR" altLang="en-US" dirty="0"/>
              <a:t>공습 경보 발령 시 앱을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자동으로</a:t>
            </a:r>
            <a:r>
              <a:rPr lang="en-US" altLang="ko-KR" dirty="0"/>
              <a:t> </a:t>
            </a:r>
            <a:r>
              <a:rPr lang="ko-KR" altLang="en-US" dirty="0"/>
              <a:t>실행시켜서 대피소를 찾아준다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위치기반 서비스가 원활하게 이루어져서 골든 타임을 놓치지 않을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시각적인 요소를 추가하여 상황을 이해하고</a:t>
            </a:r>
            <a:r>
              <a:rPr lang="en-US" altLang="ko-KR" dirty="0"/>
              <a:t>, </a:t>
            </a:r>
            <a:r>
              <a:rPr lang="ko-KR" altLang="en-US" dirty="0"/>
              <a:t>한눈에 보기 좋다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69B04C-4DAC-4430-BB8F-14E61FDAD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60" y="3197741"/>
            <a:ext cx="5139690" cy="5139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9933623-120A-41D3-8C96-8680E054C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310" y="2079506"/>
            <a:ext cx="2236470" cy="22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12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D1E114A-B5ED-4189-8EC0-4D8B04CB87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5357" y="1601956"/>
            <a:ext cx="5752614" cy="574865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563DC378-FD8D-4301-9CAA-D19E0D0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5251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spc="600" dirty="0"/>
              <a:t>재난 신호등이란</a:t>
            </a:r>
            <a:r>
              <a:rPr lang="en-US" altLang="ko-KR" sz="6600" b="1" spc="600" dirty="0"/>
              <a:t>?</a:t>
            </a:r>
            <a:endParaRPr lang="ko-KR" altLang="en-US" sz="6600" b="1" spc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0AD293-3F71-430C-A017-68649D15DB66}"/>
              </a:ext>
            </a:extLst>
          </p:cNvPr>
          <p:cNvSpPr txBox="1"/>
          <p:nvPr/>
        </p:nvSpPr>
        <p:spPr>
          <a:xfrm>
            <a:off x="1934544" y="2070967"/>
            <a:ext cx="9113392" cy="271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/>
              <a:t>시민들의 안전을 무엇보다도 중요하게 생각하여 </a:t>
            </a:r>
            <a:endParaRPr lang="en-US" altLang="ko-KR" sz="3200" dirty="0"/>
          </a:p>
          <a:p>
            <a:pPr algn="ctr">
              <a:lnSpc>
                <a:spcPct val="250000"/>
              </a:lnSpc>
            </a:pPr>
            <a:r>
              <a:rPr lang="ko-KR" altLang="en-US" sz="3200" dirty="0"/>
              <a:t>안전한 생활 속에서 </a:t>
            </a:r>
            <a:r>
              <a:rPr lang="ko-KR" altLang="en-US" sz="4400" b="1" dirty="0">
                <a:solidFill>
                  <a:srgbClr val="C00000"/>
                </a:solidFill>
              </a:rPr>
              <a:t>살 권리 </a:t>
            </a:r>
            <a:r>
              <a:rPr lang="ko-KR" altLang="en-US" sz="3200" dirty="0" err="1"/>
              <a:t>를</a:t>
            </a:r>
            <a:r>
              <a:rPr lang="ko-KR" altLang="en-US" sz="3200" dirty="0"/>
              <a:t> 보장합니다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32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2F3658-4381-4C65-824F-26F67ACA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spc="600" dirty="0"/>
              <a:t>시연영상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53396" y="1622108"/>
            <a:ext cx="8885208" cy="5002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42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237</Words>
  <Application>Microsoft Office PowerPoint</Application>
  <PresentationFormat>와이드스크린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재난 신호등</vt:lpstr>
      <vt:lpstr>PowerPoint 프레젠테이션</vt:lpstr>
      <vt:lpstr>PowerPoint 프레젠테이션</vt:lpstr>
      <vt:lpstr>재난 신호등이란?</vt:lpstr>
      <vt:lpstr>시연영상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유림</dc:creator>
  <cp:lastModifiedBy>ys020121@naver.com</cp:lastModifiedBy>
  <cp:revision>31</cp:revision>
  <dcterms:created xsi:type="dcterms:W3CDTF">2018-07-20T16:06:11Z</dcterms:created>
  <dcterms:modified xsi:type="dcterms:W3CDTF">2018-07-20T22:44:45Z</dcterms:modified>
</cp:coreProperties>
</file>