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7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jpeg"/><Relationship Id="rId7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tags" Target="../tags/tag3.xml"/><Relationship Id="rId4" Type="http://schemas.openxmlformats.org/officeDocument/2006/relationships/image" Target="../media/image2.jpeg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image" Target="../media/image23.jpeg"/><Relationship Id="rId7" Type="http://schemas.openxmlformats.org/officeDocument/2006/relationships/tags" Target="../tags/tag85.xml"/><Relationship Id="rId6" Type="http://schemas.openxmlformats.org/officeDocument/2006/relationships/image" Target="../media/image22.jpeg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.xml"/><Relationship Id="rId5" Type="http://schemas.openxmlformats.org/officeDocument/2006/relationships/image" Target="../media/image5.jpe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8.jpeg"/><Relationship Id="rId7" Type="http://schemas.openxmlformats.org/officeDocument/2006/relationships/tags" Target="../tags/tag18.xml"/><Relationship Id="rId6" Type="http://schemas.openxmlformats.org/officeDocument/2006/relationships/image" Target="../media/image7.jpeg"/><Relationship Id="rId5" Type="http://schemas.openxmlformats.org/officeDocument/2006/relationships/tags" Target="../tags/tag17.xml"/><Relationship Id="rId4" Type="http://schemas.openxmlformats.org/officeDocument/2006/relationships/image" Target="../media/image6.jpe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image" Target="../media/image10.jpeg"/><Relationship Id="rId11" Type="http://schemas.openxmlformats.org/officeDocument/2006/relationships/tags" Target="../tags/tag20.xml"/><Relationship Id="rId10" Type="http://schemas.openxmlformats.org/officeDocument/2006/relationships/image" Target="../media/image9.jpeg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image" Target="../media/image12.jpeg"/><Relationship Id="rId3" Type="http://schemas.openxmlformats.org/officeDocument/2006/relationships/tags" Target="../tags/tag24.xml"/><Relationship Id="rId2" Type="http://schemas.openxmlformats.org/officeDocument/2006/relationships/image" Target="../media/image11.jpeg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jpeg"/><Relationship Id="rId8" Type="http://schemas.openxmlformats.org/officeDocument/2006/relationships/tags" Target="../tags/tag35.xml"/><Relationship Id="rId7" Type="http://schemas.openxmlformats.org/officeDocument/2006/relationships/image" Target="../media/image13.jpeg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6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8" Type="http://schemas.openxmlformats.org/officeDocument/2006/relationships/tags" Target="../tags/tag43.xml"/><Relationship Id="rId7" Type="http://schemas.openxmlformats.org/officeDocument/2006/relationships/image" Target="../media/image15.jpe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6.xml"/><Relationship Id="rId13" Type="http://schemas.openxmlformats.org/officeDocument/2006/relationships/image" Target="../media/image18.jpeg"/><Relationship Id="rId12" Type="http://schemas.openxmlformats.org/officeDocument/2006/relationships/tags" Target="../tags/tag45.xml"/><Relationship Id="rId11" Type="http://schemas.openxmlformats.org/officeDocument/2006/relationships/image" Target="../media/image17.jpeg"/><Relationship Id="rId10" Type="http://schemas.openxmlformats.org/officeDocument/2006/relationships/tags" Target="../tags/tag44.xml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19.jpeg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image" Target="../media/image20.jpeg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image" Target="../media/image21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" name="图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469900" y="2363470"/>
            <a:ext cx="5321300" cy="3990975"/>
          </a:xfrm>
          <a:custGeom>
            <a:avLst/>
            <a:gdLst>
              <a:gd name="connsiteX0" fmla="*/ 0 w 5483881"/>
              <a:gd name="connsiteY0" fmla="*/ 0 h 4112911"/>
              <a:gd name="connsiteX1" fmla="*/ 5483881 w 5483881"/>
              <a:gd name="connsiteY1" fmla="*/ 0 h 4112911"/>
              <a:gd name="connsiteX2" fmla="*/ 5483881 w 5483881"/>
              <a:gd name="connsiteY2" fmla="*/ 4112911 h 4112911"/>
              <a:gd name="connsiteX3" fmla="*/ 0 w 5483881"/>
              <a:gd name="connsiteY3" fmla="*/ 4112911 h 411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3881" h="4112911">
                <a:moveTo>
                  <a:pt x="0" y="0"/>
                </a:moveTo>
                <a:lnTo>
                  <a:pt x="5483881" y="0"/>
                </a:lnTo>
                <a:lnTo>
                  <a:pt x="5483881" y="4112911"/>
                </a:lnTo>
                <a:lnTo>
                  <a:pt x="0" y="4112911"/>
                </a:lnTo>
                <a:close/>
              </a:path>
            </a:pathLst>
          </a:cu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990590" y="2363470"/>
            <a:ext cx="2993390" cy="3990975"/>
          </a:xfrm>
          <a:custGeom>
            <a:avLst/>
            <a:gdLst>
              <a:gd name="connsiteX0" fmla="*/ 0 w 2911475"/>
              <a:gd name="connsiteY0" fmla="*/ 0 h 3881967"/>
              <a:gd name="connsiteX1" fmla="*/ 2911475 w 2911475"/>
              <a:gd name="connsiteY1" fmla="*/ 0 h 3881967"/>
              <a:gd name="connsiteX2" fmla="*/ 2911475 w 2911475"/>
              <a:gd name="connsiteY2" fmla="*/ 3881967 h 3881967"/>
              <a:gd name="connsiteX3" fmla="*/ 0 w 2911475"/>
              <a:gd name="connsiteY3" fmla="*/ 3881967 h 388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1475" h="3881967">
                <a:moveTo>
                  <a:pt x="0" y="0"/>
                </a:moveTo>
                <a:lnTo>
                  <a:pt x="2911475" y="0"/>
                </a:lnTo>
                <a:lnTo>
                  <a:pt x="2911475" y="3881967"/>
                </a:lnTo>
                <a:lnTo>
                  <a:pt x="0" y="3881967"/>
                </a:lnTo>
                <a:close/>
              </a:path>
            </a:pathLst>
          </a:cu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9183370" y="4438015"/>
            <a:ext cx="2555240" cy="1916430"/>
          </a:xfrm>
          <a:custGeom>
            <a:avLst/>
            <a:gdLst>
              <a:gd name="connsiteX0" fmla="*/ 0 w 2330027"/>
              <a:gd name="connsiteY0" fmla="*/ 0 h 1747520"/>
              <a:gd name="connsiteX1" fmla="*/ 2330027 w 2330027"/>
              <a:gd name="connsiteY1" fmla="*/ 0 h 1747520"/>
              <a:gd name="connsiteX2" fmla="*/ 2330027 w 2330027"/>
              <a:gd name="connsiteY2" fmla="*/ 1747520 h 1747520"/>
              <a:gd name="connsiteX3" fmla="*/ 0 w 2330027"/>
              <a:gd name="connsiteY3" fmla="*/ 1747520 h 174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0027" h="1747520">
                <a:moveTo>
                  <a:pt x="0" y="0"/>
                </a:moveTo>
                <a:lnTo>
                  <a:pt x="2330027" y="0"/>
                </a:lnTo>
                <a:lnTo>
                  <a:pt x="2330027" y="1747520"/>
                </a:lnTo>
                <a:lnTo>
                  <a:pt x="0" y="1747520"/>
                </a:lnTo>
                <a:close/>
              </a:path>
            </a:pathLst>
          </a:cu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9183370" y="2362835"/>
            <a:ext cx="2555240" cy="1916430"/>
          </a:xfrm>
          <a:custGeom>
            <a:avLst/>
            <a:gdLst>
              <a:gd name="connsiteX0" fmla="*/ 0 w 2330027"/>
              <a:gd name="connsiteY0" fmla="*/ 0 h 1747520"/>
              <a:gd name="connsiteX1" fmla="*/ 2330027 w 2330027"/>
              <a:gd name="connsiteY1" fmla="*/ 0 h 1747520"/>
              <a:gd name="connsiteX2" fmla="*/ 2330027 w 2330027"/>
              <a:gd name="connsiteY2" fmla="*/ 1747520 h 1747520"/>
              <a:gd name="connsiteX3" fmla="*/ 0 w 2330027"/>
              <a:gd name="connsiteY3" fmla="*/ 1747520 h 174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0027" h="1747520">
                <a:moveTo>
                  <a:pt x="0" y="0"/>
                </a:moveTo>
                <a:lnTo>
                  <a:pt x="2330027" y="0"/>
                </a:lnTo>
                <a:lnTo>
                  <a:pt x="2330027" y="1747520"/>
                </a:lnTo>
                <a:lnTo>
                  <a:pt x="0" y="1747520"/>
                </a:lnTo>
                <a:close/>
              </a:path>
            </a:pathLst>
          </a:custGeom>
        </p:spPr>
      </p:pic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点击添加标题内容</a:t>
            </a:r>
            <a:endParaRPr lang="zh-CN" altLang="en-US" sz="36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681674" y="1345911"/>
            <a:ext cx="8468675" cy="82548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>
              <a:lnSpc>
                <a:spcPct val="140000"/>
              </a:lnSpc>
            </a:pP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点击此处添加正文，文字是您思想的提炼，为了演示发布的良好效果，请言简意赅的阐述您的观点。</a:t>
            </a:r>
            <a:endParaRPr lang="zh-CN" altLang="en-US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Title 6"/>
          <p:cNvSpPr txBox="1"/>
          <p:nvPr>
            <p:custDataLst>
              <p:tags r:id="rId1"/>
            </p:custDataLst>
          </p:nvPr>
        </p:nvSpPr>
        <p:spPr>
          <a:xfrm>
            <a:off x="6281256" y="1092621"/>
            <a:ext cx="508841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  <a:defRPr/>
            </a:pPr>
            <a:r>
              <a:rPr lang="zh-CN" altLang="en-US" sz="3200" b="1" spc="30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200" b="1" spc="30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Title 6"/>
          <p:cNvSpPr txBox="1"/>
          <p:nvPr>
            <p:custDataLst>
              <p:tags r:id="rId2"/>
            </p:custDataLst>
          </p:nvPr>
        </p:nvSpPr>
        <p:spPr>
          <a:xfrm>
            <a:off x="6281255" y="1736243"/>
            <a:ext cx="5088419" cy="115399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400" spc="50" dirty="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lang="zh-CN" altLang="en-US" sz="1400" spc="50" dirty="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2" name="Title 6"/>
          <p:cNvSpPr txBox="1"/>
          <p:nvPr>
            <p:custDataLst>
              <p:tags r:id="rId3"/>
            </p:custDataLst>
          </p:nvPr>
        </p:nvSpPr>
        <p:spPr>
          <a:xfrm>
            <a:off x="1055405" y="4097430"/>
            <a:ext cx="508841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  <a:defRPr/>
            </a:pPr>
            <a:r>
              <a:rPr lang="zh-CN" altLang="en-US" sz="3200" b="1" spc="300" dirty="0">
                <a:ln w="3175">
                  <a:noFill/>
                  <a:prstDash val="dash"/>
                </a:ln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点击输入大标题</a:t>
            </a:r>
            <a:endParaRPr lang="zh-CN" altLang="en-US" sz="3200" b="1" spc="300" dirty="0">
              <a:ln w="3175">
                <a:noFill/>
                <a:prstDash val="dash"/>
              </a:ln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" name="Title 6"/>
          <p:cNvSpPr txBox="1"/>
          <p:nvPr>
            <p:custDataLst>
              <p:tags r:id="rId4"/>
            </p:custDataLst>
          </p:nvPr>
        </p:nvSpPr>
        <p:spPr>
          <a:xfrm>
            <a:off x="1055404" y="4741052"/>
            <a:ext cx="5088419" cy="115399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400" spc="50" dirty="0">
                <a:ln w="3175">
                  <a:noFill/>
                  <a:prstDash val="dash"/>
                </a:ln>
                <a:solidFill>
                  <a:srgbClr val="3C3C41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点击输入正文</a:t>
            </a:r>
            <a:endParaRPr lang="zh-CN" altLang="en-US" sz="1400" spc="50" dirty="0">
              <a:ln w="3175">
                <a:noFill/>
                <a:prstDash val="dash"/>
              </a:ln>
              <a:solidFill>
                <a:srgbClr val="3C3C41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874713"/>
            <a:ext cx="4663440" cy="22006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75" y="3965575"/>
            <a:ext cx="4660900" cy="21971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825498" y="1623368"/>
            <a:ext cx="5467878" cy="1319400"/>
          </a:xfrm>
          <a:prstGeom prst="rect">
            <a:avLst/>
          </a:prstGeom>
          <a:noFill/>
        </p:spPr>
        <p:txBody>
          <a:bodyPr wrap="square" bIns="0" rtlCol="0" anchor="b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36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</a:t>
            </a:r>
            <a:endParaRPr lang="zh-CN" altLang="en-US" sz="3600" b="1" spc="30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适当长度的内容标题</a:t>
            </a:r>
            <a:endParaRPr lang="zh-CN" altLang="en-US" sz="3600" b="1" spc="30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25498" y="3175000"/>
            <a:ext cx="5465235" cy="2122805"/>
          </a:xfrm>
          <a:prstGeom prst="rect">
            <a:avLst/>
          </a:prstGeom>
          <a:noFill/>
        </p:spPr>
        <p:txBody>
          <a:bodyPr wrap="square" tIns="0" rtlCol="0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点击此处添加正文，文字是您思想的提炼，为了演示发布的良好效果，请言简意赅的阐述您的观点。您的正文已经经简明扼要，字字珠玑，但信息却千丝万缕、错综复杂，需要用更多的文字来表述。</a:t>
            </a:r>
            <a:endParaRPr lang="zh-CN" altLang="en-US" spc="150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" name="矩形 26"/>
          <p:cNvSpPr/>
          <p:nvPr>
            <p:custDataLst>
              <p:tags r:id="rId3"/>
            </p:custDataLst>
          </p:nvPr>
        </p:nvSpPr>
        <p:spPr>
          <a:xfrm rot="5400000">
            <a:off x="1130474" y="5674838"/>
            <a:ext cx="115146" cy="476250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7050225" y="0"/>
            <a:ext cx="5141775" cy="6855701"/>
          </a:xfrm>
          <a:custGeom>
            <a:avLst/>
            <a:gdLst>
              <a:gd name="connsiteX0" fmla="*/ 0 w 5141775"/>
              <a:gd name="connsiteY0" fmla="*/ 0 h 6855701"/>
              <a:gd name="connsiteX1" fmla="*/ 5141775 w 5141775"/>
              <a:gd name="connsiteY1" fmla="*/ 0 h 6855701"/>
              <a:gd name="connsiteX2" fmla="*/ 5141775 w 5141775"/>
              <a:gd name="connsiteY2" fmla="*/ 6855701 h 6855701"/>
              <a:gd name="connsiteX3" fmla="*/ 0 w 5141775"/>
              <a:gd name="connsiteY3" fmla="*/ 6855701 h 6855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1775" h="6855701">
                <a:moveTo>
                  <a:pt x="0" y="0"/>
                </a:moveTo>
                <a:lnTo>
                  <a:pt x="5141775" y="0"/>
                </a:lnTo>
                <a:lnTo>
                  <a:pt x="5141775" y="6855701"/>
                </a:lnTo>
                <a:lnTo>
                  <a:pt x="0" y="6855701"/>
                </a:lnTo>
                <a:close/>
              </a:path>
            </a:pathLst>
          </a:cu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463560" y="1837697"/>
            <a:ext cx="11264880" cy="4407528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00A6CC">
              <a:shade val="50000"/>
            </a:srgbClr>
          </a:lnRef>
          <a:fillRef idx="1">
            <a:srgbClr val="00A6CC"/>
          </a:fillRef>
          <a:effectRef idx="0">
            <a:srgbClr val="00A6CC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00A6CC">
              <a:shade val="50000"/>
            </a:srgbClr>
          </a:lnRef>
          <a:fillRef idx="1">
            <a:srgbClr val="00A6CC"/>
          </a:fillRef>
          <a:effectRef idx="0">
            <a:srgbClr val="00A6CC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8942039" y="2005965"/>
            <a:ext cx="2632065" cy="1963407"/>
          </a:xfrm>
          <a:custGeom>
            <a:avLst/>
            <a:gdLst>
              <a:gd name="connsiteX0" fmla="*/ 0 w 3548926"/>
              <a:gd name="connsiteY0" fmla="*/ 0 h 2661694"/>
              <a:gd name="connsiteX1" fmla="*/ 3548926 w 3548926"/>
              <a:gd name="connsiteY1" fmla="*/ 0 h 2661694"/>
              <a:gd name="connsiteX2" fmla="*/ 3548926 w 3548926"/>
              <a:gd name="connsiteY2" fmla="*/ 2661694 h 2661694"/>
              <a:gd name="connsiteX3" fmla="*/ 0 w 3548926"/>
              <a:gd name="connsiteY3" fmla="*/ 2661694 h 26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8926" h="2661694">
                <a:moveTo>
                  <a:pt x="0" y="0"/>
                </a:moveTo>
                <a:lnTo>
                  <a:pt x="3548926" y="0"/>
                </a:lnTo>
                <a:lnTo>
                  <a:pt x="3548926" y="2661694"/>
                </a:lnTo>
                <a:lnTo>
                  <a:pt x="0" y="2661694"/>
                </a:lnTo>
                <a:close/>
              </a:path>
            </a:pathLst>
          </a:cu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6167100" y="2005965"/>
            <a:ext cx="2632065" cy="1963407"/>
          </a:xfrm>
          <a:custGeom>
            <a:avLst/>
            <a:gdLst>
              <a:gd name="connsiteX0" fmla="*/ 0 w 3548925"/>
              <a:gd name="connsiteY0" fmla="*/ 0 h 2661694"/>
              <a:gd name="connsiteX1" fmla="*/ 3548925 w 3548925"/>
              <a:gd name="connsiteY1" fmla="*/ 0 h 2661694"/>
              <a:gd name="connsiteX2" fmla="*/ 3548925 w 3548925"/>
              <a:gd name="connsiteY2" fmla="*/ 2661694 h 2661694"/>
              <a:gd name="connsiteX3" fmla="*/ 0 w 3548925"/>
              <a:gd name="connsiteY3" fmla="*/ 2661694 h 266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8925" h="2661694">
                <a:moveTo>
                  <a:pt x="0" y="0"/>
                </a:moveTo>
                <a:lnTo>
                  <a:pt x="3548925" y="0"/>
                </a:lnTo>
                <a:lnTo>
                  <a:pt x="3548925" y="2661694"/>
                </a:lnTo>
                <a:lnTo>
                  <a:pt x="0" y="2661694"/>
                </a:lnTo>
                <a:close/>
              </a:path>
            </a:pathLst>
          </a:cu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167100" y="4112247"/>
            <a:ext cx="2632065" cy="1963407"/>
          </a:xfrm>
          <a:custGeom>
            <a:avLst/>
            <a:gdLst>
              <a:gd name="connsiteX0" fmla="*/ 0 w 2635250"/>
              <a:gd name="connsiteY0" fmla="*/ 0 h 1976438"/>
              <a:gd name="connsiteX1" fmla="*/ 2635250 w 2635250"/>
              <a:gd name="connsiteY1" fmla="*/ 0 h 1976438"/>
              <a:gd name="connsiteX2" fmla="*/ 2635250 w 2635250"/>
              <a:gd name="connsiteY2" fmla="*/ 1976438 h 1976438"/>
              <a:gd name="connsiteX3" fmla="*/ 0 w 2635250"/>
              <a:gd name="connsiteY3" fmla="*/ 1976438 h 1976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250" h="1976438">
                <a:moveTo>
                  <a:pt x="0" y="0"/>
                </a:moveTo>
                <a:lnTo>
                  <a:pt x="2635250" y="0"/>
                </a:lnTo>
                <a:lnTo>
                  <a:pt x="2635250" y="1976438"/>
                </a:lnTo>
                <a:lnTo>
                  <a:pt x="0" y="1976438"/>
                </a:lnTo>
                <a:close/>
              </a:path>
            </a:pathLst>
          </a:cu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617220" y="2005965"/>
            <a:ext cx="5407005" cy="4069689"/>
          </a:xfrm>
          <a:custGeom>
            <a:avLst/>
            <a:gdLst>
              <a:gd name="connsiteX0" fmla="*/ 0 w 5147343"/>
              <a:gd name="connsiteY0" fmla="*/ 0 h 3860506"/>
              <a:gd name="connsiteX1" fmla="*/ 5147343 w 5147343"/>
              <a:gd name="connsiteY1" fmla="*/ 0 h 3860506"/>
              <a:gd name="connsiteX2" fmla="*/ 5147343 w 5147343"/>
              <a:gd name="connsiteY2" fmla="*/ 3860506 h 3860506"/>
              <a:gd name="connsiteX3" fmla="*/ 0 w 5147343"/>
              <a:gd name="connsiteY3" fmla="*/ 3860506 h 386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7343" h="3860506">
                <a:moveTo>
                  <a:pt x="0" y="0"/>
                </a:moveTo>
                <a:lnTo>
                  <a:pt x="5147343" y="0"/>
                </a:lnTo>
                <a:lnTo>
                  <a:pt x="5147343" y="3860506"/>
                </a:lnTo>
                <a:lnTo>
                  <a:pt x="0" y="3860506"/>
                </a:lnTo>
                <a:close/>
              </a:path>
            </a:pathLst>
          </a:custGeom>
        </p:spPr>
      </p:pic>
      <p:pic>
        <p:nvPicPr>
          <p:cNvPr id="37" name="图片 3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/>
          <a:stretch>
            <a:fillRect/>
          </a:stretch>
        </p:blipFill>
        <p:spPr>
          <a:xfrm>
            <a:off x="8942039" y="4112247"/>
            <a:ext cx="2632065" cy="1963407"/>
          </a:xfrm>
          <a:custGeom>
            <a:avLst/>
            <a:gdLst>
              <a:gd name="connsiteX0" fmla="*/ 0 w 2609733"/>
              <a:gd name="connsiteY0" fmla="*/ 0 h 1957299"/>
              <a:gd name="connsiteX1" fmla="*/ 2609733 w 2609733"/>
              <a:gd name="connsiteY1" fmla="*/ 0 h 1957299"/>
              <a:gd name="connsiteX2" fmla="*/ 2609733 w 2609733"/>
              <a:gd name="connsiteY2" fmla="*/ 1957299 h 1957299"/>
              <a:gd name="connsiteX3" fmla="*/ 0 w 2609733"/>
              <a:gd name="connsiteY3" fmla="*/ 1957299 h 195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9733" h="1957299">
                <a:moveTo>
                  <a:pt x="0" y="0"/>
                </a:moveTo>
                <a:lnTo>
                  <a:pt x="2609733" y="0"/>
                </a:lnTo>
                <a:lnTo>
                  <a:pt x="2609733" y="1957299"/>
                </a:lnTo>
                <a:lnTo>
                  <a:pt x="0" y="1957299"/>
                </a:lnTo>
                <a:close/>
              </a:path>
            </a:pathLst>
          </a:custGeom>
        </p:spPr>
      </p:pic>
      <p:sp>
        <p:nvSpPr>
          <p:cNvPr id="19" name="文本框 18"/>
          <p:cNvSpPr txBox="1"/>
          <p:nvPr>
            <p:custDataLst>
              <p:tags r:id="rId13"/>
            </p:custDataLst>
          </p:nvPr>
        </p:nvSpPr>
        <p:spPr>
          <a:xfrm>
            <a:off x="681675" y="509684"/>
            <a:ext cx="11040405" cy="710964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3600" b="1" spc="3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点击添加标题内容</a:t>
            </a:r>
            <a:endParaRPr lang="zh-CN" altLang="en-US" sz="3600" b="1" spc="3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469919" y="2142453"/>
            <a:ext cx="5572751" cy="4102083"/>
          </a:xfrm>
          <a:custGeom>
            <a:avLst/>
            <a:gdLst>
              <a:gd name="connsiteX0" fmla="*/ 0 w 5483881"/>
              <a:gd name="connsiteY0" fmla="*/ 0 h 4112911"/>
              <a:gd name="connsiteX1" fmla="*/ 5483881 w 5483881"/>
              <a:gd name="connsiteY1" fmla="*/ 0 h 4112911"/>
              <a:gd name="connsiteX2" fmla="*/ 5483881 w 5483881"/>
              <a:gd name="connsiteY2" fmla="*/ 4112911 h 4112911"/>
              <a:gd name="connsiteX3" fmla="*/ 0 w 5483881"/>
              <a:gd name="connsiteY3" fmla="*/ 4112911 h 411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3881" h="4112911">
                <a:moveTo>
                  <a:pt x="0" y="0"/>
                </a:moveTo>
                <a:lnTo>
                  <a:pt x="5483881" y="0"/>
                </a:lnTo>
                <a:lnTo>
                  <a:pt x="5483881" y="4112911"/>
                </a:lnTo>
                <a:lnTo>
                  <a:pt x="0" y="4112911"/>
                </a:ln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156969" y="2142453"/>
            <a:ext cx="5572751" cy="4102083"/>
          </a:xfrm>
          <a:custGeom>
            <a:avLst/>
            <a:gdLst>
              <a:gd name="connsiteX0" fmla="*/ 0 w 5483881"/>
              <a:gd name="connsiteY0" fmla="*/ 0 h 4112911"/>
              <a:gd name="connsiteX1" fmla="*/ 5483881 w 5483881"/>
              <a:gd name="connsiteY1" fmla="*/ 0 h 4112911"/>
              <a:gd name="connsiteX2" fmla="*/ 5483881 w 5483881"/>
              <a:gd name="connsiteY2" fmla="*/ 4112911 h 4112911"/>
              <a:gd name="connsiteX3" fmla="*/ 0 w 5483881"/>
              <a:gd name="connsiteY3" fmla="*/ 4112911 h 411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3881" h="4112911">
                <a:moveTo>
                  <a:pt x="0" y="0"/>
                </a:moveTo>
                <a:lnTo>
                  <a:pt x="5483881" y="0"/>
                </a:lnTo>
                <a:lnTo>
                  <a:pt x="5483881" y="4112911"/>
                </a:lnTo>
                <a:lnTo>
                  <a:pt x="0" y="4112911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81674" y="1345911"/>
            <a:ext cx="8468675" cy="4399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>
              <a:lnSpc>
                <a:spcPct val="140000"/>
              </a:lnSpc>
            </a:pPr>
            <a:r>
              <a:rPr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点击此处添加正文，请言简意赅的阐述您的观点。</a:t>
            </a:r>
            <a:endParaRPr lang="zh-CN" altLang="en-US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681675" y="542001"/>
            <a:ext cx="11040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点击添加标题内容</a:t>
            </a:r>
            <a:endParaRPr lang="zh-CN" altLang="en-US" sz="36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00A6CC"/>
          </a:solidFill>
          <a:ln>
            <a:noFill/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46471" y="484522"/>
            <a:ext cx="1676400" cy="37907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16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charset="-122"/>
              </a:rPr>
              <a:t>2019 / </a:t>
            </a:r>
            <a:r>
              <a:rPr lang="en-US" altLang="zh-CN" sz="1200" dirty="0">
                <a:solidFill>
                  <a:sysClr val="windowText" lastClr="000000">
                    <a:lumMod val="85000"/>
                    <a:lumOff val="15000"/>
                    <a:alpha val="50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charset="-122"/>
              </a:rPr>
              <a:t>2018</a:t>
            </a:r>
            <a:endParaRPr lang="zh-CN" altLang="en-US" sz="1200" dirty="0">
              <a:solidFill>
                <a:sysClr val="windowText" lastClr="000000">
                  <a:lumMod val="85000"/>
                  <a:lumOff val="15000"/>
                  <a:alpha val="50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614362" y="1368425"/>
            <a:ext cx="1676400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点击输入正文</a:t>
            </a:r>
            <a:endParaRPr lang="zh-CN" altLang="en-US" sz="160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screen"/>
          <a:srcRect/>
          <a:stretch>
            <a:fillRect/>
          </a:stretch>
        </p:blipFill>
        <p:spPr>
          <a:xfrm>
            <a:off x="2887664" y="1368425"/>
            <a:ext cx="5253567" cy="4882092"/>
          </a:xfrm>
          <a:custGeom>
            <a:avLst/>
            <a:gdLst>
              <a:gd name="connsiteX0" fmla="*/ 0 w 5029200"/>
              <a:gd name="connsiteY0" fmla="*/ 0 h 4882092"/>
              <a:gd name="connsiteX1" fmla="*/ 5029200 w 5029200"/>
              <a:gd name="connsiteY1" fmla="*/ 0 h 4882092"/>
              <a:gd name="connsiteX2" fmla="*/ 5029200 w 5029200"/>
              <a:gd name="connsiteY2" fmla="*/ 4882092 h 4882092"/>
              <a:gd name="connsiteX3" fmla="*/ 0 w 5029200"/>
              <a:gd name="connsiteY3" fmla="*/ 4882092 h 488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882092">
                <a:moveTo>
                  <a:pt x="0" y="0"/>
                </a:moveTo>
                <a:lnTo>
                  <a:pt x="5029200" y="0"/>
                </a:lnTo>
                <a:lnTo>
                  <a:pt x="5029200" y="4882092"/>
                </a:lnTo>
                <a:lnTo>
                  <a:pt x="0" y="4882092"/>
                </a:lnTo>
                <a:close/>
              </a:path>
            </a:pathLst>
          </a:cu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screen"/>
          <a:srcRect/>
          <a:stretch>
            <a:fillRect/>
          </a:stretch>
        </p:blipFill>
        <p:spPr>
          <a:xfrm>
            <a:off x="8255531" y="1368425"/>
            <a:ext cx="2569633" cy="4882092"/>
          </a:xfrm>
          <a:custGeom>
            <a:avLst/>
            <a:gdLst>
              <a:gd name="connsiteX0" fmla="*/ 0 w 2587625"/>
              <a:gd name="connsiteY0" fmla="*/ 0 h 4882091"/>
              <a:gd name="connsiteX1" fmla="*/ 2587625 w 2587625"/>
              <a:gd name="connsiteY1" fmla="*/ 0 h 4882091"/>
              <a:gd name="connsiteX2" fmla="*/ 2587625 w 2587625"/>
              <a:gd name="connsiteY2" fmla="*/ 4882091 h 4882091"/>
              <a:gd name="connsiteX3" fmla="*/ 0 w 2587625"/>
              <a:gd name="connsiteY3" fmla="*/ 4882091 h 488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25" h="4882091">
                <a:moveTo>
                  <a:pt x="0" y="0"/>
                </a:moveTo>
                <a:lnTo>
                  <a:pt x="2587625" y="0"/>
                </a:lnTo>
                <a:lnTo>
                  <a:pt x="2587625" y="4882091"/>
                </a:lnTo>
                <a:lnTo>
                  <a:pt x="0" y="4882091"/>
                </a:lnTo>
                <a:close/>
              </a:path>
            </a:pathLst>
          </a:cu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11378484" y="636755"/>
            <a:ext cx="203545" cy="74612"/>
            <a:chOff x="9839643" y="910585"/>
            <a:chExt cx="203545" cy="74612"/>
          </a:xfrm>
        </p:grpSpPr>
        <p:cxnSp>
          <p:nvCxnSpPr>
            <p:cNvPr id="5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  <p:cxnSp>
          <p:nvCxnSpPr>
            <p:cNvPr id="6" name="直接连接符 5"/>
            <p:cNvCxnSpPr/>
            <p:nvPr>
              <p:custDataLst>
                <p:tags r:id="rId3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/>
              </a:solidFill>
            </a:ln>
          </p:spPr>
          <p:style>
            <a:lnRef idx="1">
              <a:srgbClr val="4472C4"/>
            </a:lnRef>
            <a:fillRef idx="0">
              <a:srgbClr val="4472C4"/>
            </a:fillRef>
            <a:effectRef idx="0">
              <a:srgbClr val="4472C4"/>
            </a:effectRef>
            <a:fontRef idx="minor">
              <a:sysClr val="windowText" lastClr="000000"/>
            </a:fontRef>
          </p:style>
        </p:cxnSp>
      </p:grp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46471" y="484522"/>
            <a:ext cx="1676400" cy="37907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altLang="zh-CN" sz="1600" b="1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charset="-122"/>
              </a:rPr>
              <a:t>2019 / </a:t>
            </a:r>
            <a:r>
              <a:rPr lang="en-US" altLang="zh-CN" sz="1200" dirty="0">
                <a:solidFill>
                  <a:sysClr val="windowText" lastClr="000000">
                    <a:lumMod val="85000"/>
                    <a:lumOff val="15000"/>
                    <a:alpha val="50000"/>
                  </a:sysClr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charset="-122"/>
              </a:rPr>
              <a:t>2018</a:t>
            </a:r>
            <a:endParaRPr lang="zh-CN" altLang="en-US" sz="1200" dirty="0">
              <a:solidFill>
                <a:sysClr val="windowText" lastClr="000000">
                  <a:lumMod val="85000"/>
                  <a:lumOff val="15000"/>
                  <a:alpha val="50000"/>
                </a:sysClr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614362" y="1368424"/>
            <a:ext cx="1676400" cy="125720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点击输入正文</a:t>
            </a:r>
            <a:endParaRPr lang="zh-CN" altLang="en-US" sz="1600" dirty="0">
              <a:solidFill>
                <a:sysClr val="windowText" lastClr="000000">
                  <a:lumMod val="75000"/>
                  <a:lumOff val="25000"/>
                </a:sys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888268" y="1368426"/>
            <a:ext cx="5029200" cy="3202517"/>
          </a:xfrm>
          <a:custGeom>
            <a:avLst/>
            <a:gdLst>
              <a:gd name="connsiteX0" fmla="*/ 0 w 5029200"/>
              <a:gd name="connsiteY0" fmla="*/ 0 h 3202517"/>
              <a:gd name="connsiteX1" fmla="*/ 5029200 w 5029200"/>
              <a:gd name="connsiteY1" fmla="*/ 0 h 3202517"/>
              <a:gd name="connsiteX2" fmla="*/ 5029200 w 5029200"/>
              <a:gd name="connsiteY2" fmla="*/ 3202517 h 3202517"/>
              <a:gd name="connsiteX3" fmla="*/ 0 w 5029200"/>
              <a:gd name="connsiteY3" fmla="*/ 3202517 h 32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3202517">
                <a:moveTo>
                  <a:pt x="0" y="0"/>
                </a:moveTo>
                <a:lnTo>
                  <a:pt x="5029200" y="0"/>
                </a:lnTo>
                <a:lnTo>
                  <a:pt x="5029200" y="3202517"/>
                </a:lnTo>
                <a:lnTo>
                  <a:pt x="0" y="3202517"/>
                </a:lnTo>
                <a:close/>
              </a:path>
            </a:pathLst>
          </a:cu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8231792" y="1368426"/>
            <a:ext cx="2587626" cy="1374775"/>
          </a:xfrm>
          <a:custGeom>
            <a:avLst/>
            <a:gdLst>
              <a:gd name="connsiteX0" fmla="*/ 0 w 2587626"/>
              <a:gd name="connsiteY0" fmla="*/ 0 h 1374775"/>
              <a:gd name="connsiteX1" fmla="*/ 2587626 w 2587626"/>
              <a:gd name="connsiteY1" fmla="*/ 0 h 1374775"/>
              <a:gd name="connsiteX2" fmla="*/ 2587626 w 2587626"/>
              <a:gd name="connsiteY2" fmla="*/ 1374775 h 1374775"/>
              <a:gd name="connsiteX3" fmla="*/ 0 w 2587626"/>
              <a:gd name="connsiteY3" fmla="*/ 1374775 h 137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26" h="1374775">
                <a:moveTo>
                  <a:pt x="0" y="0"/>
                </a:moveTo>
                <a:lnTo>
                  <a:pt x="2587626" y="0"/>
                </a:lnTo>
                <a:lnTo>
                  <a:pt x="2587626" y="1374775"/>
                </a:lnTo>
                <a:lnTo>
                  <a:pt x="0" y="1374775"/>
                </a:lnTo>
                <a:close/>
              </a:path>
            </a:pathLst>
          </a:cu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8231792" y="3048001"/>
            <a:ext cx="2587624" cy="3202517"/>
          </a:xfrm>
          <a:custGeom>
            <a:avLst/>
            <a:gdLst>
              <a:gd name="connsiteX0" fmla="*/ 0 w 2587624"/>
              <a:gd name="connsiteY0" fmla="*/ 0 h 3202517"/>
              <a:gd name="connsiteX1" fmla="*/ 2587624 w 2587624"/>
              <a:gd name="connsiteY1" fmla="*/ 0 h 3202517"/>
              <a:gd name="connsiteX2" fmla="*/ 2587624 w 2587624"/>
              <a:gd name="connsiteY2" fmla="*/ 3202517 h 3202517"/>
              <a:gd name="connsiteX3" fmla="*/ 0 w 2587624"/>
              <a:gd name="connsiteY3" fmla="*/ 3202517 h 320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24" h="3202517">
                <a:moveTo>
                  <a:pt x="0" y="0"/>
                </a:moveTo>
                <a:lnTo>
                  <a:pt x="2587624" y="0"/>
                </a:lnTo>
                <a:lnTo>
                  <a:pt x="2587624" y="3202517"/>
                </a:lnTo>
                <a:lnTo>
                  <a:pt x="0" y="3202517"/>
                </a:lnTo>
                <a:close/>
              </a:path>
            </a:pathLst>
          </a:cu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 r="-1"/>
          <a:stretch>
            <a:fillRect/>
          </a:stretch>
        </p:blipFill>
        <p:spPr>
          <a:xfrm>
            <a:off x="2888268" y="4879976"/>
            <a:ext cx="5029200" cy="1370542"/>
          </a:xfrm>
          <a:custGeom>
            <a:avLst/>
            <a:gdLst>
              <a:gd name="connsiteX0" fmla="*/ 0 w 5029200"/>
              <a:gd name="connsiteY0" fmla="*/ 0 h 1370542"/>
              <a:gd name="connsiteX1" fmla="*/ 5029200 w 5029200"/>
              <a:gd name="connsiteY1" fmla="*/ 0 h 1370542"/>
              <a:gd name="connsiteX2" fmla="*/ 5029200 w 5029200"/>
              <a:gd name="connsiteY2" fmla="*/ 1370542 h 1370542"/>
              <a:gd name="connsiteX3" fmla="*/ 0 w 5029200"/>
              <a:gd name="connsiteY3" fmla="*/ 1370542 h 1370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1370542">
                <a:moveTo>
                  <a:pt x="0" y="0"/>
                </a:moveTo>
                <a:lnTo>
                  <a:pt x="5029200" y="0"/>
                </a:lnTo>
                <a:lnTo>
                  <a:pt x="5029200" y="1370542"/>
                </a:lnTo>
                <a:lnTo>
                  <a:pt x="0" y="1370542"/>
                </a:lnTo>
                <a:close/>
              </a:path>
            </a:pathLst>
          </a:cu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2858099" y="1371599"/>
            <a:ext cx="8725501" cy="4878917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08399" y="1371599"/>
            <a:ext cx="1868101" cy="1982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lnSpc>
                <a:spcPct val="130000"/>
              </a:lnSpc>
            </a:pPr>
            <a:r>
              <a:rPr kumimoji="0" lang="zh-CN" altLang="en-US" sz="2400" b="0" i="0" baseline="-1600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点击输入正文</a:t>
            </a:r>
            <a:endParaRPr kumimoji="0" lang="zh-CN" altLang="en-US" sz="2400" b="0" i="0" baseline="-1600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Rectángulo 5"/>
          <p:cNvSpPr/>
          <p:nvPr>
            <p:custDataLst>
              <p:tags r:id="rId4"/>
            </p:custDataLst>
          </p:nvPr>
        </p:nvSpPr>
        <p:spPr>
          <a:xfrm>
            <a:off x="724477" y="6214516"/>
            <a:ext cx="720000" cy="36000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>
            <a:noFill/>
          </a:ln>
        </p:spPr>
        <p:style>
          <a:lnRef idx="2">
            <a:srgbClr val="8590CA">
              <a:shade val="50000"/>
            </a:srgbClr>
          </a:lnRef>
          <a:fillRef idx="1">
            <a:srgbClr val="8590CA"/>
          </a:fillRef>
          <a:effectRef idx="0">
            <a:srgbClr val="8590CA"/>
          </a:effectRef>
          <a:fontRef idx="minor">
            <a:sysClr val="window" lastClr="FFFFFF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s-ES_tradnl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ea"/>
            </a:endParaRPr>
          </a:p>
        </p:txBody>
      </p:sp>
      <p:grpSp>
        <p:nvGrpSpPr>
          <p:cNvPr id="26" name="组合 25"/>
          <p:cNvGrpSpPr/>
          <p:nvPr>
            <p:custDataLst>
              <p:tags r:id="rId5"/>
            </p:custDataLst>
          </p:nvPr>
        </p:nvGrpSpPr>
        <p:grpSpPr>
          <a:xfrm>
            <a:off x="11400304" y="434583"/>
            <a:ext cx="203545" cy="74612"/>
            <a:chOff x="9839643" y="910585"/>
            <a:chExt cx="203545" cy="74612"/>
          </a:xfrm>
        </p:grpSpPr>
        <p:cxnSp>
          <p:nvCxnSpPr>
            <p:cNvPr id="28" name="直接连接符 27"/>
            <p:cNvCxnSpPr/>
            <p:nvPr>
              <p:custDataLst>
                <p:tags r:id="rId6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7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12700">
              <a:solidFill>
                <a:sysClr val="windowText" lastClr="000000">
                  <a:lumMod val="75000"/>
                  <a:lumOff val="25000"/>
                </a:sysClr>
              </a:solidFill>
            </a:ln>
          </p:spPr>
          <p:style>
            <a:lnRef idx="1">
              <a:srgbClr val="8590CA"/>
            </a:lnRef>
            <a:fillRef idx="0">
              <a:srgbClr val="8590CA"/>
            </a:fillRef>
            <a:effectRef idx="0">
              <a:srgbClr val="8590CA"/>
            </a:effectRef>
            <a:fontRef idx="minor">
              <a:sysClr val="windowText" lastClr="000000"/>
            </a:fontRef>
          </p:style>
        </p:cxnSp>
      </p:grp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608399" y="265165"/>
            <a:ext cx="1676400" cy="343235"/>
          </a:xfrm>
          <a:prstGeom prst="rect">
            <a:avLst/>
          </a:prstGeom>
          <a:noFill/>
        </p:spPr>
        <p:txBody>
          <a:bodyPr vert="horz" wrap="square" lIns="90000" rIns="90000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charset="-122"/>
              </a:rPr>
              <a:t>KING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微软雅黑" panose="020B0503020204020204" charset="-122"/>
              </a:rPr>
              <a:t>SOFT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" name="组合 43"/>
          <p:cNvGrpSpPr/>
          <p:nvPr>
            <p:custDataLst>
              <p:tags r:id="rId1"/>
            </p:custDataLst>
          </p:nvPr>
        </p:nvGrpSpPr>
        <p:grpSpPr>
          <a:xfrm>
            <a:off x="842086" y="1969574"/>
            <a:ext cx="1233302" cy="949325"/>
            <a:chOff x="842086" y="1969574"/>
            <a:chExt cx="1233302" cy="949325"/>
          </a:xfrm>
        </p:grpSpPr>
        <p:sp>
          <p:nvSpPr>
            <p:cNvPr id="42" name="任意多边形: 形状 41"/>
            <p:cNvSpPr/>
            <p:nvPr>
              <p:custDataLst>
                <p:tags r:id="rId2"/>
              </p:custDataLst>
            </p:nvPr>
          </p:nvSpPr>
          <p:spPr>
            <a:xfrm>
              <a:off x="842086" y="1969574"/>
              <a:ext cx="572902" cy="949325"/>
            </a:xfrm>
            <a:custGeom>
              <a:avLst/>
              <a:gdLst>
                <a:gd name="connsiteX0" fmla="*/ 244627 w 572902"/>
                <a:gd name="connsiteY0" fmla="*/ 0 h 949325"/>
                <a:gd name="connsiteX1" fmla="*/ 245845 w 572902"/>
                <a:gd name="connsiteY1" fmla="*/ 0 h 949325"/>
                <a:gd name="connsiteX2" fmla="*/ 368642 w 572902"/>
                <a:gd name="connsiteY2" fmla="*/ 0 h 949325"/>
                <a:gd name="connsiteX3" fmla="*/ 368642 w 572902"/>
                <a:gd name="connsiteY3" fmla="*/ 2865 h 949325"/>
                <a:gd name="connsiteX4" fmla="*/ 371437 w 572902"/>
                <a:gd name="connsiteY4" fmla="*/ 0 h 949325"/>
                <a:gd name="connsiteX5" fmla="*/ 371437 w 572902"/>
                <a:gd name="connsiteY5" fmla="*/ 376423 h 949325"/>
                <a:gd name="connsiteX6" fmla="*/ 572902 w 572902"/>
                <a:gd name="connsiteY6" fmla="*/ 376423 h 949325"/>
                <a:gd name="connsiteX7" fmla="*/ 572902 w 572902"/>
                <a:gd name="connsiteY7" fmla="*/ 949325 h 949325"/>
                <a:gd name="connsiteX8" fmla="*/ 0 w 572902"/>
                <a:gd name="connsiteY8" fmla="*/ 949325 h 949325"/>
                <a:gd name="connsiteX9" fmla="*/ 0 w 572902"/>
                <a:gd name="connsiteY9" fmla="*/ 376423 h 949325"/>
                <a:gd name="connsiteX10" fmla="*/ 1461 w 572902"/>
                <a:gd name="connsiteY10" fmla="*/ 376423 h 949325"/>
                <a:gd name="connsiteX11" fmla="*/ 244627 w 572902"/>
                <a:gd name="connsiteY11" fmla="*/ 1876 h 9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2902" h="949325">
                  <a:moveTo>
                    <a:pt x="244627" y="0"/>
                  </a:moveTo>
                  <a:lnTo>
                    <a:pt x="245845" y="0"/>
                  </a:lnTo>
                  <a:lnTo>
                    <a:pt x="368642" y="0"/>
                  </a:lnTo>
                  <a:lnTo>
                    <a:pt x="368642" y="2865"/>
                  </a:lnTo>
                  <a:lnTo>
                    <a:pt x="371437" y="0"/>
                  </a:lnTo>
                  <a:lnTo>
                    <a:pt x="371437" y="376423"/>
                  </a:lnTo>
                  <a:lnTo>
                    <a:pt x="572902" y="376423"/>
                  </a:lnTo>
                  <a:lnTo>
                    <a:pt x="572902" y="949325"/>
                  </a:lnTo>
                  <a:lnTo>
                    <a:pt x="0" y="949325"/>
                  </a:lnTo>
                  <a:lnTo>
                    <a:pt x="0" y="376423"/>
                  </a:lnTo>
                  <a:lnTo>
                    <a:pt x="1461" y="376423"/>
                  </a:lnTo>
                  <a:lnTo>
                    <a:pt x="244627" y="187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3" name="任意多边形: 形状 42"/>
            <p:cNvSpPr/>
            <p:nvPr>
              <p:custDataLst>
                <p:tags r:id="rId3"/>
              </p:custDataLst>
            </p:nvPr>
          </p:nvSpPr>
          <p:spPr>
            <a:xfrm>
              <a:off x="1502486" y="1969574"/>
              <a:ext cx="572902" cy="949325"/>
            </a:xfrm>
            <a:custGeom>
              <a:avLst/>
              <a:gdLst>
                <a:gd name="connsiteX0" fmla="*/ 244627 w 572902"/>
                <a:gd name="connsiteY0" fmla="*/ 0 h 949325"/>
                <a:gd name="connsiteX1" fmla="*/ 245845 w 572902"/>
                <a:gd name="connsiteY1" fmla="*/ 0 h 949325"/>
                <a:gd name="connsiteX2" fmla="*/ 368642 w 572902"/>
                <a:gd name="connsiteY2" fmla="*/ 0 h 949325"/>
                <a:gd name="connsiteX3" fmla="*/ 368642 w 572902"/>
                <a:gd name="connsiteY3" fmla="*/ 2865 h 949325"/>
                <a:gd name="connsiteX4" fmla="*/ 371437 w 572902"/>
                <a:gd name="connsiteY4" fmla="*/ 0 h 949325"/>
                <a:gd name="connsiteX5" fmla="*/ 371437 w 572902"/>
                <a:gd name="connsiteY5" fmla="*/ 376423 h 949325"/>
                <a:gd name="connsiteX6" fmla="*/ 572902 w 572902"/>
                <a:gd name="connsiteY6" fmla="*/ 376423 h 949325"/>
                <a:gd name="connsiteX7" fmla="*/ 572902 w 572902"/>
                <a:gd name="connsiteY7" fmla="*/ 949325 h 949325"/>
                <a:gd name="connsiteX8" fmla="*/ 0 w 572902"/>
                <a:gd name="connsiteY8" fmla="*/ 949325 h 949325"/>
                <a:gd name="connsiteX9" fmla="*/ 0 w 572902"/>
                <a:gd name="connsiteY9" fmla="*/ 376423 h 949325"/>
                <a:gd name="connsiteX10" fmla="*/ 1461 w 572902"/>
                <a:gd name="connsiteY10" fmla="*/ 376423 h 949325"/>
                <a:gd name="connsiteX11" fmla="*/ 244627 w 572902"/>
                <a:gd name="connsiteY11" fmla="*/ 1876 h 9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2902" h="949325">
                  <a:moveTo>
                    <a:pt x="244627" y="0"/>
                  </a:moveTo>
                  <a:lnTo>
                    <a:pt x="245845" y="0"/>
                  </a:lnTo>
                  <a:lnTo>
                    <a:pt x="368642" y="0"/>
                  </a:lnTo>
                  <a:lnTo>
                    <a:pt x="368642" y="2865"/>
                  </a:lnTo>
                  <a:lnTo>
                    <a:pt x="371437" y="0"/>
                  </a:lnTo>
                  <a:lnTo>
                    <a:pt x="371437" y="376423"/>
                  </a:lnTo>
                  <a:lnTo>
                    <a:pt x="572902" y="376423"/>
                  </a:lnTo>
                  <a:lnTo>
                    <a:pt x="572902" y="949325"/>
                  </a:lnTo>
                  <a:lnTo>
                    <a:pt x="0" y="949325"/>
                  </a:lnTo>
                  <a:lnTo>
                    <a:pt x="0" y="376423"/>
                  </a:lnTo>
                  <a:lnTo>
                    <a:pt x="1461" y="376423"/>
                  </a:lnTo>
                  <a:lnTo>
                    <a:pt x="244627" y="187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307080" y="3075305"/>
            <a:ext cx="1824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输入小标题</a:t>
            </a:r>
            <a:endParaRPr lang="zh-CN" altLang="en-US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307080" y="3444240"/>
            <a:ext cx="18249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点击输入正文</a:t>
            </a:r>
            <a:endParaRPr lang="zh-CN" altLang="en-US" sz="160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675932" y="2719070"/>
            <a:ext cx="5282317" cy="14198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点击</a:t>
            </a:r>
            <a:endParaRPr lang="zh-CN" altLang="en-US" sz="36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输入大标题</a:t>
            </a:r>
            <a:endParaRPr lang="zh-CN" altLang="en-US" sz="3600" b="1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>
          <a:xfrm>
            <a:off x="5365750" y="2918899"/>
            <a:ext cx="0" cy="1082040"/>
          </a:xfrm>
          <a:prstGeom prst="line">
            <a:avLst/>
          </a:prstGeom>
          <a:ln>
            <a:solidFill>
              <a:sysClr val="windowText" lastClr="000000"/>
            </a:solidFill>
          </a:ln>
        </p:spPr>
        <p:style>
          <a:lnRef idx="1">
            <a:srgbClr val="4472C4"/>
          </a:lnRef>
          <a:fillRef idx="0">
            <a:srgbClr val="4472C4"/>
          </a:fillRef>
          <a:effectRef idx="0">
            <a:srgbClr val="4472C4"/>
          </a:effectRef>
          <a:fontRef idx="minor">
            <a:sysClr val="windowText" lastClr="000000"/>
          </a:fontRef>
        </p:style>
      </p:cxnSp>
      <p:grpSp>
        <p:nvGrpSpPr>
          <p:cNvPr id="2" name="组合 1"/>
          <p:cNvGrpSpPr/>
          <p:nvPr>
            <p:custDataLst>
              <p:tags r:id="rId8"/>
            </p:custDataLst>
          </p:nvPr>
        </p:nvGrpSpPr>
        <p:grpSpPr>
          <a:xfrm>
            <a:off x="1377315" y="2590800"/>
            <a:ext cx="1670685" cy="1670685"/>
            <a:chOff x="1377315" y="2590800"/>
            <a:chExt cx="1670685" cy="1670685"/>
          </a:xfrm>
        </p:grpSpPr>
        <p:sp>
          <p:nvSpPr>
            <p:cNvPr id="3" name="椭圆 2"/>
            <p:cNvSpPr/>
            <p:nvPr>
              <p:custDataLst>
                <p:tags r:id="rId9"/>
              </p:custDataLst>
            </p:nvPr>
          </p:nvSpPr>
          <p:spPr>
            <a:xfrm>
              <a:off x="1377315" y="2590800"/>
              <a:ext cx="1670685" cy="1670685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 cstate="screen"/>
            <a:srcRect/>
            <a:stretch>
              <a:fillRect/>
            </a:stretch>
          </p:blipFill>
          <p:spPr>
            <a:xfrm>
              <a:off x="1377315" y="2590800"/>
              <a:ext cx="1670684" cy="1670684"/>
            </a:xfrm>
            <a:custGeom>
              <a:avLst/>
              <a:gdLst>
                <a:gd name="connsiteX0" fmla="*/ 1898650 w 3797300"/>
                <a:gd name="connsiteY0" fmla="*/ 0 h 3797300"/>
                <a:gd name="connsiteX1" fmla="*/ 3797300 w 3797300"/>
                <a:gd name="connsiteY1" fmla="*/ 1898650 h 3797300"/>
                <a:gd name="connsiteX2" fmla="*/ 1898650 w 3797300"/>
                <a:gd name="connsiteY2" fmla="*/ 3797300 h 3797300"/>
                <a:gd name="connsiteX3" fmla="*/ 0 w 3797300"/>
                <a:gd name="connsiteY3" fmla="*/ 1898650 h 3797300"/>
                <a:gd name="connsiteX4" fmla="*/ 1898650 w 3797300"/>
                <a:gd name="connsiteY4" fmla="*/ 0 h 379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7300" h="3797300">
                  <a:moveTo>
                    <a:pt x="1898650" y="0"/>
                  </a:moveTo>
                  <a:cubicBezTo>
                    <a:pt x="2947245" y="0"/>
                    <a:pt x="3797300" y="850055"/>
                    <a:pt x="3797300" y="1898650"/>
                  </a:cubicBezTo>
                  <a:cubicBezTo>
                    <a:pt x="3797300" y="2947245"/>
                    <a:pt x="2947245" y="3797300"/>
                    <a:pt x="1898650" y="3797300"/>
                  </a:cubicBezTo>
                  <a:cubicBezTo>
                    <a:pt x="850055" y="3797300"/>
                    <a:pt x="0" y="2947245"/>
                    <a:pt x="0" y="1898650"/>
                  </a:cubicBezTo>
                  <a:cubicBezTo>
                    <a:pt x="0" y="850055"/>
                    <a:pt x="850055" y="0"/>
                    <a:pt x="1898650" y="0"/>
                  </a:cubicBezTo>
                  <a:close/>
                </a:path>
              </a:pathLst>
            </a:custGeom>
          </p:spPr>
        </p:pic>
      </p:grpSp>
      <p:grpSp>
        <p:nvGrpSpPr>
          <p:cNvPr id="45" name="组合 44"/>
          <p:cNvGrpSpPr/>
          <p:nvPr>
            <p:custDataLst>
              <p:tags r:id="rId12"/>
            </p:custDataLst>
          </p:nvPr>
        </p:nvGrpSpPr>
        <p:grpSpPr>
          <a:xfrm rot="10800000">
            <a:off x="10116612" y="3526276"/>
            <a:ext cx="1233302" cy="949325"/>
            <a:chOff x="842086" y="1969574"/>
            <a:chExt cx="1233302" cy="949325"/>
          </a:xfrm>
        </p:grpSpPr>
        <p:sp>
          <p:nvSpPr>
            <p:cNvPr id="46" name="任意多边形: 形状 45"/>
            <p:cNvSpPr/>
            <p:nvPr>
              <p:custDataLst>
                <p:tags r:id="rId13"/>
              </p:custDataLst>
            </p:nvPr>
          </p:nvSpPr>
          <p:spPr>
            <a:xfrm>
              <a:off x="842086" y="1969574"/>
              <a:ext cx="572902" cy="949325"/>
            </a:xfrm>
            <a:custGeom>
              <a:avLst/>
              <a:gdLst>
                <a:gd name="connsiteX0" fmla="*/ 244627 w 572902"/>
                <a:gd name="connsiteY0" fmla="*/ 0 h 949325"/>
                <a:gd name="connsiteX1" fmla="*/ 245845 w 572902"/>
                <a:gd name="connsiteY1" fmla="*/ 0 h 949325"/>
                <a:gd name="connsiteX2" fmla="*/ 368642 w 572902"/>
                <a:gd name="connsiteY2" fmla="*/ 0 h 949325"/>
                <a:gd name="connsiteX3" fmla="*/ 368642 w 572902"/>
                <a:gd name="connsiteY3" fmla="*/ 2865 h 949325"/>
                <a:gd name="connsiteX4" fmla="*/ 371437 w 572902"/>
                <a:gd name="connsiteY4" fmla="*/ 0 h 949325"/>
                <a:gd name="connsiteX5" fmla="*/ 371437 w 572902"/>
                <a:gd name="connsiteY5" fmla="*/ 376423 h 949325"/>
                <a:gd name="connsiteX6" fmla="*/ 572902 w 572902"/>
                <a:gd name="connsiteY6" fmla="*/ 376423 h 949325"/>
                <a:gd name="connsiteX7" fmla="*/ 572902 w 572902"/>
                <a:gd name="connsiteY7" fmla="*/ 949325 h 949325"/>
                <a:gd name="connsiteX8" fmla="*/ 0 w 572902"/>
                <a:gd name="connsiteY8" fmla="*/ 949325 h 949325"/>
                <a:gd name="connsiteX9" fmla="*/ 0 w 572902"/>
                <a:gd name="connsiteY9" fmla="*/ 376423 h 949325"/>
                <a:gd name="connsiteX10" fmla="*/ 1461 w 572902"/>
                <a:gd name="connsiteY10" fmla="*/ 376423 h 949325"/>
                <a:gd name="connsiteX11" fmla="*/ 244627 w 572902"/>
                <a:gd name="connsiteY11" fmla="*/ 1876 h 9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2902" h="949325">
                  <a:moveTo>
                    <a:pt x="244627" y="0"/>
                  </a:moveTo>
                  <a:lnTo>
                    <a:pt x="245845" y="0"/>
                  </a:lnTo>
                  <a:lnTo>
                    <a:pt x="368642" y="0"/>
                  </a:lnTo>
                  <a:lnTo>
                    <a:pt x="368642" y="2865"/>
                  </a:lnTo>
                  <a:lnTo>
                    <a:pt x="371437" y="0"/>
                  </a:lnTo>
                  <a:lnTo>
                    <a:pt x="371437" y="376423"/>
                  </a:lnTo>
                  <a:lnTo>
                    <a:pt x="572902" y="376423"/>
                  </a:lnTo>
                  <a:lnTo>
                    <a:pt x="572902" y="949325"/>
                  </a:lnTo>
                  <a:lnTo>
                    <a:pt x="0" y="949325"/>
                  </a:lnTo>
                  <a:lnTo>
                    <a:pt x="0" y="376423"/>
                  </a:lnTo>
                  <a:lnTo>
                    <a:pt x="1461" y="376423"/>
                  </a:lnTo>
                  <a:lnTo>
                    <a:pt x="244627" y="187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  <p:sp>
          <p:nvSpPr>
            <p:cNvPr id="47" name="任意多边形: 形状 46"/>
            <p:cNvSpPr/>
            <p:nvPr>
              <p:custDataLst>
                <p:tags r:id="rId14"/>
              </p:custDataLst>
            </p:nvPr>
          </p:nvSpPr>
          <p:spPr>
            <a:xfrm>
              <a:off x="1502486" y="1969574"/>
              <a:ext cx="572902" cy="949325"/>
            </a:xfrm>
            <a:custGeom>
              <a:avLst/>
              <a:gdLst>
                <a:gd name="connsiteX0" fmla="*/ 244627 w 572902"/>
                <a:gd name="connsiteY0" fmla="*/ 0 h 949325"/>
                <a:gd name="connsiteX1" fmla="*/ 245845 w 572902"/>
                <a:gd name="connsiteY1" fmla="*/ 0 h 949325"/>
                <a:gd name="connsiteX2" fmla="*/ 368642 w 572902"/>
                <a:gd name="connsiteY2" fmla="*/ 0 h 949325"/>
                <a:gd name="connsiteX3" fmla="*/ 368642 w 572902"/>
                <a:gd name="connsiteY3" fmla="*/ 2865 h 949325"/>
                <a:gd name="connsiteX4" fmla="*/ 371437 w 572902"/>
                <a:gd name="connsiteY4" fmla="*/ 0 h 949325"/>
                <a:gd name="connsiteX5" fmla="*/ 371437 w 572902"/>
                <a:gd name="connsiteY5" fmla="*/ 376423 h 949325"/>
                <a:gd name="connsiteX6" fmla="*/ 572902 w 572902"/>
                <a:gd name="connsiteY6" fmla="*/ 376423 h 949325"/>
                <a:gd name="connsiteX7" fmla="*/ 572902 w 572902"/>
                <a:gd name="connsiteY7" fmla="*/ 949325 h 949325"/>
                <a:gd name="connsiteX8" fmla="*/ 0 w 572902"/>
                <a:gd name="connsiteY8" fmla="*/ 949325 h 949325"/>
                <a:gd name="connsiteX9" fmla="*/ 0 w 572902"/>
                <a:gd name="connsiteY9" fmla="*/ 376423 h 949325"/>
                <a:gd name="connsiteX10" fmla="*/ 1461 w 572902"/>
                <a:gd name="connsiteY10" fmla="*/ 376423 h 949325"/>
                <a:gd name="connsiteX11" fmla="*/ 244627 w 572902"/>
                <a:gd name="connsiteY11" fmla="*/ 1876 h 9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2902" h="949325">
                  <a:moveTo>
                    <a:pt x="244627" y="0"/>
                  </a:moveTo>
                  <a:lnTo>
                    <a:pt x="245845" y="0"/>
                  </a:lnTo>
                  <a:lnTo>
                    <a:pt x="368642" y="0"/>
                  </a:lnTo>
                  <a:lnTo>
                    <a:pt x="368642" y="2865"/>
                  </a:lnTo>
                  <a:lnTo>
                    <a:pt x="371437" y="0"/>
                  </a:lnTo>
                  <a:lnTo>
                    <a:pt x="371437" y="376423"/>
                  </a:lnTo>
                  <a:lnTo>
                    <a:pt x="572902" y="376423"/>
                  </a:lnTo>
                  <a:lnTo>
                    <a:pt x="572902" y="949325"/>
                  </a:lnTo>
                  <a:lnTo>
                    <a:pt x="0" y="949325"/>
                  </a:lnTo>
                  <a:lnTo>
                    <a:pt x="0" y="376423"/>
                  </a:lnTo>
                  <a:lnTo>
                    <a:pt x="1461" y="376423"/>
                  </a:lnTo>
                  <a:lnTo>
                    <a:pt x="244627" y="187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>
                <a:ea typeface="微软雅黑" panose="020B050302020402020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573943" y="1238582"/>
            <a:ext cx="4151736" cy="4816257"/>
          </a:xfrm>
          <a:custGeom>
            <a:avLst/>
            <a:gdLst>
              <a:gd name="connsiteX0" fmla="*/ 2075868 w 4151736"/>
              <a:gd name="connsiteY0" fmla="*/ 0 h 4816257"/>
              <a:gd name="connsiteX1" fmla="*/ 4151736 w 4151736"/>
              <a:gd name="connsiteY1" fmla="*/ 1038290 h 4816257"/>
              <a:gd name="connsiteX2" fmla="*/ 4151736 w 4151736"/>
              <a:gd name="connsiteY2" fmla="*/ 3777967 h 4816257"/>
              <a:gd name="connsiteX3" fmla="*/ 2075868 w 4151736"/>
              <a:gd name="connsiteY3" fmla="*/ 4816257 h 4816257"/>
              <a:gd name="connsiteX4" fmla="*/ 0 w 4151736"/>
              <a:gd name="connsiteY4" fmla="*/ 3777967 h 4816257"/>
              <a:gd name="connsiteX5" fmla="*/ 0 w 4151736"/>
              <a:gd name="connsiteY5" fmla="*/ 1038290 h 481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1736" h="4816257">
                <a:moveTo>
                  <a:pt x="2075868" y="0"/>
                </a:moveTo>
                <a:lnTo>
                  <a:pt x="4151736" y="1038290"/>
                </a:lnTo>
                <a:lnTo>
                  <a:pt x="4151736" y="3777967"/>
                </a:lnTo>
                <a:lnTo>
                  <a:pt x="2075868" y="4816257"/>
                </a:lnTo>
                <a:lnTo>
                  <a:pt x="0" y="3777967"/>
                </a:lnTo>
                <a:lnTo>
                  <a:pt x="0" y="1038290"/>
                </a:lnTo>
                <a:close/>
              </a:path>
            </a:pathLst>
          </a:custGeom>
        </p:spPr>
      </p:pic>
      <p:sp>
        <p:nvSpPr>
          <p:cNvPr id="8" name="Hexagon 7"/>
          <p:cNvSpPr/>
          <p:nvPr>
            <p:custDataLst>
              <p:tags r:id="rId3"/>
            </p:custDataLst>
          </p:nvPr>
        </p:nvSpPr>
        <p:spPr>
          <a:xfrm rot="16200000" flipH="1">
            <a:off x="770946" y="1662024"/>
            <a:ext cx="1633460" cy="1408156"/>
          </a:xfrm>
          <a:prstGeom prst="hexagon">
            <a:avLst/>
          </a:prstGeom>
          <a:solidFill>
            <a:sysClr val="window" lastClr="FFFFFF"/>
          </a:solidFill>
          <a:ln>
            <a:noFill/>
          </a:ln>
          <a:effectLst>
            <a:outerShdw blurRad="12700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Hexagon 8"/>
          <p:cNvSpPr/>
          <p:nvPr>
            <p:custDataLst>
              <p:tags r:id="rId4"/>
            </p:custDataLst>
          </p:nvPr>
        </p:nvSpPr>
        <p:spPr>
          <a:xfrm rot="16200000" flipH="1">
            <a:off x="4931944" y="4214306"/>
            <a:ext cx="1633460" cy="1408156"/>
          </a:xfrm>
          <a:prstGeom prst="hexagon">
            <a:avLst/>
          </a:prstGeom>
          <a:solidFill>
            <a:srgbClr val="1F74AD"/>
          </a:solidFill>
          <a:ln>
            <a:noFill/>
          </a:ln>
          <a:effectLst>
            <a:outerShdw blurRad="12700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0704513" y="4309048"/>
            <a:ext cx="1156686" cy="417358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lnSpc>
                <a:spcPct val="130000"/>
              </a:lnSpc>
            </a:pPr>
            <a:r>
              <a:rPr lang="zh-CN" altLang="en-US" b="1" spc="150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张瑞敏</a:t>
            </a:r>
            <a:endParaRPr lang="zh-CN" altLang="en-US" b="1" spc="150">
              <a:solidFill>
                <a:srgbClr val="1F74AD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6607725" y="2813028"/>
            <a:ext cx="5253474" cy="1346522"/>
          </a:xfrm>
          <a:prstGeom prst="rect">
            <a:avLst/>
          </a:prstGeom>
        </p:spPr>
        <p:txBody>
          <a:bodyPr wrap="square" anchor="ctr" anchorCtr="0">
            <a:normAutofit/>
          </a:bodyPr>
          <a:p>
            <a:pPr algn="just">
              <a:lnSpc>
                <a:spcPct val="120000"/>
              </a:lnSpc>
            </a:pPr>
            <a:r>
              <a:rPr lang="zh-CN" altLang="en-US" sz="1400" spc="15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企业家只有两只眼睛不行，必须要有笫三只眼睛。要用一只眼睛盯住内部管理，最大限度地调动员工积极性；另一只眼睛盯住市场变化，策划创新行为；第三只眼睛用来盯住国家宏观调控政策，以便抓住机遇，超前发展</a:t>
            </a:r>
            <a:endParaRPr lang="zh-CN" altLang="en-US" sz="1400" spc="15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>
            <p:custDataLst>
              <p:tags r:id="rId7"/>
            </p:custDataLst>
          </p:nvPr>
        </p:nvCxnSpPr>
        <p:spPr>
          <a:xfrm>
            <a:off x="10087063" y="4548207"/>
            <a:ext cx="528988" cy="0"/>
          </a:xfrm>
          <a:prstGeom prst="line">
            <a:avLst/>
          </a:prstGeom>
          <a:ln w="25400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0" name="TextBox 5"/>
          <p:cNvSpPr txBox="1"/>
          <p:nvPr>
            <p:custDataLst>
              <p:tags r:id="rId8"/>
            </p:custDataLst>
          </p:nvPr>
        </p:nvSpPr>
        <p:spPr>
          <a:xfrm>
            <a:off x="4752870" y="550843"/>
            <a:ext cx="7014160" cy="606213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p>
            <a:pPr algn="r">
              <a:lnSpc>
                <a:spcPct val="130000"/>
              </a:lnSpc>
            </a:pPr>
            <a:r>
              <a:rPr lang="zh-CN" altLang="en-US" sz="3200" b="1" spc="30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励志名言</a:t>
            </a:r>
            <a:endParaRPr lang="zh-CN" altLang="en-US" sz="3200" b="1" spc="30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4752870" y="1183922"/>
            <a:ext cx="7014160" cy="327077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>
              <a:lnSpc>
                <a:spcPct val="120000"/>
              </a:lnSpc>
            </a:pPr>
            <a:r>
              <a:rPr kumimoji="1" lang="en-US" altLang="zh-CN" sz="1400" spc="15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INSPIRATIONAL QUOTES</a:t>
            </a:r>
            <a:endParaRPr kumimoji="1" lang="en-US" altLang="zh-CN" sz="1400" spc="15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任意形状 37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248384" y="2024770"/>
            <a:ext cx="678585" cy="682665"/>
          </a:xfrm>
          <a:custGeom>
            <a:avLst/>
            <a:gdLst>
              <a:gd name="connsiteX0" fmla="*/ 165374 w 500850"/>
              <a:gd name="connsiteY0" fmla="*/ 396112 h 504001"/>
              <a:gd name="connsiteX1" fmla="*/ 250425 w 500850"/>
              <a:gd name="connsiteY1" fmla="*/ 481163 h 504001"/>
              <a:gd name="connsiteX2" fmla="*/ 335475 w 500850"/>
              <a:gd name="connsiteY2" fmla="*/ 396112 h 504001"/>
              <a:gd name="connsiteX3" fmla="*/ 81113 w 500850"/>
              <a:gd name="connsiteY3" fmla="*/ 331654 h 504001"/>
              <a:gd name="connsiteX4" fmla="*/ 40163 w 500850"/>
              <a:gd name="connsiteY4" fmla="*/ 355162 h 504001"/>
              <a:gd name="connsiteX5" fmla="*/ 81113 w 500850"/>
              <a:gd name="connsiteY5" fmla="*/ 378671 h 504001"/>
              <a:gd name="connsiteX6" fmla="*/ 435488 w 500850"/>
              <a:gd name="connsiteY6" fmla="*/ 330750 h 504001"/>
              <a:gd name="connsiteX7" fmla="*/ 435488 w 500850"/>
              <a:gd name="connsiteY7" fmla="*/ 379575 h 504001"/>
              <a:gd name="connsiteX8" fmla="*/ 459900 w 500850"/>
              <a:gd name="connsiteY8" fmla="*/ 379575 h 504001"/>
              <a:gd name="connsiteX9" fmla="*/ 482738 w 500850"/>
              <a:gd name="connsiteY9" fmla="*/ 353587 h 504001"/>
              <a:gd name="connsiteX10" fmla="*/ 459900 w 500850"/>
              <a:gd name="connsiteY10" fmla="*/ 330750 h 504001"/>
              <a:gd name="connsiteX11" fmla="*/ 403200 w 500850"/>
              <a:gd name="connsiteY11" fmla="*/ 330750 h 504001"/>
              <a:gd name="connsiteX12" fmla="*/ 403200 w 500850"/>
              <a:gd name="connsiteY12" fmla="*/ 379575 h 504001"/>
              <a:gd name="connsiteX13" fmla="*/ 419738 w 500850"/>
              <a:gd name="connsiteY13" fmla="*/ 379575 h 504001"/>
              <a:gd name="connsiteX14" fmla="*/ 419738 w 500850"/>
              <a:gd name="connsiteY14" fmla="*/ 330750 h 504001"/>
              <a:gd name="connsiteX15" fmla="*/ 97651 w 500850"/>
              <a:gd name="connsiteY15" fmla="*/ 330750 h 504001"/>
              <a:gd name="connsiteX16" fmla="*/ 97651 w 500850"/>
              <a:gd name="connsiteY16" fmla="*/ 379575 h 504001"/>
              <a:gd name="connsiteX17" fmla="*/ 387450 w 500850"/>
              <a:gd name="connsiteY17" fmla="*/ 379575 h 504001"/>
              <a:gd name="connsiteX18" fmla="*/ 387450 w 500850"/>
              <a:gd name="connsiteY18" fmla="*/ 330750 h 504001"/>
              <a:gd name="connsiteX19" fmla="*/ 96863 w 500850"/>
              <a:gd name="connsiteY19" fmla="*/ 266963 h 504001"/>
              <a:gd name="connsiteX20" fmla="*/ 96863 w 500850"/>
              <a:gd name="connsiteY20" fmla="*/ 282713 h 504001"/>
              <a:gd name="connsiteX21" fmla="*/ 113400 w 500850"/>
              <a:gd name="connsiteY21" fmla="*/ 282713 h 504001"/>
              <a:gd name="connsiteX22" fmla="*/ 113400 w 500850"/>
              <a:gd name="connsiteY22" fmla="*/ 266963 h 504001"/>
              <a:gd name="connsiteX23" fmla="*/ 355163 w 500850"/>
              <a:gd name="connsiteY23" fmla="*/ 218138 h 504001"/>
              <a:gd name="connsiteX24" fmla="*/ 370913 w 500850"/>
              <a:gd name="connsiteY24" fmla="*/ 218138 h 504001"/>
              <a:gd name="connsiteX25" fmla="*/ 370913 w 500850"/>
              <a:gd name="connsiteY25" fmla="*/ 233888 h 504001"/>
              <a:gd name="connsiteX26" fmla="*/ 355163 w 500850"/>
              <a:gd name="connsiteY26" fmla="*/ 233888 h 504001"/>
              <a:gd name="connsiteX27" fmla="*/ 322875 w 500850"/>
              <a:gd name="connsiteY27" fmla="*/ 218138 h 504001"/>
              <a:gd name="connsiteX28" fmla="*/ 338625 w 500850"/>
              <a:gd name="connsiteY28" fmla="*/ 218138 h 504001"/>
              <a:gd name="connsiteX29" fmla="*/ 338625 w 500850"/>
              <a:gd name="connsiteY29" fmla="*/ 233888 h 504001"/>
              <a:gd name="connsiteX30" fmla="*/ 322875 w 500850"/>
              <a:gd name="connsiteY30" fmla="*/ 233888 h 504001"/>
              <a:gd name="connsiteX31" fmla="*/ 290588 w 500850"/>
              <a:gd name="connsiteY31" fmla="*/ 218138 h 504001"/>
              <a:gd name="connsiteX32" fmla="*/ 306338 w 500850"/>
              <a:gd name="connsiteY32" fmla="*/ 218138 h 504001"/>
              <a:gd name="connsiteX33" fmla="*/ 306338 w 500850"/>
              <a:gd name="connsiteY33" fmla="*/ 233888 h 504001"/>
              <a:gd name="connsiteX34" fmla="*/ 290588 w 500850"/>
              <a:gd name="connsiteY34" fmla="*/ 233888 h 504001"/>
              <a:gd name="connsiteX35" fmla="*/ 250425 w 500850"/>
              <a:gd name="connsiteY35" fmla="*/ 218138 h 504001"/>
              <a:gd name="connsiteX36" fmla="*/ 242550 w 500850"/>
              <a:gd name="connsiteY36" fmla="*/ 226013 h 504001"/>
              <a:gd name="connsiteX37" fmla="*/ 250425 w 500850"/>
              <a:gd name="connsiteY37" fmla="*/ 233888 h 504001"/>
              <a:gd name="connsiteX38" fmla="*/ 258300 w 500850"/>
              <a:gd name="connsiteY38" fmla="*/ 226013 h 504001"/>
              <a:gd name="connsiteX39" fmla="*/ 250425 w 500850"/>
              <a:gd name="connsiteY39" fmla="*/ 218138 h 504001"/>
              <a:gd name="connsiteX40" fmla="*/ 193725 w 500850"/>
              <a:gd name="connsiteY40" fmla="*/ 218138 h 504001"/>
              <a:gd name="connsiteX41" fmla="*/ 209475 w 500850"/>
              <a:gd name="connsiteY41" fmla="*/ 218138 h 504001"/>
              <a:gd name="connsiteX42" fmla="*/ 209475 w 500850"/>
              <a:gd name="connsiteY42" fmla="*/ 233888 h 504001"/>
              <a:gd name="connsiteX43" fmla="*/ 193725 w 500850"/>
              <a:gd name="connsiteY43" fmla="*/ 233888 h 504001"/>
              <a:gd name="connsiteX44" fmla="*/ 161438 w 500850"/>
              <a:gd name="connsiteY44" fmla="*/ 218138 h 504001"/>
              <a:gd name="connsiteX45" fmla="*/ 177188 w 500850"/>
              <a:gd name="connsiteY45" fmla="*/ 218138 h 504001"/>
              <a:gd name="connsiteX46" fmla="*/ 177188 w 500850"/>
              <a:gd name="connsiteY46" fmla="*/ 233888 h 504001"/>
              <a:gd name="connsiteX47" fmla="*/ 161438 w 500850"/>
              <a:gd name="connsiteY47" fmla="*/ 233888 h 504001"/>
              <a:gd name="connsiteX48" fmla="*/ 129150 w 500850"/>
              <a:gd name="connsiteY48" fmla="*/ 218138 h 504001"/>
              <a:gd name="connsiteX49" fmla="*/ 144900 w 500850"/>
              <a:gd name="connsiteY49" fmla="*/ 218138 h 504001"/>
              <a:gd name="connsiteX50" fmla="*/ 144900 w 500850"/>
              <a:gd name="connsiteY50" fmla="*/ 233888 h 504001"/>
              <a:gd name="connsiteX51" fmla="*/ 129150 w 500850"/>
              <a:gd name="connsiteY51" fmla="*/ 233888 h 504001"/>
              <a:gd name="connsiteX52" fmla="*/ 373177 w 500850"/>
              <a:gd name="connsiteY52" fmla="*/ 87708 h 504001"/>
              <a:gd name="connsiteX53" fmla="*/ 293738 w 500850"/>
              <a:gd name="connsiteY53" fmla="*/ 120488 h 504001"/>
              <a:gd name="connsiteX54" fmla="*/ 250425 w 500850"/>
              <a:gd name="connsiteY54" fmla="*/ 164588 h 504001"/>
              <a:gd name="connsiteX55" fmla="*/ 207113 w 500850"/>
              <a:gd name="connsiteY55" fmla="*/ 121275 h 504001"/>
              <a:gd name="connsiteX56" fmla="*/ 48825 w 500850"/>
              <a:gd name="connsiteY56" fmla="*/ 121275 h 504001"/>
              <a:gd name="connsiteX57" fmla="*/ 48825 w 500850"/>
              <a:gd name="connsiteY57" fmla="*/ 279563 h 504001"/>
              <a:gd name="connsiteX58" fmla="*/ 85049 w 500850"/>
              <a:gd name="connsiteY58" fmla="*/ 315787 h 504001"/>
              <a:gd name="connsiteX59" fmla="*/ 415013 w 500850"/>
              <a:gd name="connsiteY59" fmla="*/ 315787 h 504001"/>
              <a:gd name="connsiteX60" fmla="*/ 452025 w 500850"/>
              <a:gd name="connsiteY60" fmla="*/ 278775 h 504001"/>
              <a:gd name="connsiteX61" fmla="*/ 452025 w 500850"/>
              <a:gd name="connsiteY61" fmla="*/ 120488 h 504001"/>
              <a:gd name="connsiteX62" fmla="*/ 415222 w 500850"/>
              <a:gd name="connsiteY62" fmla="*/ 95792 h 504001"/>
              <a:gd name="connsiteX63" fmla="*/ 403200 w 500850"/>
              <a:gd name="connsiteY63" fmla="*/ 93480 h 504001"/>
              <a:gd name="connsiteX64" fmla="*/ 403200 w 500850"/>
              <a:gd name="connsiteY64" fmla="*/ 226012 h 504001"/>
              <a:gd name="connsiteX65" fmla="*/ 322875 w 500850"/>
              <a:gd name="connsiteY65" fmla="*/ 307125 h 504001"/>
              <a:gd name="connsiteX66" fmla="*/ 254437 w 500850"/>
              <a:gd name="connsiteY66" fmla="*/ 269583 h 504001"/>
              <a:gd name="connsiteX67" fmla="*/ 245915 w 500850"/>
              <a:gd name="connsiteY67" fmla="*/ 248544 h 504001"/>
              <a:gd name="connsiteX68" fmla="*/ 233198 w 500850"/>
              <a:gd name="connsiteY68" fmla="*/ 243239 h 504001"/>
              <a:gd name="connsiteX69" fmla="*/ 226012 w 500850"/>
              <a:gd name="connsiteY69" fmla="*/ 226013 h 504001"/>
              <a:gd name="connsiteX70" fmla="*/ 233198 w 500850"/>
              <a:gd name="connsiteY70" fmla="*/ 208786 h 504001"/>
              <a:gd name="connsiteX71" fmla="*/ 238292 w 500850"/>
              <a:gd name="connsiteY71" fmla="*/ 206661 h 504001"/>
              <a:gd name="connsiteX72" fmla="*/ 230468 w 500850"/>
              <a:gd name="connsiteY72" fmla="*/ 189271 h 504001"/>
              <a:gd name="connsiteX73" fmla="*/ 163801 w 500850"/>
              <a:gd name="connsiteY73" fmla="*/ 163800 h 504001"/>
              <a:gd name="connsiteX74" fmla="*/ 113401 w 500850"/>
              <a:gd name="connsiteY74" fmla="*/ 226800 h 504001"/>
              <a:gd name="connsiteX75" fmla="*/ 113401 w 500850"/>
              <a:gd name="connsiteY75" fmla="*/ 250425 h 504001"/>
              <a:gd name="connsiteX76" fmla="*/ 128363 w 500850"/>
              <a:gd name="connsiteY76" fmla="*/ 250425 h 504001"/>
              <a:gd name="connsiteX77" fmla="*/ 129150 w 500850"/>
              <a:gd name="connsiteY77" fmla="*/ 298463 h 504001"/>
              <a:gd name="connsiteX78" fmla="*/ 80325 w 500850"/>
              <a:gd name="connsiteY78" fmla="*/ 298463 h 504001"/>
              <a:gd name="connsiteX79" fmla="*/ 80325 w 500850"/>
              <a:gd name="connsiteY79" fmla="*/ 250425 h 504001"/>
              <a:gd name="connsiteX80" fmla="*/ 96863 w 500850"/>
              <a:gd name="connsiteY80" fmla="*/ 250425 h 504001"/>
              <a:gd name="connsiteX81" fmla="*/ 96863 w 500850"/>
              <a:gd name="connsiteY81" fmla="*/ 226013 h 504001"/>
              <a:gd name="connsiteX82" fmla="*/ 177975 w 500850"/>
              <a:gd name="connsiteY82" fmla="*/ 145688 h 504001"/>
              <a:gd name="connsiteX83" fmla="*/ 246082 w 500850"/>
              <a:gd name="connsiteY83" fmla="*/ 183229 h 504001"/>
              <a:gd name="connsiteX84" fmla="*/ 254468 w 500850"/>
              <a:gd name="connsiteY84" fmla="*/ 203286 h 504001"/>
              <a:gd name="connsiteX85" fmla="*/ 267651 w 500850"/>
              <a:gd name="connsiteY85" fmla="*/ 208786 h 504001"/>
              <a:gd name="connsiteX86" fmla="*/ 274837 w 500850"/>
              <a:gd name="connsiteY86" fmla="*/ 226013 h 504001"/>
              <a:gd name="connsiteX87" fmla="*/ 267651 w 500850"/>
              <a:gd name="connsiteY87" fmla="*/ 243239 h 504001"/>
              <a:gd name="connsiteX88" fmla="*/ 262260 w 500850"/>
              <a:gd name="connsiteY88" fmla="*/ 245488 h 504001"/>
              <a:gd name="connsiteX89" fmla="*/ 270383 w 500850"/>
              <a:gd name="connsiteY89" fmla="*/ 263541 h 504001"/>
              <a:gd name="connsiteX90" fmla="*/ 337050 w 500850"/>
              <a:gd name="connsiteY90" fmla="*/ 289012 h 504001"/>
              <a:gd name="connsiteX91" fmla="*/ 387450 w 500850"/>
              <a:gd name="connsiteY91" fmla="*/ 226012 h 504001"/>
              <a:gd name="connsiteX92" fmla="*/ 387450 w 500850"/>
              <a:gd name="connsiteY92" fmla="*/ 90452 h 504001"/>
              <a:gd name="connsiteX93" fmla="*/ 387450 w 500850"/>
              <a:gd name="connsiteY93" fmla="*/ 15750 h 504001"/>
              <a:gd name="connsiteX94" fmla="*/ 387450 w 500850"/>
              <a:gd name="connsiteY94" fmla="*/ 32287 h 504001"/>
              <a:gd name="connsiteX95" fmla="*/ 403200 w 500850"/>
              <a:gd name="connsiteY95" fmla="*/ 32287 h 504001"/>
              <a:gd name="connsiteX96" fmla="*/ 403200 w 500850"/>
              <a:gd name="connsiteY96" fmla="*/ 15750 h 504001"/>
              <a:gd name="connsiteX97" fmla="*/ 370912 w 500850"/>
              <a:gd name="connsiteY97" fmla="*/ 0 h 504001"/>
              <a:gd name="connsiteX98" fmla="*/ 419737 w 500850"/>
              <a:gd name="connsiteY98" fmla="*/ 0 h 504001"/>
              <a:gd name="connsiteX99" fmla="*/ 419737 w 500850"/>
              <a:gd name="connsiteY99" fmla="*/ 48825 h 504001"/>
              <a:gd name="connsiteX100" fmla="*/ 403200 w 500850"/>
              <a:gd name="connsiteY100" fmla="*/ 48825 h 504001"/>
              <a:gd name="connsiteX101" fmla="*/ 403200 w 500850"/>
              <a:gd name="connsiteY101" fmla="*/ 78486 h 504001"/>
              <a:gd name="connsiteX102" fmla="*/ 420574 w 500850"/>
              <a:gd name="connsiteY102" fmla="*/ 81900 h 504001"/>
              <a:gd name="connsiteX103" fmla="*/ 463050 w 500850"/>
              <a:gd name="connsiteY103" fmla="*/ 110250 h 504001"/>
              <a:gd name="connsiteX104" fmla="*/ 463050 w 500850"/>
              <a:gd name="connsiteY104" fmla="*/ 291375 h 504001"/>
              <a:gd name="connsiteX105" fmla="*/ 438119 w 500850"/>
              <a:gd name="connsiteY105" fmla="*/ 315787 h 504001"/>
              <a:gd name="connsiteX106" fmla="*/ 460688 w 500850"/>
              <a:gd name="connsiteY106" fmla="*/ 315787 h 504001"/>
              <a:gd name="connsiteX107" fmla="*/ 499275 w 500850"/>
              <a:gd name="connsiteY107" fmla="*/ 358312 h 504001"/>
              <a:gd name="connsiteX108" fmla="*/ 460688 w 500850"/>
              <a:gd name="connsiteY108" fmla="*/ 396112 h 504001"/>
              <a:gd name="connsiteX109" fmla="*/ 358314 w 500850"/>
              <a:gd name="connsiteY109" fmla="*/ 396112 h 504001"/>
              <a:gd name="connsiteX110" fmla="*/ 250425 w 500850"/>
              <a:gd name="connsiteY110" fmla="*/ 504001 h 504001"/>
              <a:gd name="connsiteX111" fmla="*/ 141765 w 500850"/>
              <a:gd name="connsiteY111" fmla="*/ 396112 h 504001"/>
              <a:gd name="connsiteX112" fmla="*/ 78750 w 500850"/>
              <a:gd name="connsiteY112" fmla="*/ 396112 h 504001"/>
              <a:gd name="connsiteX113" fmla="*/ 7875 w 500850"/>
              <a:gd name="connsiteY113" fmla="*/ 355950 h 504001"/>
              <a:gd name="connsiteX114" fmla="*/ 67787 w 500850"/>
              <a:gd name="connsiteY114" fmla="*/ 322000 h 504001"/>
              <a:gd name="connsiteX115" fmla="*/ 37800 w 500850"/>
              <a:gd name="connsiteY115" fmla="*/ 291375 h 504001"/>
              <a:gd name="connsiteX116" fmla="*/ 37800 w 500850"/>
              <a:gd name="connsiteY116" fmla="*/ 110250 h 504001"/>
              <a:gd name="connsiteX117" fmla="*/ 128362 w 500850"/>
              <a:gd name="connsiteY117" fmla="*/ 72450 h 504001"/>
              <a:gd name="connsiteX118" fmla="*/ 218925 w 500850"/>
              <a:gd name="connsiteY118" fmla="*/ 110250 h 504001"/>
              <a:gd name="connsiteX119" fmla="*/ 250425 w 500850"/>
              <a:gd name="connsiteY119" fmla="*/ 141750 h 504001"/>
              <a:gd name="connsiteX120" fmla="*/ 281925 w 500850"/>
              <a:gd name="connsiteY120" fmla="*/ 110250 h 504001"/>
              <a:gd name="connsiteX121" fmla="*/ 372488 w 500850"/>
              <a:gd name="connsiteY121" fmla="*/ 72450 h 504001"/>
              <a:gd name="connsiteX122" fmla="*/ 387450 w 500850"/>
              <a:gd name="connsiteY122" fmla="*/ 75390 h 504001"/>
              <a:gd name="connsiteX123" fmla="*/ 387450 w 500850"/>
              <a:gd name="connsiteY123" fmla="*/ 48825 h 504001"/>
              <a:gd name="connsiteX124" fmla="*/ 370912 w 500850"/>
              <a:gd name="connsiteY124" fmla="*/ 48825 h 50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00850" h="504001">
                <a:moveTo>
                  <a:pt x="165374" y="396112"/>
                </a:moveTo>
                <a:lnTo>
                  <a:pt x="250425" y="481163"/>
                </a:lnTo>
                <a:lnTo>
                  <a:pt x="335475" y="396112"/>
                </a:lnTo>
                <a:close/>
                <a:moveTo>
                  <a:pt x="81113" y="331654"/>
                </a:moveTo>
                <a:lnTo>
                  <a:pt x="40163" y="355162"/>
                </a:lnTo>
                <a:lnTo>
                  <a:pt x="81113" y="378671"/>
                </a:lnTo>
                <a:close/>
                <a:moveTo>
                  <a:pt x="435488" y="330750"/>
                </a:moveTo>
                <a:lnTo>
                  <a:pt x="435488" y="379575"/>
                </a:lnTo>
                <a:lnTo>
                  <a:pt x="459900" y="379575"/>
                </a:lnTo>
                <a:cubicBezTo>
                  <a:pt x="473288" y="378787"/>
                  <a:pt x="483525" y="366975"/>
                  <a:pt x="482738" y="353587"/>
                </a:cubicBezTo>
                <a:cubicBezTo>
                  <a:pt x="481950" y="340987"/>
                  <a:pt x="472500" y="331537"/>
                  <a:pt x="459900" y="330750"/>
                </a:cubicBezTo>
                <a:close/>
                <a:moveTo>
                  <a:pt x="403200" y="330750"/>
                </a:moveTo>
                <a:lnTo>
                  <a:pt x="403200" y="379575"/>
                </a:lnTo>
                <a:lnTo>
                  <a:pt x="419738" y="379575"/>
                </a:lnTo>
                <a:lnTo>
                  <a:pt x="419738" y="330750"/>
                </a:lnTo>
                <a:close/>
                <a:moveTo>
                  <a:pt x="97651" y="330750"/>
                </a:moveTo>
                <a:lnTo>
                  <a:pt x="97651" y="379575"/>
                </a:lnTo>
                <a:lnTo>
                  <a:pt x="387450" y="379575"/>
                </a:lnTo>
                <a:lnTo>
                  <a:pt x="387450" y="330750"/>
                </a:lnTo>
                <a:close/>
                <a:moveTo>
                  <a:pt x="96863" y="266963"/>
                </a:moveTo>
                <a:lnTo>
                  <a:pt x="96863" y="282713"/>
                </a:lnTo>
                <a:lnTo>
                  <a:pt x="113400" y="282713"/>
                </a:lnTo>
                <a:lnTo>
                  <a:pt x="113400" y="266963"/>
                </a:lnTo>
                <a:close/>
                <a:moveTo>
                  <a:pt x="355163" y="218138"/>
                </a:moveTo>
                <a:lnTo>
                  <a:pt x="370913" y="218138"/>
                </a:lnTo>
                <a:lnTo>
                  <a:pt x="370913" y="233888"/>
                </a:lnTo>
                <a:lnTo>
                  <a:pt x="355163" y="233888"/>
                </a:lnTo>
                <a:close/>
                <a:moveTo>
                  <a:pt x="322875" y="218138"/>
                </a:moveTo>
                <a:lnTo>
                  <a:pt x="338625" y="218138"/>
                </a:lnTo>
                <a:lnTo>
                  <a:pt x="338625" y="233888"/>
                </a:lnTo>
                <a:lnTo>
                  <a:pt x="322875" y="233888"/>
                </a:lnTo>
                <a:close/>
                <a:moveTo>
                  <a:pt x="290588" y="218138"/>
                </a:moveTo>
                <a:lnTo>
                  <a:pt x="306338" y="218138"/>
                </a:lnTo>
                <a:lnTo>
                  <a:pt x="306338" y="233888"/>
                </a:lnTo>
                <a:lnTo>
                  <a:pt x="290588" y="233888"/>
                </a:lnTo>
                <a:close/>
                <a:moveTo>
                  <a:pt x="250425" y="218138"/>
                </a:moveTo>
                <a:cubicBezTo>
                  <a:pt x="245700" y="218138"/>
                  <a:pt x="242550" y="221288"/>
                  <a:pt x="242550" y="226013"/>
                </a:cubicBezTo>
                <a:cubicBezTo>
                  <a:pt x="242550" y="230737"/>
                  <a:pt x="245700" y="233888"/>
                  <a:pt x="250425" y="233888"/>
                </a:cubicBezTo>
                <a:cubicBezTo>
                  <a:pt x="255149" y="233888"/>
                  <a:pt x="258300" y="230737"/>
                  <a:pt x="258300" y="226013"/>
                </a:cubicBezTo>
                <a:cubicBezTo>
                  <a:pt x="258300" y="221288"/>
                  <a:pt x="255149" y="218138"/>
                  <a:pt x="250425" y="218138"/>
                </a:cubicBezTo>
                <a:close/>
                <a:moveTo>
                  <a:pt x="193725" y="218138"/>
                </a:moveTo>
                <a:lnTo>
                  <a:pt x="209475" y="218138"/>
                </a:lnTo>
                <a:lnTo>
                  <a:pt x="209475" y="233888"/>
                </a:lnTo>
                <a:lnTo>
                  <a:pt x="193725" y="233888"/>
                </a:lnTo>
                <a:close/>
                <a:moveTo>
                  <a:pt x="161438" y="218138"/>
                </a:moveTo>
                <a:lnTo>
                  <a:pt x="177188" y="218138"/>
                </a:lnTo>
                <a:lnTo>
                  <a:pt x="177188" y="233888"/>
                </a:lnTo>
                <a:lnTo>
                  <a:pt x="161438" y="233888"/>
                </a:lnTo>
                <a:close/>
                <a:moveTo>
                  <a:pt x="129150" y="218138"/>
                </a:moveTo>
                <a:lnTo>
                  <a:pt x="144900" y="218138"/>
                </a:lnTo>
                <a:lnTo>
                  <a:pt x="144900" y="233888"/>
                </a:lnTo>
                <a:lnTo>
                  <a:pt x="129150" y="233888"/>
                </a:lnTo>
                <a:close/>
                <a:moveTo>
                  <a:pt x="373177" y="87708"/>
                </a:moveTo>
                <a:cubicBezTo>
                  <a:pt x="344532" y="87806"/>
                  <a:pt x="315788" y="98831"/>
                  <a:pt x="293738" y="120488"/>
                </a:cubicBezTo>
                <a:lnTo>
                  <a:pt x="250425" y="164588"/>
                </a:lnTo>
                <a:lnTo>
                  <a:pt x="207113" y="121275"/>
                </a:lnTo>
                <a:cubicBezTo>
                  <a:pt x="163800" y="77962"/>
                  <a:pt x="92925" y="77962"/>
                  <a:pt x="48825" y="121275"/>
                </a:cubicBezTo>
                <a:cubicBezTo>
                  <a:pt x="4725" y="164588"/>
                  <a:pt x="5512" y="236250"/>
                  <a:pt x="48825" y="279563"/>
                </a:cubicBezTo>
                <a:lnTo>
                  <a:pt x="85049" y="315787"/>
                </a:lnTo>
                <a:lnTo>
                  <a:pt x="415013" y="315787"/>
                </a:lnTo>
                <a:lnTo>
                  <a:pt x="452025" y="278775"/>
                </a:lnTo>
                <a:cubicBezTo>
                  <a:pt x="495338" y="235463"/>
                  <a:pt x="495338" y="164588"/>
                  <a:pt x="452025" y="120488"/>
                </a:cubicBezTo>
                <a:cubicBezTo>
                  <a:pt x="441197" y="109463"/>
                  <a:pt x="428647" y="101243"/>
                  <a:pt x="415222" y="95792"/>
                </a:cubicBezTo>
                <a:lnTo>
                  <a:pt x="403200" y="93480"/>
                </a:lnTo>
                <a:lnTo>
                  <a:pt x="403200" y="226012"/>
                </a:lnTo>
                <a:cubicBezTo>
                  <a:pt x="403988" y="270900"/>
                  <a:pt x="367763" y="307125"/>
                  <a:pt x="322875" y="307125"/>
                </a:cubicBezTo>
                <a:cubicBezTo>
                  <a:pt x="294525" y="307125"/>
                  <a:pt x="268833" y="292507"/>
                  <a:pt x="254437" y="269583"/>
                </a:cubicBezTo>
                <a:lnTo>
                  <a:pt x="245915" y="248544"/>
                </a:lnTo>
                <a:lnTo>
                  <a:pt x="233198" y="243239"/>
                </a:lnTo>
                <a:cubicBezTo>
                  <a:pt x="228769" y="238810"/>
                  <a:pt x="226012" y="232707"/>
                  <a:pt x="226012" y="226013"/>
                </a:cubicBezTo>
                <a:cubicBezTo>
                  <a:pt x="226012" y="219319"/>
                  <a:pt x="228769" y="213216"/>
                  <a:pt x="233198" y="208786"/>
                </a:cubicBezTo>
                <a:lnTo>
                  <a:pt x="238292" y="206661"/>
                </a:lnTo>
                <a:lnTo>
                  <a:pt x="230468" y="189271"/>
                </a:lnTo>
                <a:cubicBezTo>
                  <a:pt x="215776" y="168821"/>
                  <a:pt x="189789" y="157894"/>
                  <a:pt x="163801" y="163800"/>
                </a:cubicBezTo>
                <a:cubicBezTo>
                  <a:pt x="134663" y="170101"/>
                  <a:pt x="113401" y="196876"/>
                  <a:pt x="113401" y="226800"/>
                </a:cubicBezTo>
                <a:lnTo>
                  <a:pt x="113401" y="250425"/>
                </a:lnTo>
                <a:lnTo>
                  <a:pt x="128363" y="250425"/>
                </a:lnTo>
                <a:lnTo>
                  <a:pt x="129150" y="298463"/>
                </a:lnTo>
                <a:lnTo>
                  <a:pt x="80325" y="298463"/>
                </a:lnTo>
                <a:lnTo>
                  <a:pt x="80325" y="250425"/>
                </a:lnTo>
                <a:lnTo>
                  <a:pt x="96863" y="250425"/>
                </a:lnTo>
                <a:lnTo>
                  <a:pt x="96863" y="226013"/>
                </a:lnTo>
                <a:cubicBezTo>
                  <a:pt x="96863" y="181126"/>
                  <a:pt x="133088" y="145688"/>
                  <a:pt x="177975" y="145688"/>
                </a:cubicBezTo>
                <a:cubicBezTo>
                  <a:pt x="206326" y="145688"/>
                  <a:pt x="231575" y="160306"/>
                  <a:pt x="246082" y="183229"/>
                </a:cubicBezTo>
                <a:lnTo>
                  <a:pt x="254468" y="203286"/>
                </a:lnTo>
                <a:lnTo>
                  <a:pt x="267651" y="208786"/>
                </a:lnTo>
                <a:cubicBezTo>
                  <a:pt x="272081" y="213216"/>
                  <a:pt x="274837" y="219319"/>
                  <a:pt x="274837" y="226013"/>
                </a:cubicBezTo>
                <a:cubicBezTo>
                  <a:pt x="274837" y="232707"/>
                  <a:pt x="272081" y="238810"/>
                  <a:pt x="267651" y="243239"/>
                </a:cubicBezTo>
                <a:lnTo>
                  <a:pt x="262260" y="245488"/>
                </a:lnTo>
                <a:lnTo>
                  <a:pt x="270383" y="263541"/>
                </a:lnTo>
                <a:cubicBezTo>
                  <a:pt x="285075" y="283992"/>
                  <a:pt x="311063" y="294918"/>
                  <a:pt x="337050" y="289012"/>
                </a:cubicBezTo>
                <a:cubicBezTo>
                  <a:pt x="366188" y="282712"/>
                  <a:pt x="387450" y="255937"/>
                  <a:pt x="387450" y="226012"/>
                </a:cubicBezTo>
                <a:lnTo>
                  <a:pt x="387450" y="90452"/>
                </a:lnTo>
                <a:close/>
                <a:moveTo>
                  <a:pt x="387450" y="15750"/>
                </a:moveTo>
                <a:lnTo>
                  <a:pt x="387450" y="32287"/>
                </a:lnTo>
                <a:lnTo>
                  <a:pt x="403200" y="32287"/>
                </a:lnTo>
                <a:lnTo>
                  <a:pt x="403200" y="15750"/>
                </a:lnTo>
                <a:close/>
                <a:moveTo>
                  <a:pt x="370912" y="0"/>
                </a:moveTo>
                <a:lnTo>
                  <a:pt x="419737" y="0"/>
                </a:lnTo>
                <a:lnTo>
                  <a:pt x="419737" y="48825"/>
                </a:lnTo>
                <a:lnTo>
                  <a:pt x="403200" y="48825"/>
                </a:lnTo>
                <a:lnTo>
                  <a:pt x="403200" y="78486"/>
                </a:lnTo>
                <a:lnTo>
                  <a:pt x="420574" y="81900"/>
                </a:lnTo>
                <a:cubicBezTo>
                  <a:pt x="435980" y="88200"/>
                  <a:pt x="450450" y="97650"/>
                  <a:pt x="463050" y="110250"/>
                </a:cubicBezTo>
                <a:cubicBezTo>
                  <a:pt x="513450" y="160650"/>
                  <a:pt x="513450" y="240975"/>
                  <a:pt x="463050" y="291375"/>
                </a:cubicBezTo>
                <a:lnTo>
                  <a:pt x="438119" y="315787"/>
                </a:lnTo>
                <a:lnTo>
                  <a:pt x="460688" y="315787"/>
                </a:lnTo>
                <a:cubicBezTo>
                  <a:pt x="482738" y="316575"/>
                  <a:pt x="500063" y="335475"/>
                  <a:pt x="499275" y="358312"/>
                </a:cubicBezTo>
                <a:cubicBezTo>
                  <a:pt x="497700" y="378000"/>
                  <a:pt x="481163" y="394537"/>
                  <a:pt x="460688" y="396112"/>
                </a:cubicBezTo>
                <a:lnTo>
                  <a:pt x="358314" y="396112"/>
                </a:lnTo>
                <a:lnTo>
                  <a:pt x="250425" y="504001"/>
                </a:lnTo>
                <a:lnTo>
                  <a:pt x="141765" y="396112"/>
                </a:lnTo>
                <a:lnTo>
                  <a:pt x="78750" y="396112"/>
                </a:lnTo>
                <a:lnTo>
                  <a:pt x="7875" y="355950"/>
                </a:lnTo>
                <a:lnTo>
                  <a:pt x="67787" y="322000"/>
                </a:lnTo>
                <a:lnTo>
                  <a:pt x="37800" y="291375"/>
                </a:lnTo>
                <a:cubicBezTo>
                  <a:pt x="-12600" y="240975"/>
                  <a:pt x="-12600" y="160650"/>
                  <a:pt x="37800" y="110250"/>
                </a:cubicBezTo>
                <a:cubicBezTo>
                  <a:pt x="63000" y="85050"/>
                  <a:pt x="95681" y="72450"/>
                  <a:pt x="128362" y="72450"/>
                </a:cubicBezTo>
                <a:cubicBezTo>
                  <a:pt x="161044" y="72450"/>
                  <a:pt x="193725" y="85050"/>
                  <a:pt x="218925" y="110250"/>
                </a:cubicBezTo>
                <a:lnTo>
                  <a:pt x="250425" y="141750"/>
                </a:lnTo>
                <a:lnTo>
                  <a:pt x="281925" y="110250"/>
                </a:lnTo>
                <a:cubicBezTo>
                  <a:pt x="307125" y="85050"/>
                  <a:pt x="339806" y="72450"/>
                  <a:pt x="372488" y="72450"/>
                </a:cubicBezTo>
                <a:lnTo>
                  <a:pt x="387450" y="75390"/>
                </a:lnTo>
                <a:lnTo>
                  <a:pt x="387450" y="48825"/>
                </a:lnTo>
                <a:lnTo>
                  <a:pt x="370912" y="48825"/>
                </a:lnTo>
                <a:close/>
              </a:path>
            </a:pathLst>
          </a:custGeom>
          <a:solidFill>
            <a:srgbClr val="1F74AD"/>
          </a:solidFill>
          <a:ln w="7739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任意形状 61"/>
          <p:cNvSpPr/>
          <p:nvPr>
            <p:custDataLst>
              <p:tags r:id="rId11"/>
            </p:custDataLst>
          </p:nvPr>
        </p:nvSpPr>
        <p:spPr>
          <a:xfrm>
            <a:off x="5394356" y="4580077"/>
            <a:ext cx="708637" cy="676612"/>
          </a:xfrm>
          <a:custGeom>
            <a:avLst/>
            <a:gdLst>
              <a:gd name="connsiteX0" fmla="*/ 254869 w 504350"/>
              <a:gd name="connsiteY0" fmla="*/ 312112 h 481691"/>
              <a:gd name="connsiteX1" fmla="*/ 252787 w 504350"/>
              <a:gd name="connsiteY1" fmla="*/ 313953 h 481691"/>
              <a:gd name="connsiteX2" fmla="*/ 168525 w 504350"/>
              <a:gd name="connsiteY2" fmla="*/ 336003 h 481691"/>
              <a:gd name="connsiteX3" fmla="*/ 102990 w 504350"/>
              <a:gd name="connsiteY3" fmla="*/ 322862 h 481691"/>
              <a:gd name="connsiteX4" fmla="*/ 99975 w 504350"/>
              <a:gd name="connsiteY4" fmla="*/ 320842 h 481691"/>
              <a:gd name="connsiteX5" fmla="*/ 110336 w 504350"/>
              <a:gd name="connsiteY5" fmla="*/ 372598 h 481691"/>
              <a:gd name="connsiteX6" fmla="*/ 250425 w 504350"/>
              <a:gd name="connsiteY6" fmla="*/ 466728 h 481691"/>
              <a:gd name="connsiteX7" fmla="*/ 391511 w 504350"/>
              <a:gd name="connsiteY7" fmla="*/ 374037 h 481691"/>
              <a:gd name="connsiteX8" fmla="*/ 402804 w 504350"/>
              <a:gd name="connsiteY8" fmla="*/ 320370 h 481691"/>
              <a:gd name="connsiteX9" fmla="*/ 390736 w 504350"/>
              <a:gd name="connsiteY9" fmla="*/ 326861 h 481691"/>
              <a:gd name="connsiteX10" fmla="*/ 336263 w 504350"/>
              <a:gd name="connsiteY10" fmla="*/ 336003 h 481691"/>
              <a:gd name="connsiteX11" fmla="*/ 292163 w 504350"/>
              <a:gd name="connsiteY11" fmla="*/ 330491 h 481691"/>
              <a:gd name="connsiteX12" fmla="*/ 244125 w 504350"/>
              <a:gd name="connsiteY12" fmla="*/ 244654 h 481691"/>
              <a:gd name="connsiteX13" fmla="*/ 259088 w 504350"/>
              <a:gd name="connsiteY13" fmla="*/ 244654 h 481691"/>
              <a:gd name="connsiteX14" fmla="*/ 259088 w 504350"/>
              <a:gd name="connsiteY14" fmla="*/ 260404 h 481691"/>
              <a:gd name="connsiteX15" fmla="*/ 244125 w 504350"/>
              <a:gd name="connsiteY15" fmla="*/ 260404 h 481691"/>
              <a:gd name="connsiteX16" fmla="*/ 259875 w 504350"/>
              <a:gd name="connsiteY16" fmla="*/ 213941 h 481691"/>
              <a:gd name="connsiteX17" fmla="*/ 274838 w 504350"/>
              <a:gd name="connsiteY17" fmla="*/ 213941 h 481691"/>
              <a:gd name="connsiteX18" fmla="*/ 274838 w 504350"/>
              <a:gd name="connsiteY18" fmla="*/ 229691 h 481691"/>
              <a:gd name="connsiteX19" fmla="*/ 259875 w 504350"/>
              <a:gd name="connsiteY19" fmla="*/ 229691 h 481691"/>
              <a:gd name="connsiteX20" fmla="*/ 229163 w 504350"/>
              <a:gd name="connsiteY20" fmla="*/ 213941 h 481691"/>
              <a:gd name="connsiteX21" fmla="*/ 244126 w 504350"/>
              <a:gd name="connsiteY21" fmla="*/ 213941 h 481691"/>
              <a:gd name="connsiteX22" fmla="*/ 244126 w 504350"/>
              <a:gd name="connsiteY22" fmla="*/ 229691 h 481691"/>
              <a:gd name="connsiteX23" fmla="*/ 229163 w 504350"/>
              <a:gd name="connsiteY23" fmla="*/ 229691 h 481691"/>
              <a:gd name="connsiteX24" fmla="*/ 170176 w 504350"/>
              <a:gd name="connsiteY24" fmla="*/ 188033 h 481691"/>
              <a:gd name="connsiteX25" fmla="*/ 143916 w 504350"/>
              <a:gd name="connsiteY25" fmla="*/ 205574 h 481691"/>
              <a:gd name="connsiteX26" fmla="*/ 110914 w 504350"/>
              <a:gd name="connsiteY26" fmla="*/ 253870 h 481691"/>
              <a:gd name="connsiteX27" fmla="*/ 100365 w 504350"/>
              <a:gd name="connsiteY27" fmla="*/ 304006 h 481691"/>
              <a:gd name="connsiteX28" fmla="*/ 101245 w 504350"/>
              <a:gd name="connsiteY28" fmla="*/ 304608 h 481691"/>
              <a:gd name="connsiteX29" fmla="*/ 186945 w 504350"/>
              <a:gd name="connsiteY29" fmla="*/ 319170 h 481691"/>
              <a:gd name="connsiteX30" fmla="*/ 235663 w 504350"/>
              <a:gd name="connsiteY30" fmla="*/ 302648 h 481691"/>
              <a:gd name="connsiteX31" fmla="*/ 232387 w 504350"/>
              <a:gd name="connsiteY31" fmla="*/ 301034 h 481691"/>
              <a:gd name="connsiteX32" fmla="*/ 176822 w 504350"/>
              <a:gd name="connsiteY32" fmla="*/ 223209 h 481691"/>
              <a:gd name="connsiteX33" fmla="*/ 334863 w 504350"/>
              <a:gd name="connsiteY33" fmla="*/ 186789 h 481691"/>
              <a:gd name="connsiteX34" fmla="*/ 326137 w 504350"/>
              <a:gd name="connsiteY34" fmla="*/ 227074 h 481691"/>
              <a:gd name="connsiteX35" fmla="*/ 302806 w 504350"/>
              <a:gd name="connsiteY35" fmla="*/ 269718 h 481691"/>
              <a:gd name="connsiteX36" fmla="*/ 266122 w 504350"/>
              <a:gd name="connsiteY36" fmla="*/ 302160 h 481691"/>
              <a:gd name="connsiteX37" fmla="*/ 294821 w 504350"/>
              <a:gd name="connsiteY37" fmla="*/ 316907 h 481691"/>
              <a:gd name="connsiteX38" fmla="*/ 353132 w 504350"/>
              <a:gd name="connsiteY38" fmla="*/ 322050 h 481691"/>
              <a:gd name="connsiteX39" fmla="*/ 402599 w 504350"/>
              <a:gd name="connsiteY39" fmla="*/ 306398 h 481691"/>
              <a:gd name="connsiteX40" fmla="*/ 395695 w 504350"/>
              <a:gd name="connsiteY40" fmla="*/ 264919 h 481691"/>
              <a:gd name="connsiteX41" fmla="*/ 336878 w 504350"/>
              <a:gd name="connsiteY41" fmla="*/ 187720 h 481691"/>
              <a:gd name="connsiteX42" fmla="*/ 274838 w 504350"/>
              <a:gd name="connsiteY42" fmla="*/ 183229 h 481691"/>
              <a:gd name="connsiteX43" fmla="*/ 289801 w 504350"/>
              <a:gd name="connsiteY43" fmla="*/ 183229 h 481691"/>
              <a:gd name="connsiteX44" fmla="*/ 289801 w 504350"/>
              <a:gd name="connsiteY44" fmla="*/ 198979 h 481691"/>
              <a:gd name="connsiteX45" fmla="*/ 274838 w 504350"/>
              <a:gd name="connsiteY45" fmla="*/ 198979 h 481691"/>
              <a:gd name="connsiteX46" fmla="*/ 244125 w 504350"/>
              <a:gd name="connsiteY46" fmla="*/ 183229 h 481691"/>
              <a:gd name="connsiteX47" fmla="*/ 259088 w 504350"/>
              <a:gd name="connsiteY47" fmla="*/ 183229 h 481691"/>
              <a:gd name="connsiteX48" fmla="*/ 259088 w 504350"/>
              <a:gd name="connsiteY48" fmla="*/ 198979 h 481691"/>
              <a:gd name="connsiteX49" fmla="*/ 244125 w 504350"/>
              <a:gd name="connsiteY49" fmla="*/ 198979 h 481691"/>
              <a:gd name="connsiteX50" fmla="*/ 213413 w 504350"/>
              <a:gd name="connsiteY50" fmla="*/ 183229 h 481691"/>
              <a:gd name="connsiteX51" fmla="*/ 228376 w 504350"/>
              <a:gd name="connsiteY51" fmla="*/ 183229 h 481691"/>
              <a:gd name="connsiteX52" fmla="*/ 228376 w 504350"/>
              <a:gd name="connsiteY52" fmla="*/ 198979 h 481691"/>
              <a:gd name="connsiteX53" fmla="*/ 213413 w 504350"/>
              <a:gd name="connsiteY53" fmla="*/ 198979 h 481691"/>
              <a:gd name="connsiteX54" fmla="*/ 252000 w 504350"/>
              <a:gd name="connsiteY54" fmla="*/ 161178 h 481691"/>
              <a:gd name="connsiteX55" fmla="*/ 192569 w 504350"/>
              <a:gd name="connsiteY55" fmla="*/ 173077 h 481691"/>
              <a:gd name="connsiteX56" fmla="*/ 184815 w 504350"/>
              <a:gd name="connsiteY56" fmla="*/ 178256 h 481691"/>
              <a:gd name="connsiteX57" fmla="*/ 188705 w 504350"/>
              <a:gd name="connsiteY57" fmla="*/ 207543 h 481691"/>
              <a:gd name="connsiteX58" fmla="*/ 203963 w 504350"/>
              <a:gd name="connsiteY58" fmla="*/ 243866 h 481691"/>
              <a:gd name="connsiteX59" fmla="*/ 242858 w 504350"/>
              <a:gd name="connsiteY59" fmla="*/ 290206 h 481691"/>
              <a:gd name="connsiteX60" fmla="*/ 250510 w 504350"/>
              <a:gd name="connsiteY60" fmla="*/ 294138 h 481691"/>
              <a:gd name="connsiteX61" fmla="*/ 289296 w 504350"/>
              <a:gd name="connsiteY61" fmla="*/ 259874 h 481691"/>
              <a:gd name="connsiteX62" fmla="*/ 310435 w 504350"/>
              <a:gd name="connsiteY62" fmla="*/ 221286 h 481691"/>
              <a:gd name="connsiteX63" fmla="*/ 319527 w 504350"/>
              <a:gd name="connsiteY63" fmla="*/ 179701 h 481691"/>
              <a:gd name="connsiteX64" fmla="*/ 291375 w 504350"/>
              <a:gd name="connsiteY64" fmla="*/ 166691 h 481691"/>
              <a:gd name="connsiteX65" fmla="*/ 252000 w 504350"/>
              <a:gd name="connsiteY65" fmla="*/ 161178 h 481691"/>
              <a:gd name="connsiteX66" fmla="*/ 252871 w 504350"/>
              <a:gd name="connsiteY66" fmla="*/ 43327 h 481691"/>
              <a:gd name="connsiteX67" fmla="*/ 227884 w 504350"/>
              <a:gd name="connsiteY67" fmla="*/ 60280 h 481691"/>
              <a:gd name="connsiteX68" fmla="*/ 195387 w 504350"/>
              <a:gd name="connsiteY68" fmla="*/ 108847 h 481691"/>
              <a:gd name="connsiteX69" fmla="*/ 184147 w 504350"/>
              <a:gd name="connsiteY69" fmla="*/ 164976 h 481691"/>
              <a:gd name="connsiteX70" fmla="*/ 229212 w 504350"/>
              <a:gd name="connsiteY70" fmla="*/ 149612 h 481691"/>
              <a:gd name="connsiteX71" fmla="*/ 295313 w 504350"/>
              <a:gd name="connsiteY71" fmla="*/ 154091 h 481691"/>
              <a:gd name="connsiteX72" fmla="*/ 318878 w 504350"/>
              <a:gd name="connsiteY72" fmla="*/ 165922 h 481691"/>
              <a:gd name="connsiteX73" fmla="*/ 316585 w 504350"/>
              <a:gd name="connsiteY73" fmla="*/ 134391 h 481691"/>
              <a:gd name="connsiteX74" fmla="*/ 300038 w 504350"/>
              <a:gd name="connsiteY74" fmla="*/ 91878 h 481691"/>
              <a:gd name="connsiteX75" fmla="*/ 259802 w 504350"/>
              <a:gd name="connsiteY75" fmla="*/ 46708 h 481691"/>
              <a:gd name="connsiteX76" fmla="*/ 149207 w 504350"/>
              <a:gd name="connsiteY76" fmla="*/ 16906 h 481691"/>
              <a:gd name="connsiteX77" fmla="*/ 92138 w 504350"/>
              <a:gd name="connsiteY77" fmla="*/ 35966 h 481691"/>
              <a:gd name="connsiteX78" fmla="*/ 36225 w 504350"/>
              <a:gd name="connsiteY78" fmla="*/ 243866 h 481691"/>
              <a:gd name="connsiteX79" fmla="*/ 64701 w 504350"/>
              <a:gd name="connsiteY79" fmla="*/ 279574 h 481691"/>
              <a:gd name="connsiteX80" fmla="*/ 88888 w 504350"/>
              <a:gd name="connsiteY80" fmla="*/ 296143 h 481691"/>
              <a:gd name="connsiteX81" fmla="*/ 90563 w 504350"/>
              <a:gd name="connsiteY81" fmla="*/ 271428 h 481691"/>
              <a:gd name="connsiteX82" fmla="*/ 120340 w 504350"/>
              <a:gd name="connsiteY82" fmla="*/ 212120 h 481691"/>
              <a:gd name="connsiteX83" fmla="*/ 168261 w 504350"/>
              <a:gd name="connsiteY83" fmla="*/ 170634 h 481691"/>
              <a:gd name="connsiteX84" fmla="*/ 173250 w 504350"/>
              <a:gd name="connsiteY84" fmla="*/ 124953 h 481691"/>
              <a:gd name="connsiteX85" fmla="*/ 202585 w 504350"/>
              <a:gd name="connsiteY85" fmla="*/ 65792 h 481691"/>
              <a:gd name="connsiteX86" fmla="*/ 237082 w 504350"/>
              <a:gd name="connsiteY86" fmla="*/ 35625 h 481691"/>
              <a:gd name="connsiteX87" fmla="*/ 207310 w 504350"/>
              <a:gd name="connsiteY87" fmla="*/ 21102 h 481691"/>
              <a:gd name="connsiteX88" fmla="*/ 149207 w 504350"/>
              <a:gd name="connsiteY88" fmla="*/ 16906 h 481691"/>
              <a:gd name="connsiteX89" fmla="*/ 335475 w 504350"/>
              <a:gd name="connsiteY89" fmla="*/ 15491 h 481691"/>
              <a:gd name="connsiteX90" fmla="*/ 276179 w 504350"/>
              <a:gd name="connsiteY90" fmla="*/ 27513 h 481691"/>
              <a:gd name="connsiteX91" fmla="*/ 268034 w 504350"/>
              <a:gd name="connsiteY91" fmla="*/ 33039 h 481691"/>
              <a:gd name="connsiteX92" fmla="*/ 269978 w 504350"/>
              <a:gd name="connsiteY92" fmla="*/ 33985 h 481691"/>
              <a:gd name="connsiteX93" fmla="*/ 314213 w 504350"/>
              <a:gd name="connsiteY93" fmla="*/ 84003 h 481691"/>
              <a:gd name="connsiteX94" fmla="*/ 332681 w 504350"/>
              <a:gd name="connsiteY94" fmla="*/ 131070 h 481691"/>
              <a:gd name="connsiteX95" fmla="*/ 335973 w 504350"/>
              <a:gd name="connsiteY95" fmla="*/ 174505 h 481691"/>
              <a:gd name="connsiteX96" fmla="*/ 354622 w 504350"/>
              <a:gd name="connsiteY96" fmla="*/ 183868 h 481691"/>
              <a:gd name="connsiteX97" fmla="*/ 417129 w 504350"/>
              <a:gd name="connsiteY97" fmla="*/ 292740 h 481691"/>
              <a:gd name="connsiteX98" fmla="*/ 416709 w 504350"/>
              <a:gd name="connsiteY98" fmla="*/ 298947 h 481691"/>
              <a:gd name="connsiteX99" fmla="*/ 457415 w 504350"/>
              <a:gd name="connsiteY99" fmla="*/ 264489 h 481691"/>
              <a:gd name="connsiteX100" fmla="*/ 470925 w 504350"/>
              <a:gd name="connsiteY100" fmla="*/ 96603 h 481691"/>
              <a:gd name="connsiteX101" fmla="*/ 467775 w 504350"/>
              <a:gd name="connsiteY101" fmla="*/ 91091 h 481691"/>
              <a:gd name="connsiteX102" fmla="*/ 375638 w 504350"/>
              <a:gd name="connsiteY102" fmla="*/ 20216 h 481691"/>
              <a:gd name="connsiteX103" fmla="*/ 335475 w 504350"/>
              <a:gd name="connsiteY103" fmla="*/ 15491 h 481691"/>
              <a:gd name="connsiteX104" fmla="*/ 147546 w 504350"/>
              <a:gd name="connsiteY104" fmla="*/ 1279 h 481691"/>
              <a:gd name="connsiteX105" fmla="*/ 211937 w 504350"/>
              <a:gd name="connsiteY105" fmla="*/ 5746 h 481691"/>
              <a:gd name="connsiteX106" fmla="*/ 250046 w 504350"/>
              <a:gd name="connsiteY106" fmla="*/ 24287 h 481691"/>
              <a:gd name="connsiteX107" fmla="*/ 252000 w 504350"/>
              <a:gd name="connsiteY107" fmla="*/ 22578 h 481691"/>
              <a:gd name="connsiteX108" fmla="*/ 481950 w 504350"/>
              <a:gd name="connsiteY108" fmla="*/ 84003 h 481691"/>
              <a:gd name="connsiteX109" fmla="*/ 498488 w 504350"/>
              <a:gd name="connsiteY109" fmla="*/ 211578 h 481691"/>
              <a:gd name="connsiteX110" fmla="*/ 438343 w 504350"/>
              <a:gd name="connsiteY110" fmla="*/ 301255 h 481691"/>
              <a:gd name="connsiteX111" fmla="*/ 415728 w 504350"/>
              <a:gd name="connsiteY111" fmla="*/ 313418 h 481691"/>
              <a:gd name="connsiteX112" fmla="*/ 412650 w 504350"/>
              <a:gd name="connsiteY112" fmla="*/ 358841 h 481691"/>
              <a:gd name="connsiteX113" fmla="*/ 252000 w 504350"/>
              <a:gd name="connsiteY113" fmla="*/ 481691 h 481691"/>
              <a:gd name="connsiteX114" fmla="*/ 207900 w 504350"/>
              <a:gd name="connsiteY114" fmla="*/ 476178 h 481691"/>
              <a:gd name="connsiteX115" fmla="*/ 86084 w 504350"/>
              <a:gd name="connsiteY115" fmla="*/ 337529 h 481691"/>
              <a:gd name="connsiteX116" fmla="*/ 87768 w 504350"/>
              <a:gd name="connsiteY116" fmla="*/ 312667 h 481691"/>
              <a:gd name="connsiteX117" fmla="*/ 49415 w 504350"/>
              <a:gd name="connsiteY117" fmla="*/ 286982 h 481691"/>
              <a:gd name="connsiteX118" fmla="*/ 0 w 504350"/>
              <a:gd name="connsiteY118" fmla="*/ 168266 h 481691"/>
              <a:gd name="connsiteX119" fmla="*/ 84263 w 504350"/>
              <a:gd name="connsiteY119" fmla="*/ 22578 h 481691"/>
              <a:gd name="connsiteX120" fmla="*/ 147546 w 504350"/>
              <a:gd name="connsiteY120" fmla="*/ 1279 h 48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504350" h="481691">
                <a:moveTo>
                  <a:pt x="254869" y="312112"/>
                </a:moveTo>
                <a:lnTo>
                  <a:pt x="252787" y="313953"/>
                </a:lnTo>
                <a:cubicBezTo>
                  <a:pt x="226800" y="328128"/>
                  <a:pt x="197663" y="336003"/>
                  <a:pt x="168525" y="336003"/>
                </a:cubicBezTo>
                <a:cubicBezTo>
                  <a:pt x="145294" y="336003"/>
                  <a:pt x="123145" y="331327"/>
                  <a:pt x="102990" y="322862"/>
                </a:cubicBezTo>
                <a:lnTo>
                  <a:pt x="99975" y="320842"/>
                </a:lnTo>
                <a:lnTo>
                  <a:pt x="110336" y="372598"/>
                </a:lnTo>
                <a:cubicBezTo>
                  <a:pt x="133334" y="427452"/>
                  <a:pt x="187229" y="466138"/>
                  <a:pt x="250425" y="466728"/>
                </a:cubicBezTo>
                <a:cubicBezTo>
                  <a:pt x="313623" y="466728"/>
                  <a:pt x="367960" y="428633"/>
                  <a:pt x="391511" y="374037"/>
                </a:cubicBezTo>
                <a:lnTo>
                  <a:pt x="402804" y="320370"/>
                </a:lnTo>
                <a:lnTo>
                  <a:pt x="390736" y="326861"/>
                </a:lnTo>
                <a:cubicBezTo>
                  <a:pt x="373522" y="332804"/>
                  <a:pt x="355163" y="336003"/>
                  <a:pt x="336263" y="336003"/>
                </a:cubicBezTo>
                <a:cubicBezTo>
                  <a:pt x="321300" y="336003"/>
                  <a:pt x="307125" y="334428"/>
                  <a:pt x="292163" y="330491"/>
                </a:cubicBezTo>
                <a:close/>
                <a:moveTo>
                  <a:pt x="244125" y="244654"/>
                </a:moveTo>
                <a:lnTo>
                  <a:pt x="259088" y="244654"/>
                </a:lnTo>
                <a:lnTo>
                  <a:pt x="259088" y="260404"/>
                </a:lnTo>
                <a:lnTo>
                  <a:pt x="244125" y="260404"/>
                </a:lnTo>
                <a:close/>
                <a:moveTo>
                  <a:pt x="259875" y="213941"/>
                </a:moveTo>
                <a:lnTo>
                  <a:pt x="274838" y="213941"/>
                </a:lnTo>
                <a:lnTo>
                  <a:pt x="274838" y="229691"/>
                </a:lnTo>
                <a:lnTo>
                  <a:pt x="259875" y="229691"/>
                </a:lnTo>
                <a:close/>
                <a:moveTo>
                  <a:pt x="229163" y="213941"/>
                </a:moveTo>
                <a:lnTo>
                  <a:pt x="244126" y="213941"/>
                </a:lnTo>
                <a:lnTo>
                  <a:pt x="244126" y="229691"/>
                </a:lnTo>
                <a:lnTo>
                  <a:pt x="229163" y="229691"/>
                </a:lnTo>
                <a:close/>
                <a:moveTo>
                  <a:pt x="170176" y="188033"/>
                </a:moveTo>
                <a:lnTo>
                  <a:pt x="143916" y="205574"/>
                </a:lnTo>
                <a:cubicBezTo>
                  <a:pt x="130036" y="219306"/>
                  <a:pt x="118765" y="235671"/>
                  <a:pt x="110914" y="253870"/>
                </a:cubicBezTo>
                <a:lnTo>
                  <a:pt x="100365" y="304006"/>
                </a:lnTo>
                <a:lnTo>
                  <a:pt x="101245" y="304608"/>
                </a:lnTo>
                <a:cubicBezTo>
                  <a:pt x="127652" y="317546"/>
                  <a:pt x="157506" y="322788"/>
                  <a:pt x="186945" y="319170"/>
                </a:cubicBezTo>
                <a:lnTo>
                  <a:pt x="235663" y="302648"/>
                </a:lnTo>
                <a:lnTo>
                  <a:pt x="232387" y="301034"/>
                </a:lnTo>
                <a:cubicBezTo>
                  <a:pt x="206584" y="280989"/>
                  <a:pt x="187370" y="253802"/>
                  <a:pt x="176822" y="223209"/>
                </a:cubicBezTo>
                <a:close/>
                <a:moveTo>
                  <a:pt x="334863" y="186789"/>
                </a:moveTo>
                <a:lnTo>
                  <a:pt x="326137" y="227074"/>
                </a:lnTo>
                <a:cubicBezTo>
                  <a:pt x="320495" y="242233"/>
                  <a:pt x="312672" y="256623"/>
                  <a:pt x="302806" y="269718"/>
                </a:cubicBezTo>
                <a:lnTo>
                  <a:pt x="266122" y="302160"/>
                </a:lnTo>
                <a:lnTo>
                  <a:pt x="294821" y="316907"/>
                </a:lnTo>
                <a:cubicBezTo>
                  <a:pt x="313573" y="322321"/>
                  <a:pt x="333383" y="324142"/>
                  <a:pt x="353132" y="322050"/>
                </a:cubicBezTo>
                <a:lnTo>
                  <a:pt x="402599" y="306398"/>
                </a:lnTo>
                <a:lnTo>
                  <a:pt x="395695" y="264919"/>
                </a:lnTo>
                <a:cubicBezTo>
                  <a:pt x="384916" y="233493"/>
                  <a:pt x="364195" y="206349"/>
                  <a:pt x="336878" y="187720"/>
                </a:cubicBezTo>
                <a:close/>
                <a:moveTo>
                  <a:pt x="274838" y="183229"/>
                </a:moveTo>
                <a:lnTo>
                  <a:pt x="289801" y="183229"/>
                </a:lnTo>
                <a:lnTo>
                  <a:pt x="289801" y="198979"/>
                </a:lnTo>
                <a:lnTo>
                  <a:pt x="274838" y="198979"/>
                </a:lnTo>
                <a:close/>
                <a:moveTo>
                  <a:pt x="244125" y="183229"/>
                </a:moveTo>
                <a:lnTo>
                  <a:pt x="259088" y="183229"/>
                </a:lnTo>
                <a:lnTo>
                  <a:pt x="259088" y="198979"/>
                </a:lnTo>
                <a:lnTo>
                  <a:pt x="244125" y="198979"/>
                </a:lnTo>
                <a:close/>
                <a:moveTo>
                  <a:pt x="213413" y="183229"/>
                </a:moveTo>
                <a:lnTo>
                  <a:pt x="228376" y="183229"/>
                </a:lnTo>
                <a:lnTo>
                  <a:pt x="228376" y="198979"/>
                </a:lnTo>
                <a:lnTo>
                  <a:pt x="213413" y="198979"/>
                </a:lnTo>
                <a:close/>
                <a:moveTo>
                  <a:pt x="252000" y="161178"/>
                </a:moveTo>
                <a:cubicBezTo>
                  <a:pt x="230935" y="161178"/>
                  <a:pt x="210854" y="165411"/>
                  <a:pt x="192569" y="173077"/>
                </a:cubicBezTo>
                <a:lnTo>
                  <a:pt x="184815" y="178256"/>
                </a:lnTo>
                <a:lnTo>
                  <a:pt x="188705" y="207543"/>
                </a:lnTo>
                <a:cubicBezTo>
                  <a:pt x="192151" y="220241"/>
                  <a:pt x="197269" y="232447"/>
                  <a:pt x="203963" y="243866"/>
                </a:cubicBezTo>
                <a:cubicBezTo>
                  <a:pt x="214004" y="262372"/>
                  <a:pt x="227342" y="277925"/>
                  <a:pt x="242858" y="290206"/>
                </a:cubicBezTo>
                <a:lnTo>
                  <a:pt x="250510" y="294138"/>
                </a:lnTo>
                <a:lnTo>
                  <a:pt x="289296" y="259874"/>
                </a:lnTo>
                <a:cubicBezTo>
                  <a:pt x="298220" y="248034"/>
                  <a:pt x="305310" y="235010"/>
                  <a:pt x="310435" y="221286"/>
                </a:cubicBezTo>
                <a:lnTo>
                  <a:pt x="319527" y="179701"/>
                </a:lnTo>
                <a:lnTo>
                  <a:pt x="291375" y="166691"/>
                </a:lnTo>
                <a:cubicBezTo>
                  <a:pt x="278775" y="162753"/>
                  <a:pt x="265388" y="161178"/>
                  <a:pt x="252000" y="161178"/>
                </a:cubicBezTo>
                <a:close/>
                <a:moveTo>
                  <a:pt x="252871" y="43327"/>
                </a:moveTo>
                <a:lnTo>
                  <a:pt x="227884" y="60280"/>
                </a:lnTo>
                <a:cubicBezTo>
                  <a:pt x="214152" y="74111"/>
                  <a:pt x="203053" y="90574"/>
                  <a:pt x="195387" y="108847"/>
                </a:cubicBezTo>
                <a:lnTo>
                  <a:pt x="184147" y="164976"/>
                </a:lnTo>
                <a:lnTo>
                  <a:pt x="229212" y="149612"/>
                </a:lnTo>
                <a:cubicBezTo>
                  <a:pt x="250672" y="146708"/>
                  <a:pt x="273066" y="147988"/>
                  <a:pt x="295313" y="154091"/>
                </a:cubicBezTo>
                <a:lnTo>
                  <a:pt x="318878" y="165922"/>
                </a:lnTo>
                <a:lnTo>
                  <a:pt x="316585" y="134391"/>
                </a:lnTo>
                <a:cubicBezTo>
                  <a:pt x="313336" y="119794"/>
                  <a:pt x="307864" y="105463"/>
                  <a:pt x="300038" y="91878"/>
                </a:cubicBezTo>
                <a:cubicBezTo>
                  <a:pt x="289407" y="73766"/>
                  <a:pt x="275626" y="58606"/>
                  <a:pt x="259802" y="46708"/>
                </a:cubicBezTo>
                <a:close/>
                <a:moveTo>
                  <a:pt x="149207" y="16906"/>
                </a:moveTo>
                <a:cubicBezTo>
                  <a:pt x="129642" y="19281"/>
                  <a:pt x="110250" y="25532"/>
                  <a:pt x="92138" y="35966"/>
                </a:cubicBezTo>
                <a:cubicBezTo>
                  <a:pt x="18900" y="78491"/>
                  <a:pt x="-5513" y="171416"/>
                  <a:pt x="36225" y="243866"/>
                </a:cubicBezTo>
                <a:cubicBezTo>
                  <a:pt x="44051" y="257451"/>
                  <a:pt x="53704" y="269401"/>
                  <a:pt x="64701" y="279574"/>
                </a:cubicBezTo>
                <a:lnTo>
                  <a:pt x="88888" y="296143"/>
                </a:lnTo>
                <a:lnTo>
                  <a:pt x="90563" y="271428"/>
                </a:lnTo>
                <a:cubicBezTo>
                  <a:pt x="96666" y="249181"/>
                  <a:pt x="106952" y="229199"/>
                  <a:pt x="120340" y="212120"/>
                </a:cubicBezTo>
                <a:lnTo>
                  <a:pt x="168261" y="170634"/>
                </a:lnTo>
                <a:lnTo>
                  <a:pt x="173250" y="124953"/>
                </a:lnTo>
                <a:cubicBezTo>
                  <a:pt x="179157" y="103297"/>
                  <a:pt x="189198" y="83216"/>
                  <a:pt x="202585" y="65792"/>
                </a:cubicBezTo>
                <a:lnTo>
                  <a:pt x="237082" y="35625"/>
                </a:lnTo>
                <a:lnTo>
                  <a:pt x="207310" y="21102"/>
                </a:lnTo>
                <a:cubicBezTo>
                  <a:pt x="188509" y="16032"/>
                  <a:pt x="168772" y="14531"/>
                  <a:pt x="149207" y="16906"/>
                </a:cubicBezTo>
                <a:close/>
                <a:moveTo>
                  <a:pt x="335475" y="15491"/>
                </a:moveTo>
                <a:cubicBezTo>
                  <a:pt x="314410" y="15491"/>
                  <a:pt x="294378" y="19773"/>
                  <a:pt x="276179" y="27513"/>
                </a:cubicBezTo>
                <a:lnTo>
                  <a:pt x="268034" y="33039"/>
                </a:lnTo>
                <a:lnTo>
                  <a:pt x="269978" y="33985"/>
                </a:lnTo>
                <a:cubicBezTo>
                  <a:pt x="287438" y="47138"/>
                  <a:pt x="302597" y="63922"/>
                  <a:pt x="314213" y="84003"/>
                </a:cubicBezTo>
                <a:cubicBezTo>
                  <a:pt x="322925" y="99064"/>
                  <a:pt x="329034" y="114928"/>
                  <a:pt x="332681" y="131070"/>
                </a:cubicBezTo>
                <a:lnTo>
                  <a:pt x="335973" y="174505"/>
                </a:lnTo>
                <a:lnTo>
                  <a:pt x="354622" y="183868"/>
                </a:lnTo>
                <a:cubicBezTo>
                  <a:pt x="388779" y="210643"/>
                  <a:pt x="411322" y="249821"/>
                  <a:pt x="417129" y="292740"/>
                </a:cubicBezTo>
                <a:lnTo>
                  <a:pt x="416709" y="298947"/>
                </a:lnTo>
                <a:lnTo>
                  <a:pt x="457415" y="264489"/>
                </a:lnTo>
                <a:cubicBezTo>
                  <a:pt x="494255" y="217829"/>
                  <a:pt x="501638" y="152122"/>
                  <a:pt x="470925" y="96603"/>
                </a:cubicBezTo>
                <a:cubicBezTo>
                  <a:pt x="470138" y="95028"/>
                  <a:pt x="468563" y="92666"/>
                  <a:pt x="467775" y="91091"/>
                </a:cubicBezTo>
                <a:cubicBezTo>
                  <a:pt x="447300" y="56441"/>
                  <a:pt x="414225" y="30453"/>
                  <a:pt x="375638" y="20216"/>
                </a:cubicBezTo>
                <a:cubicBezTo>
                  <a:pt x="362250" y="17853"/>
                  <a:pt x="348863" y="15491"/>
                  <a:pt x="335475" y="15491"/>
                </a:cubicBezTo>
                <a:close/>
                <a:moveTo>
                  <a:pt x="147546" y="1279"/>
                </a:moveTo>
                <a:cubicBezTo>
                  <a:pt x="169239" y="-1416"/>
                  <a:pt x="191117" y="184"/>
                  <a:pt x="211937" y="5746"/>
                </a:cubicBezTo>
                <a:lnTo>
                  <a:pt x="250046" y="24287"/>
                </a:lnTo>
                <a:lnTo>
                  <a:pt x="252000" y="22578"/>
                </a:lnTo>
                <a:cubicBezTo>
                  <a:pt x="332325" y="-23884"/>
                  <a:pt x="435488" y="3678"/>
                  <a:pt x="481950" y="84003"/>
                </a:cubicBezTo>
                <a:cubicBezTo>
                  <a:pt x="504000" y="122591"/>
                  <a:pt x="510300" y="168266"/>
                  <a:pt x="498488" y="211578"/>
                </a:cubicBezTo>
                <a:cubicBezTo>
                  <a:pt x="488644" y="248197"/>
                  <a:pt x="466988" y="279303"/>
                  <a:pt x="438343" y="301255"/>
                </a:cubicBezTo>
                <a:lnTo>
                  <a:pt x="415728" y="313418"/>
                </a:lnTo>
                <a:lnTo>
                  <a:pt x="412650" y="358841"/>
                </a:lnTo>
                <a:cubicBezTo>
                  <a:pt x="393750" y="431291"/>
                  <a:pt x="327600" y="481691"/>
                  <a:pt x="252000" y="481691"/>
                </a:cubicBezTo>
                <a:cubicBezTo>
                  <a:pt x="237038" y="481691"/>
                  <a:pt x="222863" y="479328"/>
                  <a:pt x="207900" y="476178"/>
                </a:cubicBezTo>
                <a:cubicBezTo>
                  <a:pt x="141160" y="457869"/>
                  <a:pt x="94795" y="401908"/>
                  <a:pt x="86084" y="337529"/>
                </a:cubicBezTo>
                <a:lnTo>
                  <a:pt x="87768" y="312667"/>
                </a:lnTo>
                <a:lnTo>
                  <a:pt x="49415" y="286982"/>
                </a:lnTo>
                <a:cubicBezTo>
                  <a:pt x="18900" y="256663"/>
                  <a:pt x="0" y="214729"/>
                  <a:pt x="0" y="168266"/>
                </a:cubicBezTo>
                <a:cubicBezTo>
                  <a:pt x="0" y="108416"/>
                  <a:pt x="32288" y="52503"/>
                  <a:pt x="84263" y="22578"/>
                </a:cubicBezTo>
                <a:cubicBezTo>
                  <a:pt x="104344" y="10963"/>
                  <a:pt x="125853" y="3974"/>
                  <a:pt x="147546" y="1279"/>
                </a:cubicBezTo>
                <a:close/>
              </a:path>
            </a:pathLst>
          </a:custGeom>
          <a:solidFill>
            <a:sysClr val="window" lastClr="FFFFFF"/>
          </a:solidFill>
          <a:ln w="7739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2_1*d*4"/>
  <p:tag name="KSO_WM_TEMPLATE_CATEGORY" val="diagram"/>
  <p:tag name="KSO_WM_TEMPLATE_INDEX" val="20201602"/>
  <p:tag name="KSO_WM_UNIT_LAYERLEVEL" val="1"/>
  <p:tag name="KSO_WM_TAG_VERSION" val="1.0"/>
  <p:tag name="KSO_WM_BEAUTIFY_FLAG" val="#wm#"/>
  <p:tag name="KSO_WM_UNIT_VALUE" val="1108*1477"/>
  <p:tag name="KSO_WM_UNIT_TYPE" val="d"/>
  <p:tag name="KSO_WM_UNIT_INDEX" val="4"/>
</p:tagLst>
</file>

<file path=ppt/tags/tag10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。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604_1*f*1"/>
  <p:tag name="KSO_WM_TEMPLATE_CATEGORY" val="diagram"/>
  <p:tag name="KSO_WM_TEMPLATE_INDEX" val="20201604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604_1*i*1"/>
  <p:tag name="KSO_WM_TEMPLATE_CATEGORY" val="diagram"/>
  <p:tag name="KSO_WM_TEMPLATE_INDEX" val="20201604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VALUE" val="1903*142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604_1*d*1"/>
  <p:tag name="KSO_WM_TEMPLATE_CATEGORY" val="diagram"/>
  <p:tag name="KSO_WM_TEMPLATE_INDEX" val="20201604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SLIDE_ID" val="diagram20201604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895*539"/>
  <p:tag name="KSO_WM_SLIDE_POSITION" val="64*0"/>
  <p:tag name="KSO_WM_TAG_VERSION" val="1.0"/>
  <p:tag name="KSO_WM_BEAUTIFY_FLAG" val="#wm#"/>
  <p:tag name="KSO_WM_TEMPLATE_CATEGORY" val="diagram"/>
  <p:tag name="KSO_WM_TEMPLATE_INDEX" val="20201604"/>
  <p:tag name="KSO_WM_SLIDE_LAYOUT" val="a_d_f"/>
  <p:tag name="KSO_WM_SLIDE_LAYOUT_CNT" val="1_1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98_1*i*2"/>
  <p:tag name="KSO_WM_TEMPLATE_CATEGORY" val="diagram"/>
  <p:tag name="KSO_WM_TEMPLATE_INDEX" val="20201598"/>
  <p:tag name="KSO_WM_UNIT_LAYERLEVEL" val="1"/>
  <p:tag name="KSO_WM_TAG_VERSION" val="1.0"/>
  <p:tag name="KSO_WM_BEAUTIFY_FLAG" val="#wm#"/>
  <p:tag name="KSO_WM_UNIT_TYPE" val="i"/>
  <p:tag name="KSO_WM_UNIT_INDEX" val="2"/>
  <p:tag name="KSO_WM_UNIT_DEFAULT_FONT" val="0;0;0"/>
  <p:tag name="KSO_WM_UNIT_BLOCK" val="0"/>
  <p:tag name="KSO_WM_UNIT_PLACING_PICTURE" val="43635.632493356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98_1*i*1"/>
  <p:tag name="KSO_WM_TEMPLATE_CATEGORY" val="diagram"/>
  <p:tag name="KSO_WM_TEMPLATE_INDEX" val="20201598"/>
  <p:tag name="KSO_WM_UNIT_LAYERLEVEL" val="1"/>
  <p:tag name="KSO_WM_TAG_VERSION" val="1.0"/>
  <p:tag name="KSO_WM_BEAUTIFY_FLAG" val="#wm#"/>
  <p:tag name="KSO_WM_UNIT_TYPE" val="i"/>
  <p:tag name="KSO_WM_UNIT_INDEX" val="1"/>
  <p:tag name="KSO_WM_UNIT_DEFAULT_FONT" val="0;0;0"/>
  <p:tag name="KSO_WM_UNIT_BLOCK" val="0"/>
  <p:tag name="KSO_WM_UNIT_PLACING_PICTURE" val="43635.6324933565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98_1*d*3"/>
  <p:tag name="KSO_WM_TEMPLATE_CATEGORY" val="diagram"/>
  <p:tag name="KSO_WM_TEMPLATE_INDEX" val="20201598"/>
  <p:tag name="KSO_WM_UNIT_LAYERLEVEL" val="1"/>
  <p:tag name="KSO_WM_TAG_VERSION" val="1.0"/>
  <p:tag name="KSO_WM_BEAUTIFY_FLAG" val="#wm#"/>
  <p:tag name="KSO_WM_UNIT_VALUE" val="545*731"/>
  <p:tag name="KSO_WM_UNIT_TYPE" val="d"/>
  <p:tag name="KSO_WM_UNIT_INDEX" val="3"/>
  <p:tag name="KSO_WM_UNIT_DEFAULT_FONT" val="0;0;0"/>
  <p:tag name="KSO_WM_UNIT_BLOCK" val="0"/>
  <p:tag name="KSO_WM_UNIT_PLACING_PICTURE" val="43635.6324933565"/>
  <p:tag name="KSO_WM_UNIT_PLACING_PICTURE_INFO" val="{&quot;full_picture&quot;:false,&quot;last_crop_picture&quot;:&quot;5-1&quot;,&quot;selected&quot;:&quot;5-1&quot;,&quot;spacing&quot;:7.5}"/>
  <p:tag name="KSO_WM_UNIT_SUPPORT_UNIT_TYPE" val="[&quot;d&quot;]"/>
  <p:tag name="KSO_WM_UNIT_PLACING_PICTURE_USER_VIEWPORT" val="{&quot;height&quot;:3091.979527559055,&quot;width&quot;:4144.9842519685035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98_1*d*4"/>
  <p:tag name="KSO_WM_TEMPLATE_CATEGORY" val="diagram"/>
  <p:tag name="KSO_WM_TEMPLATE_INDEX" val="20201598"/>
  <p:tag name="KSO_WM_UNIT_LAYERLEVEL" val="1"/>
  <p:tag name="KSO_WM_TAG_VERSION" val="1.0"/>
  <p:tag name="KSO_WM_BEAUTIFY_FLAG" val="#wm#"/>
  <p:tag name="KSO_WM_UNIT_VALUE" val="545*731"/>
  <p:tag name="KSO_WM_UNIT_TYPE" val="d"/>
  <p:tag name="KSO_WM_UNIT_INDEX" val="4"/>
  <p:tag name="KSO_WM_UNIT_DEFAULT_FONT" val="0;0;0"/>
  <p:tag name="KSO_WM_UNIT_BLOCK" val="0"/>
  <p:tag name="KSO_WM_UNIT_PLACING_PICTURE" val="43635.6324933565"/>
  <p:tag name="KSO_WM_UNIT_PLACING_PICTURE_INFO" val="{&quot;full_picture&quot;:false,&quot;last_crop_picture&quot;:&quot;5-1&quot;,&quot;selected&quot;:&quot;5-1&quot;,&quot;spacing&quot;:7.5}"/>
  <p:tag name="KSO_WM_UNIT_SUPPORT_UNIT_TYPE" val="[&quot;d&quot;]"/>
  <p:tag name="KSO_WM_UNIT_PLACING_PICTURE_USER_VIEWPORT" val="{&quot;height&quot;:3091.979527559055,&quot;width&quot;:4144.9842519685035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98_1*d*2"/>
  <p:tag name="KSO_WM_TEMPLATE_CATEGORY" val="diagram"/>
  <p:tag name="KSO_WM_TEMPLATE_INDEX" val="20201598"/>
  <p:tag name="KSO_WM_UNIT_LAYERLEVEL" val="1"/>
  <p:tag name="KSO_WM_TAG_VERSION" val="1.0"/>
  <p:tag name="KSO_WM_BEAUTIFY_FLAG" val="#wm#"/>
  <p:tag name="KSO_WM_UNIT_VALUE" val="545*731"/>
  <p:tag name="KSO_WM_UNIT_TYPE" val="d"/>
  <p:tag name="KSO_WM_UNIT_INDEX" val="2"/>
  <p:tag name="KSO_WM_UNIT_DEFAULT_FONT" val="0;0;0"/>
  <p:tag name="KSO_WM_UNIT_BLOCK" val="0"/>
  <p:tag name="KSO_WM_UNIT_PLACING_PICTURE" val="43635.6324933565"/>
  <p:tag name="KSO_WM_UNIT_PLACING_PICTURE_INFO" val="{&quot;full_picture&quot;:false,&quot;last_crop_picture&quot;:&quot;5-1&quot;,&quot;selected&quot;:&quot;5-1&quot;,&quot;spacing&quot;:7.5}"/>
  <p:tag name="KSO_WM_UNIT_SUPPORT_UNIT_TYPE" val="[&quot;d&quot;]"/>
  <p:tag name="KSO_WM_UNIT_PLACING_PICTURE_USER_VIEWPORT" val="{&quot;height&quot;:3091.979527559055,&quot;width&quot;:4144.9842519685035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98_1*d*5"/>
  <p:tag name="KSO_WM_TEMPLATE_CATEGORY" val="diagram"/>
  <p:tag name="KSO_WM_TEMPLATE_INDEX" val="20201598"/>
  <p:tag name="KSO_WM_UNIT_LAYERLEVEL" val="1"/>
  <p:tag name="KSO_WM_TAG_VERSION" val="1.0"/>
  <p:tag name="KSO_WM_BEAUTIFY_FLAG" val="#wm#"/>
  <p:tag name="KSO_WM_UNIT_VALUE" val="1130*1501"/>
  <p:tag name="KSO_WM_UNIT_TYPE" val="d"/>
  <p:tag name="KSO_WM_UNIT_INDEX" val="5"/>
  <p:tag name="KSO_WM_UNIT_DEFAULT_FONT" val="0;0;0"/>
  <p:tag name="KSO_WM_UNIT_BLOCK" val="0"/>
  <p:tag name="KSO_WM_UNIT_PLACING_PICTURE" val="43635.6324933565"/>
  <p:tag name="KSO_WM_UNIT_PLACING_PICTURE_INFO" val="{&quot;full_picture&quot;:false,&quot;last_crop_picture&quot;:&quot;5-1&quot;,&quot;selected&quot;:&quot;5-1&quot;,&quot;spacing&quot;:7.5}"/>
  <p:tag name="KSO_WM_UNIT_SUPPORT_UNIT_TYPE" val="[&quot;d&quot;]"/>
  <p:tag name="KSO_WM_UNIT_PLACING_PICTURE_USER_VIEWPORT" val="{&quot;height&quot;:6408.95905511811,&quot;width&quot;:8514.968503937007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2_1*d*3"/>
  <p:tag name="KSO_WM_TEMPLATE_CATEGORY" val="diagram"/>
  <p:tag name="KSO_WM_TEMPLATE_INDEX" val="20201602"/>
  <p:tag name="KSO_WM_UNIT_LAYERLEVEL" val="1"/>
  <p:tag name="KSO_WM_TAG_VERSION" val="1.0"/>
  <p:tag name="KSO_WM_BEAUTIFY_FLAG" val="#wm#"/>
  <p:tag name="KSO_WM_UNIT_VALUE" val="1108*831"/>
  <p:tag name="KSO_WM_UNIT_TYPE" val="d"/>
  <p:tag name="KSO_WM_UNIT_INDEX" val="3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598_1*d*1"/>
  <p:tag name="KSO_WM_TEMPLATE_CATEGORY" val="diagram"/>
  <p:tag name="KSO_WM_TEMPLATE_INDEX" val="20201598"/>
  <p:tag name="KSO_WM_UNIT_LAYERLEVEL" val="1"/>
  <p:tag name="KSO_WM_TAG_VERSION" val="1.0"/>
  <p:tag name="KSO_WM_BEAUTIFY_FLAG" val="#wm#"/>
  <p:tag name="KSO_WM_UNIT_VALUE" val="545*731"/>
  <p:tag name="KSO_WM_UNIT_TYPE" val="d"/>
  <p:tag name="KSO_WM_UNIT_INDEX" val="1"/>
  <p:tag name="KSO_WM_UNIT_DEFAULT_FONT" val="0;0;0"/>
  <p:tag name="KSO_WM_UNIT_BLOCK" val="0"/>
  <p:tag name="KSO_WM_UNIT_PLACING_PICTURE" val="43635.6324933565"/>
  <p:tag name="KSO_WM_UNIT_PLACING_PICTURE_INFO" val="{&quot;full_picture&quot;:false,&quot;last_crop_picture&quot;:&quot;5-1&quot;,&quot;selected&quot;:&quot;5-1&quot;,&quot;spacing&quot;:7.5}"/>
  <p:tag name="KSO_WM_UNIT_SUPPORT_UNIT_TYPE" val="[&quot;d&quot;]"/>
  <p:tag name="KSO_WM_UNIT_PLACING_PICTURE_USER_VIEWPORT" val="{&quot;height&quot;:3091.979527559055,&quot;width&quot;:4144.9842519685035}"/>
</p:tagLst>
</file>

<file path=ppt/tags/tag21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598_1*a*1"/>
  <p:tag name="KSO_WM_TEMPLATE_CATEGORY" val="diagram"/>
  <p:tag name="KSO_WM_TEMPLATE_INDEX" val="20201598"/>
  <p:tag name="KSO_WM_UNIT_LAYERLEVEL" val="1"/>
  <p:tag name="KSO_WM_TAG_VERSION" val="1.0"/>
  <p:tag name="KSO_WM_BEAUTIFY_FLAG" val="#wm#"/>
  <p:tag name="KSO_WM_UNIT_PRESET_TEXT" val="点击添加标题内容"/>
  <p:tag name="KSO_WM_UNIT_DEFAULT_FONT" val="0;0;0"/>
  <p:tag name="KSO_WM_UNIT_BLOCK" val="0"/>
  <p:tag name="KSO_WM_UNIT_PLACING_PICTURE" val="43635.6324933565"/>
  <p:tag name="KSO_WM_UNIT_ISNUMDGMTITLE" val="0"/>
</p:tagLst>
</file>

<file path=ppt/tags/tag22.xml><?xml version="1.0" encoding="utf-8"?>
<p:tagLst xmlns:p="http://schemas.openxmlformats.org/presentationml/2006/main">
  <p:tag name="KSO_WM_SLIDE_ID" val="diagram20201598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1598"/>
  <p:tag name="KSO_WM_SLIDE_LAYOUT" val="a_d"/>
  <p:tag name="KSO_WM_SLIDE_LAYOUT_CNT" val="1_5"/>
  <p:tag name="KSO_WM_SLIDE_TYPE" val="text"/>
  <p:tag name="KSO_WM_SLIDE_SUBTYPE" val="picTxt"/>
  <p:tag name="KSO_WM_SLIDE_SIZE" val="886*451"/>
  <p:tag name="KSO_WM_SLIDE_POSITION" val="36*40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  <p:tag name="KSO_WM_TEMPLATE_MASTER_TYPE" val="0"/>
  <p:tag name="KSO_WM_TEMPLATE_COLOR_TYPE" val="1"/>
</p:tagLst>
</file>

<file path=ppt/tags/tag23.xml><?xml version="1.0" encoding="utf-8"?>
<p:tagLst xmlns:p="http://schemas.openxmlformats.org/presentationml/2006/main">
  <p:tag name="KSO_WM_UNIT_VALUE" val="1139*154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600_1*d*2"/>
  <p:tag name="KSO_WM_TEMPLATE_CATEGORY" val="diagram"/>
  <p:tag name="KSO_WM_TEMPLATE_INDEX" val="20201600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5.6371685417"/>
  <p:tag name="KSO_WM_UNIT_PLACING_PICTURE_INFO" val="{&quot;full_picture&quot;:false,&quot;last_crop_picture&quot;:&quot;2-2&quot;,&quot;selected&quot;:&quot;2-2&quot;,&quot;spacing&quot;:6}"/>
</p:tagLst>
</file>

<file path=ppt/tags/tag24.xml><?xml version="1.0" encoding="utf-8"?>
<p:tagLst xmlns:p="http://schemas.openxmlformats.org/presentationml/2006/main">
  <p:tag name="KSO_WM_UNIT_VALUE" val="1139*154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600_1*d*1"/>
  <p:tag name="KSO_WM_TEMPLATE_CATEGORY" val="diagram"/>
  <p:tag name="KSO_WM_TEMPLATE_INDEX" val="20201600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5.6371685417"/>
  <p:tag name="KSO_WM_UNIT_PLACING_PICTURE_INFO" val="{&quot;full_picture&quot;:false,&quot;last_crop_picture&quot;:&quot;2-2&quot;,&quot;selected&quot;:&quot;2-2&quot;,&quot;spacing&quot;:6}"/>
</p:tagLst>
</file>

<file path=ppt/tags/tag25.xml><?xml version="1.0" encoding="utf-8"?>
<p:tagLst xmlns:p="http://schemas.openxmlformats.org/presentationml/2006/main">
  <p:tag name="KSO_WM_UNIT_PRESET_TEXT" val="点击此处添加正文，请言简意赅的阐述您的观点。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600_1*f*1"/>
  <p:tag name="KSO_WM_TEMPLATE_CATEGORY" val="diagram"/>
  <p:tag name="KSO_WM_TEMPLATE_INDEX" val="20201600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5.6371685417"/>
</p:tagLst>
</file>

<file path=ppt/tags/tag26.xml><?xml version="1.0" encoding="utf-8"?>
<p:tagLst xmlns:p="http://schemas.openxmlformats.org/presentationml/2006/main">
  <p:tag name="KSO_WM_UNIT_ISCONTENTSTITLE" val="0"/>
  <p:tag name="KSO_WM_UNIT_PRESET_TEXT" val="点击添加标题内容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600_1*a*1"/>
  <p:tag name="KSO_WM_TEMPLATE_CATEGORY" val="diagram"/>
  <p:tag name="KSO_WM_TEMPLATE_INDEX" val="20201600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5.6371685417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600_1*i*1"/>
  <p:tag name="KSO_WM_TEMPLATE_CATEGORY" val="diagram"/>
  <p:tag name="KSO_WM_TEMPLATE_INDEX" val="20201600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5.6371685417"/>
</p:tagLst>
</file>

<file path=ppt/tags/tag28.xml><?xml version="1.0" encoding="utf-8"?>
<p:tagLst xmlns:p="http://schemas.openxmlformats.org/presentationml/2006/main">
  <p:tag name="KSO_WM_SLIDE_ID" val="diagram20201600_1"/>
  <p:tag name="KSO_WM_TEMPLATE_SUBCATEGORY" val="0"/>
  <p:tag name="KSO_WM_SLIDE_TYPE" val="text"/>
  <p:tag name="KSO_WM_SLIDE_SUBTYPE" val="picTxt"/>
  <p:tag name="KSO_WM_SLIDE_ITEM_CNT" val="0"/>
  <p:tag name="KSO_WM_SLIDE_INDEX" val="1"/>
  <p:tag name="KSO_WM_SLIDE_SIZE" val="885*448"/>
  <p:tag name="KSO_WM_SLIDE_POSITION" val="37*42"/>
  <p:tag name="KSO_WM_TAG_VERSION" val="1.0"/>
  <p:tag name="KSO_WM_BEAUTIFY_FLAG" val="#wm#"/>
  <p:tag name="KSO_WM_TEMPLATE_CATEGORY" val="diagram"/>
  <p:tag name="KSO_WM_TEMPLATE_INDEX" val="20201600"/>
  <p:tag name="KSO_WM_SLIDE_LAYOUT" val="a_d_f"/>
  <p:tag name="KSO_WM_SLIDE_LAYOUT_CNT" val="1_2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&quot;NaN&quot;,&quot;top&quot;:&quot;NaN&quot;,&quot;right&quot;:&quot;NaN&quot;,&quot;bottom&quot;:&quot;NaN&quot;}]}"/>
  <p:tag name="KSO_WM_SLIDE_BACKGROUND" val="[&quot;general&quot;]"/>
  <p:tag name="KSO_WM_SLIDE_RATIO" val="1.777778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559_1*i*1"/>
  <p:tag name="KSO_WM_TEMPLATE_CATEGORY" val="diagram"/>
  <p:tag name="KSO_WM_TEMPLATE_INDEX" val="20201559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5.636909641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2_1*d*1"/>
  <p:tag name="KSO_WM_TEMPLATE_CATEGORY" val="diagram"/>
  <p:tag name="KSO_WM_TEMPLATE_INDEX" val="20201602"/>
  <p:tag name="KSO_WM_UNIT_LAYERLEVEL" val="1"/>
  <p:tag name="KSO_WM_TAG_VERSION" val="1.0"/>
  <p:tag name="KSO_WM_BEAUTIFY_FLAG" val="#wm#"/>
  <p:tag name="KSO_WM_UNIT_VALUE" val="532*709"/>
  <p:tag name="KSO_WM_UNIT_TYPE" val="d"/>
  <p:tag name="KSO_WM_UNIT_INDEX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9_1*i*2"/>
  <p:tag name="KSO_WM_TEMPLATE_CATEGORY" val="diagram"/>
  <p:tag name="KSO_WM_TEMPLATE_INDEX" val="20201559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9_1*i*3"/>
  <p:tag name="KSO_WM_TEMPLATE_CATEGORY" val="diagram"/>
  <p:tag name="KSO_WM_TEMPLATE_INDEX" val="20201559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9_1*i*4"/>
  <p:tag name="KSO_WM_TEMPLATE_CATEGORY" val="diagram"/>
  <p:tag name="KSO_WM_TEMPLATE_INDEX" val="20201559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5.6369096412"/>
</p:tagLst>
</file>

<file path=ppt/tags/tag3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9_1*f*1"/>
  <p:tag name="KSO_WM_TEMPLATE_CATEGORY" val="diagram"/>
  <p:tag name="KSO_WM_TEMPLATE_INDEX" val="20201559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5.6369096412"/>
</p:tagLst>
</file>

<file path=ppt/tags/tag34.xml><?xml version="1.0" encoding="utf-8"?>
<p:tagLst xmlns:p="http://schemas.openxmlformats.org/presentationml/2006/main">
  <p:tag name="KSO_WM_UNIT_VALUE" val="1355*145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559_1*d*1"/>
  <p:tag name="KSO_WM_TEMPLATE_CATEGORY" val="diagram"/>
  <p:tag name="KSO_WM_TEMPLATE_INDEX" val="20201559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5.6369096412"/>
  <p:tag name="KSO_WM_UNIT_PLACING_PICTURE_INFO" val="{&quot;full_picture&quot;:false,&quot;last_crop_picture&quot;:&quot;2-5&quot;,&quot;selected&quot;:&quot;2-5&quot;,&quot;spacing&quot;:6}"/>
</p:tagLst>
</file>

<file path=ppt/tags/tag35.xml><?xml version="1.0" encoding="utf-8"?>
<p:tagLst xmlns:p="http://schemas.openxmlformats.org/presentationml/2006/main">
  <p:tag name="KSO_WM_UNIT_VALUE" val="1355*71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559_1*d*2"/>
  <p:tag name="KSO_WM_TEMPLATE_CATEGORY" val="diagram"/>
  <p:tag name="KSO_WM_TEMPLATE_INDEX" val="20201559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5.6369096412"/>
  <p:tag name="KSO_WM_UNIT_PLACING_PICTURE_INFO" val="{&quot;full_picture&quot;:false,&quot;last_crop_picture&quot;:&quot;2-5&quot;,&quot;selected&quot;:&quot;2-5&quot;,&quot;spacing&quot;:6}"/>
</p:tagLst>
</file>

<file path=ppt/tags/tag36.xml><?xml version="1.0" encoding="utf-8"?>
<p:tagLst xmlns:p="http://schemas.openxmlformats.org/presentationml/2006/main">
  <p:tag name="KSO_WM_SLIDE_ID" val="diagram2020155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8*453"/>
  <p:tag name="KSO_WM_SLIDE_POSITION" val="43*38"/>
  <p:tag name="KSO_WM_TAG_VERSION" val="1.0"/>
  <p:tag name="KSO_WM_BEAUTIFY_FLAG" val="#wm#"/>
  <p:tag name="KSO_WM_TEMPLATE_CATEGORY" val="diagram"/>
  <p:tag name="KSO_WM_TEMPLATE_INDEX" val="20201559"/>
  <p:tag name="KSO_WM_SLIDE_LAYOUT" val="d_f"/>
  <p:tag name="KSO_WM_SLIDE_LAYOUT_CNT" val="2_1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560_1*i*1"/>
  <p:tag name="KSO_WM_TEMPLATE_CATEGORY" val="diagram"/>
  <p:tag name="KSO_WM_TEMPLATE_INDEX" val="20201560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60_1*i*2"/>
  <p:tag name="KSO_WM_TEMPLATE_CATEGORY" val="diagram"/>
  <p:tag name="KSO_WM_TEMPLATE_INDEX" val="20201560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60_1*i*3"/>
  <p:tag name="KSO_WM_TEMPLATE_CATEGORY" val="diagram"/>
  <p:tag name="KSO_WM_TEMPLATE_INDEX" val="20201560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2_1*d*2"/>
  <p:tag name="KSO_WM_TEMPLATE_CATEGORY" val="diagram"/>
  <p:tag name="KSO_WM_TEMPLATE_INDEX" val="20201602"/>
  <p:tag name="KSO_WM_UNIT_LAYERLEVEL" val="1"/>
  <p:tag name="KSO_WM_TAG_VERSION" val="1.0"/>
  <p:tag name="KSO_WM_BEAUTIFY_FLAG" val="#wm#"/>
  <p:tag name="KSO_WM_UNIT_VALUE" val="532*709"/>
  <p:tag name="KSO_WM_UNIT_TYPE" val="d"/>
  <p:tag name="KSO_WM_UNIT_INDEX" val="2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60_1*i*4"/>
  <p:tag name="KSO_WM_TEMPLATE_CATEGORY" val="diagram"/>
  <p:tag name="KSO_WM_TEMPLATE_INDEX" val="20201560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60_1*f*1"/>
  <p:tag name="KSO_WM_TEMPLATE_CATEGORY" val="diagram"/>
  <p:tag name="KSO_WM_TEMPLATE_INDEX" val="20201560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VALUE" val="889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560_1*d*1"/>
  <p:tag name="KSO_WM_TEMPLATE_CATEGORY" val="diagram"/>
  <p:tag name="KSO_WM_TEMPLATE_INDEX" val="20201560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VALUE" val="382*71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01560_1*d*2"/>
  <p:tag name="KSO_WM_TEMPLATE_CATEGORY" val="diagram"/>
  <p:tag name="KSO_WM_TEMPLATE_INDEX" val="20201560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VALUE" val="889*71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201560_1*d*3"/>
  <p:tag name="KSO_WM_TEMPLATE_CATEGORY" val="diagram"/>
  <p:tag name="KSO_WM_TEMPLATE_INDEX" val="20201560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VALUE" val="380*13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4"/>
  <p:tag name="KSO_WM_UNIT_ID" val="diagram20201560_1*d*4"/>
  <p:tag name="KSO_WM_TEMPLATE_CATEGORY" val="diagram"/>
  <p:tag name="KSO_WM_TEMPLATE_INDEX" val="20201560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SLIDE_ID" val="diagram20201560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8*454"/>
  <p:tag name="KSO_WM_SLIDE_POSITION" val="43*38"/>
  <p:tag name="KSO_WM_TAG_VERSION" val="1.0"/>
  <p:tag name="KSO_WM_BEAUTIFY_FLAG" val="#wm#"/>
  <p:tag name="KSO_WM_TEMPLATE_CATEGORY" val="diagram"/>
  <p:tag name="KSO_WM_TEMPLATE_INDEX" val="20201560"/>
  <p:tag name="KSO_WM_SLIDE_LAYOUT" val="d_f"/>
  <p:tag name="KSO_WM_SLIDE_LAYOUT_CNT" val="4_1"/>
</p:tagLst>
</file>

<file path=ppt/tags/tag47.xml><?xml version="1.0" encoding="utf-8"?>
<p:tagLst xmlns:p="http://schemas.openxmlformats.org/presentationml/2006/main">
  <p:tag name="KSO_WM_UNIT_VALUE" val="1354*242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558_1*d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PLACING_PICTURE_INFO" val="{&quot;code&quot;:&quot;[1]&quot;,&quot;full_picture&quot;:false,&quot;last_crop_picture&quot;:&quot;[1]&quot;,&quot;scheme&quot;:&quot;1-1&quot;,&quot;spacing&quot;:6}"/>
  <p:tag name="KSO_WM_UNIT_SUPPORT_UNIT_TYPE" val="[&quot;all&quot;]"/>
  <p:tag name="KSO_WM_UNIT_BLOCK" val="0"/>
  <p:tag name="KSO_WM_UNIT_PLACING_PICTURE" val="145645.546"/>
  <p:tag name="KSO_WM_UNIT_PLACING_PICTURE_USER_VIEWPORT" val="{&quot;height&quot;:7683.3338582677161,&quot;width&quot;:13740.946456692913}"/>
  <p:tag name="KSO_WM_UNIT_PLACING_PICTURE_USER_RELATIVERECTANGLE" val="{&quot;bottom&quot;:0.032230000000000002,&quot;left&quot;:6.0000000000000002e-05,&quot;right&quot;:0.00231,&quot;top&quot;:0.05833}"/>
  <p:tag name="KSO_WM_UNIT_PLACING_PICTURE_COLLAGE_RELATIVERECTANGLE" val="{&quot;bottom&quot;:0.032229999999999905,&quot;left&quot;:6.0000000000000002e-05,&quot;right&quot;:0.00231,&quot;top&quot;:0.058329999999999944}"/>
  <p:tag name="KSO_WM_UNIT_PLACING_PICTURE_COLLAGE_VIEWPORT" val="{&quot;height&quot;:7683.333858267717,&quot;width&quot;:13740.946456692913}"/>
</p:tagLst>
</file>

<file path=ppt/tags/tag48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4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1558_1*f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558_1*i*1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2_1*a*1"/>
  <p:tag name="KSO_WM_TEMPLATE_CATEGORY" val="diagram"/>
  <p:tag name="KSO_WM_TEMPLATE_INDEX" val="2020160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6"/>
  <p:tag name="KSO_WM_UNIT_TYPE" val="a"/>
  <p:tag name="KSO_WM_UNIT_INDEX" val="1"/>
  <p:tag name="KSO_WM_UNIT_PRESET_TEXT" val="点击添加标题内容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8_1*i*2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8_1*i*3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SM_LIMIT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8_1*i*4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SM_LIMIT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8_1*i*5"/>
  <p:tag name="KSO_WM_TEMPLATE_CATEGORY" val="diagram"/>
  <p:tag name="KSO_WM_TEMPLATE_INDEX" val="20201558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DecorateInfoX&quot;:{&quot;IsLeft&quot;:true,&quot;IsRight&quot;:false,&quot;IsAbs&quot;:false},&quot;DecorateInfoY&quot;:{&quot;IsTop&quot;:true,&quot;IsBottom&quot;:false,&quot;IsAbs&quot;:false}}"/>
</p:tagLst>
</file>

<file path=ppt/tags/tag54.xml><?xml version="1.0" encoding="utf-8"?>
<p:tagLst xmlns:p="http://schemas.openxmlformats.org/presentationml/2006/main">
  <p:tag name="KSO_WM_SLIDE_ID" val="diagram20201558_1"/>
  <p:tag name="KSO_WM_TEMPLATE_SUBCATEGORY" val="11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66*471"/>
  <p:tag name="KSO_WM_SLIDE_POSITION" val="47*20"/>
  <p:tag name="KSO_WM_TAG_VERSION" val="1.0"/>
  <p:tag name="KSO_WM_BEAUTIFY_FLAG" val="#wm#"/>
  <p:tag name="KSO_WM_TEMPLATE_CATEGORY" val="diagram"/>
  <p:tag name="KSO_WM_TEMPLATE_INDEX" val="20201558"/>
  <p:tag name="KSO_WM_SLIDE_LAYOUT" val="d_f"/>
  <p:tag name="KSO_WM_SLIDE_LAYOUT_CNT" val="1_1"/>
  <p:tag name="KSO_WM_TEMPLATE_MASTER_TYPE" val="0"/>
  <p:tag name="KSO_WM_TEMPLATE_COLOR_TYPE" val="1"/>
  <p:tag name="KSO_WM_SLIDE_LAYOUT_INFO" val="{&quot;direction&quot;:0,&quot;horizontalAlign&quot;:-1,&quot;verticalAlign&quot;:-1,&quot;type&quot;:1,&quot;diagramDirection&quot;:0,&quot;canSetOverLayout&quot;:0,&quot;isOverLayout&quot;:0,&quot;normalSize&quot;:{&quot;size1&quot;:19.9},&quot;minSize&quot;:{&quot;size1&quot;:19.9},&quot;maxSize&quot;:{&quot;size1&quot;:19.9},&quot;edge&quot;:{&quot;left&quot;:true,&quot;top&quot;:true,&quot;right&quot;:true,&quot;bottom&quot;:true},&quot;backgroundInfo&quot;:[{&quot;type&quot;:&quot;general&quot;,&quot;left&quot;:0.0,&quot;top&quot;:0.0,&quot;right&quot;:0.0,&quot;bottom&quot;:0.0,&quot;leftAbs&quot;:false,&quot;topAbs&quot;:false,&quot;rightAbs&quot;:false,&quot;bottomAbs&quot;:false},{&quot;type&quot;:&quot;frame&quot;,&quot;left&quot;:0.0,&quot;top&quot;:0.0,&quot;right&quot;:0.0,&quot;bottom&quot;:0.0,&quot;leftAbs&quot;:false,&quot;topAbs&quot;:false,&quot;rightAbs&quot;:false,&quot;bottomAbs&quot;:false}],&quot;subLayout&quot;:[{&quot;direction&quot;:0,&quot;horizontalAlign&quot;:-1,&quot;verticalAlign&quot;:-1,&quot;type&quot;:0,&quot;diagramDirection&quot;:0,&quot;canSetOverLayout&quot;:0,&quot;isOverLayout&quot;:0,&quot;margin&quot;:{&quot;left&quot;:1.69,&quot;top&quot;:0.74,&quot;right&quot;:1.694,&quot;bottom&quot;:2.12},&quot;edge&quot;:{&quot;left&quot;:true,&quot;top&quot;:true,&quot;right&quot;:true,&quot;bottom&quot;:false},&quot;backgroundInfo&quot;:[{&quot;type&quot;:&quot;navigation&quot;,&quot;left&quot;:0.0,&quot;top&quot;:0.0,&quot;right&quot;:0.0,&quot;bottom&quot;:0.338114023,&quot;leftAbs&quot;:false,&quot;topAbs&quot;:false,&quot;rightAbs&quot;:false,&quot;bottomAbs&quot;:false}]},{&quot;direction&quot;:1,&quot;horizontalAlign&quot;:-1,&quot;verticalAlign&quot;:-1,&quot;type&quot;:0,&quot;diagramDirection&quot;:0,&quot;canSetOverLayout&quot;:0,&quot;isOverLayout&quot;:0,&quot;normalSize&quot;:{&quot;size1&quot;:23.4},&quot;minSize&quot;:{&quot;size1&quot;:23.4},&quot;maxSize&quot;:{&quot;size1&quot;:66.4},&quot;edge&quot;:{&quot;left&quot;:true,&quot;top&quot;:fals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026,&quot;right&quot;:1.034,&quot;bottom&quot;:3.387},&quot;edge&quot;:{&quot;left&quot;:true,&quot;top&quot;:false,&quot;right&quot;:false,&quot;bottom&quot;:true}},{&quot;direction&quot;:0,&quot;horizontalAlign&quot;:0,&quot;verticalAlign&quot;:0,&quot;type&quot;:1,&quot;diagramDirection&quot;:0,&quot;canSetOverLayout&quot;:1,&quot;isOverLayout&quot;:0,&quot;margin&quot;:{&quot;left&quot;:0.026,&quot;top&quot;:0.026,&quot;right&quot;:1.69,&quot;bottom&quot;:1.69},&quot;marginOverLayout&quot;:{&quot;left&quot;:0.026,&quot;top&quot;:0.026,&quot;right&quot;:0.0,&quot;bottom&quot;:1.69},&quot;edge&quot;:{&quot;left&quot;:false,&quot;top&quot;:false,&quot;right&quot;:true,&quot;bottom&quot;:true}}]}]}"/>
  <p:tag name="KSO_WM_SLIDE_CAN_ADD_NAVIGATION" val="1"/>
  <p:tag name="KSO_WM_SLIDE_BACKGROUND" val="[&quot;general&quot;,&quot;frame&quot;,&quot;navigation&quot;]"/>
  <p:tag name="KSO_WM_SLIDE_RATIO" val="1.777778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551_1*i*1"/>
  <p:tag name="KSO_WM_TEMPLATE_CATEGORY" val="diagram"/>
  <p:tag name="KSO_WM_TEMPLATE_INDEX" val="20201551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551_1*i*3"/>
  <p:tag name="KSO_WM_TEMPLATE_CATEGORY" val="diagram"/>
  <p:tag name="KSO_WM_TEMPLATE_INDEX" val="20201551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551_1*i*4"/>
  <p:tag name="KSO_WM_TEMPLATE_CATEGORY" val="diagram"/>
  <p:tag name="KSO_WM_TEMPLATE_INDEX" val="20201551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PRESET_TEXT" val="输入小标题"/>
  <p:tag name="KSO_WM_UNIT_NOCLEAR" val="0"/>
  <p:tag name="KSO_WM_UNIT_SHOW_EDIT_AREA_INDICATION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1551_1*h_a*1_1"/>
  <p:tag name="KSO_WM_TEMPLATE_CATEGORY" val="diagram"/>
  <p:tag name="KSO_WM_TEMPLATE_INDEX" val="20201551"/>
  <p:tag name="KSO_WM_UNIT_LAYERLEVEL" val="1_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RELATE_UNITID" val="diagram20201551_1*a*2"/>
  <p:tag name="KSO_WM_UNIT_PRESET_TEXT" val="点击输入正文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551_1*h_f*1_1"/>
  <p:tag name="KSO_WM_TEMPLATE_CATEGORY" val="diagram"/>
  <p:tag name="KSO_WM_TEMPLATE_INDEX" val="20201551"/>
  <p:tag name="KSO_WM_UNIT_LAYERLEVEL" val="1_1"/>
  <p:tag name="KSO_WM_TAG_VERSION" val="1.0"/>
  <p:tag name="KSO_WM_BEAUTIFY_FLAG" val="#wm#"/>
  <p:tag name="KSO_WM_UNIT_SHOW_EDIT_AREA_INDICATION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2_1*i*1"/>
  <p:tag name="KSO_WM_TEMPLATE_CATEGORY" val="diagram"/>
  <p:tag name="KSO_WM_TEMPLATE_INDEX" val="20201602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0.xml><?xml version="1.0" encoding="utf-8"?>
<p:tagLst xmlns:p="http://schemas.openxmlformats.org/presentationml/2006/main">
  <p:tag name="KSO_WM_UNIT_ISCONTENTSTITLE" val="0"/>
  <p:tag name="KSO_WM_UNIT_PRESET_TEXT" val="点击&#13;输入大标题"/>
  <p:tag name="KSO_WM_UNIT_NOCLEAR" val="0"/>
  <p:tag name="KSO_WM_UNIT_SHOW_EDIT_AREA_INDICATION" val="1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551_1*a*1"/>
  <p:tag name="KSO_WM_TEMPLATE_CATEGORY" val="diagram"/>
  <p:tag name="KSO_WM_TEMPLATE_INDEX" val="20201551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1551_1*i*5"/>
  <p:tag name="KSO_WM_TEMPLATE_CATEGORY" val="diagram"/>
  <p:tag name="KSO_WM_TEMPLATE_INDEX" val="20201551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1551_1*i*6"/>
  <p:tag name="KSO_WM_TEMPLATE_CATEGORY" val="diagram"/>
  <p:tag name="KSO_WM_TEMPLATE_INDEX" val="20201551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1551_1*i*7"/>
  <p:tag name="KSO_WM_TEMPLATE_CATEGORY" val="diagram"/>
  <p:tag name="KSO_WM_TEMPLATE_INDEX" val="2020155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VALUE" val="464*46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551_1*d*1"/>
  <p:tag name="KSO_WM_TEMPLATE_CATEGORY" val="diagram"/>
  <p:tag name="KSO_WM_TEMPLATE_INDEX" val="2020155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01551_1*i*8"/>
  <p:tag name="KSO_WM_TEMPLATE_CATEGORY" val="diagram"/>
  <p:tag name="KSO_WM_TEMPLATE_INDEX" val="2020155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01551_1*i*9"/>
  <p:tag name="KSO_WM_TEMPLATE_CATEGORY" val="diagram"/>
  <p:tag name="KSO_WM_TEMPLATE_INDEX" val="2020155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551_1*i*2"/>
  <p:tag name="KSO_WM_TEMPLATE_CATEGORY" val="diagram"/>
  <p:tag name="KSO_WM_TEMPLATE_INDEX" val="2020155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diagram20201551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551"/>
  <p:tag name="KSO_WM_SLIDE_LAYOUT" val="a_d_h"/>
  <p:tag name="KSO_WM_SLIDE_LAYOUT_CNT" val="1_1_1"/>
  <p:tag name="KSO_WM_SLIDE_TYPE" val="text"/>
  <p:tag name="KSO_WM_SLIDE_SUBTYPE" val="picTxt"/>
  <p:tag name="KSO_WM_SLIDE_SIZE" val="143.7*26.55"/>
  <p:tag name="KSO_WM_SLIDE_POSITION" val="260.4*271.2"/>
</p:tagLst>
</file>

<file path=ppt/tags/tag69.xml><?xml version="1.0" encoding="utf-8"?>
<p:tagLst xmlns:p="http://schemas.openxmlformats.org/presentationml/2006/main">
  <p:tag name="KSO_WM_UNIT_VALUE" val="1337*115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1485_1*d*1"/>
  <p:tag name="KSO_WM_TEMPLATE_CATEGORY" val="diagram"/>
  <p:tag name="KSO_WM_TEMPLATE_INDEX" val="20201485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602_1*f*1"/>
  <p:tag name="KSO_WM_TEMPLATE_CATEGORY" val="diagram"/>
  <p:tag name="KSO_WM_TEMPLATE_INDEX" val="20201602"/>
  <p:tag name="KSO_WM_UNIT_LAYERLEVEL" val="1"/>
  <p:tag name="KSO_WM_TAG_VERSION" val="1.0"/>
  <p:tag name="KSO_WM_BEAUTIFY_FLAG" val="#wm#"/>
  <p:tag name="KSO_WM_UNIT_NOCLEAR" val="0"/>
  <p:tag name="KSO_WM_UNIT_VALUE" val="72"/>
  <p:tag name="KSO_WM_UNIT_TYPE" val="f"/>
  <p:tag name="KSO_WM_UNIT_INDEX" val="1"/>
  <p:tag name="KSO_WM_UNIT_PRESET_TEXT" val="点击此处添加正文，文字是您思想的提炼，为了演示发布的良好效果，请言简意赅的阐述您的观点。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485_1*i*1"/>
  <p:tag name="KSO_WM_TEMPLATE_CATEGORY" val="diagram"/>
  <p:tag name="KSO_WM_TEMPLATE_INDEX" val="20201485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1485_1*i*2"/>
  <p:tag name="KSO_WM_TEMPLATE_CATEGORY" val="diagram"/>
  <p:tag name="KSO_WM_TEMPLATE_INDEX" val="20201485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h_g"/>
  <p:tag name="KSO_WM_UNIT_INDEX" val="1_1"/>
  <p:tag name="KSO_WM_UNIT_ID" val="diagram20201485_1*h_g*1_1"/>
  <p:tag name="KSO_WM_TEMPLATE_CATEGORY" val="diagram"/>
  <p:tag name="KSO_WM_TEMPLATE_INDEX" val="20201485"/>
  <p:tag name="KSO_WM_UNIT_LAYERLEVEL" val="1_1"/>
  <p:tag name="KSO_WM_TAG_VERSION" val="1.0"/>
  <p:tag name="KSO_WM_BEAUTIFY_FLAG" val="#wm#"/>
  <p:tag name="KSO_WM_UNIT_PRESET_TEXT" val="张瑞敏"/>
</p:tagLst>
</file>

<file path=ppt/tags/tag73.xml><?xml version="1.0" encoding="utf-8"?>
<p:tagLst xmlns:p="http://schemas.openxmlformats.org/presentationml/2006/main">
  <p:tag name="KSO_WM_UNIT_SUBTYPE" val="a"/>
  <p:tag name="KSO_WM_UNIT_NOCLEAR" val="0"/>
  <p:tag name="KSO_WM_UNIT_VALUE" val="112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485_1*h_f*1_1"/>
  <p:tag name="KSO_WM_TEMPLATE_CATEGORY" val="diagram"/>
  <p:tag name="KSO_WM_TEMPLATE_INDEX" val="20201485"/>
  <p:tag name="KSO_WM_UNIT_LAYERLEVEL" val="1_1"/>
  <p:tag name="KSO_WM_TAG_VERSION" val="1.0"/>
  <p:tag name="KSO_WM_BEAUTIFY_FLAG" val="#wm#"/>
  <p:tag name="KSO_WM_UNIT_PRESET_TEXT" val="企业家只有两只眼睛不行，必须要有笫三只眼睛。要用一只眼睛盯住内部管理，最大限度地调动员工积极性；另一只眼睛盯住市场变化，策划创新行为；第三只眼睛用来盯住国家宏观调控政策，以便抓住机遇，超前发展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diagram20201485_1*h_i*1_1"/>
  <p:tag name="KSO_WM_TEMPLATE_CATEGORY" val="diagram"/>
  <p:tag name="KSO_WM_TEMPLATE_INDEX" val="20201485"/>
  <p:tag name="KSO_WM_UNIT_LAYERLEVEL" val="1_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485_1*a*1"/>
  <p:tag name="KSO_WM_TEMPLATE_CATEGORY" val="diagram"/>
  <p:tag name="KSO_WM_TEMPLATE_INDEX" val="20201485"/>
  <p:tag name="KSO_WM_UNIT_LAYERLEVEL" val="1"/>
  <p:tag name="KSO_WM_TAG_VERSION" val="1.0"/>
  <p:tag name="KSO_WM_BEAUTIFY_FLAG" val="#wm#"/>
  <p:tag name="KSO_WM_UNIT_PRESET_TEXT" val="励志名言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1485_1*b*1"/>
  <p:tag name="KSO_WM_TEMPLATE_CATEGORY" val="diagram"/>
  <p:tag name="KSO_WM_TEMPLATE_INDEX" val="20201485"/>
  <p:tag name="KSO_WM_UNIT_LAYERLEVEL" val="1"/>
  <p:tag name="KSO_WM_TAG_VERSION" val="1.0"/>
  <p:tag name="KSO_WM_BEAUTIFY_FLAG" val="#wm#"/>
  <p:tag name="KSO_WM_UNIT_PRESET_TEXT" val="INSPIRATIONAL QUOTES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1485_1*i*3"/>
  <p:tag name="KSO_WM_TEMPLATE_CATEGORY" val="diagram"/>
  <p:tag name="KSO_WM_TEMPLATE_INDEX" val="20201485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1485_1*i*4"/>
  <p:tag name="KSO_WM_TEMPLATE_CATEGORY" val="diagram"/>
  <p:tag name="KSO_WM_TEMPLATE_INDEX" val="20201485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ID" val="diagram20201485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413.659*150.66"/>
  <p:tag name="KSO_WM_SLIDE_POSITION" val="520.293*221.498"/>
  <p:tag name="KSO_WM_TAG_VERSION" val="1.0"/>
  <p:tag name="KSO_WM_BEAUTIFY_FLAG" val="#wm#"/>
  <p:tag name="KSO_WM_TEMPLATE_CATEGORY" val="diagram"/>
  <p:tag name="KSO_WM_TEMPLATE_INDEX" val="20201485"/>
  <p:tag name="KSO_WM_SLIDE_LAYOUT" val="a_b_d_h"/>
  <p:tag name="KSO_WM_SLIDE_LAYOUT_CNT" val="1_1_1_1"/>
</p:tagLst>
</file>

<file path=ppt/tags/tag8.xml><?xml version="1.0" encoding="utf-8"?>
<p:tagLst xmlns:p="http://schemas.openxmlformats.org/presentationml/2006/main">
  <p:tag name="KSO_WM_SLIDE_ID" val="diagram20201602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1602"/>
  <p:tag name="KSO_WM_SLIDE_LAYOUT" val="a_d_f"/>
  <p:tag name="KSO_WM_SLIDE_LAYOUT_CNT" val="1_4_1"/>
  <p:tag name="KSO_WM_SLIDE_TYPE" val="text"/>
  <p:tag name="KSO_WM_SLIDE_SUBTYPE" val="picTxt"/>
  <p:tag name="KSO_WM_SLIDE_SIZE" val="887*458"/>
  <p:tag name="KSO_WM_SLIDE_POSITION" val="37*42"/>
</p:tagLst>
</file>

<file path=ppt/tags/tag8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1109_1*h_a*1_1"/>
  <p:tag name="KSO_WM_TEMPLATE_CATEGORY" val="diagram"/>
  <p:tag name="KSO_WM_TEMPLATE_INDEX" val="20201109"/>
  <p:tag name="KSO_WM_UNIT_LAYERLEVEL" val="1_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0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09_1*h_f*1_1"/>
  <p:tag name="KSO_WM_TEMPLATE_CATEGORY" val="diagram"/>
  <p:tag name="KSO_WM_TEMPLATE_INDEX" val="20201109"/>
  <p:tag name="KSO_WM_UNIT_LAYERLEVEL" val="1_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01109_1*h_a*2_1"/>
  <p:tag name="KSO_WM_TEMPLATE_CATEGORY" val="diagram"/>
  <p:tag name="KSO_WM_TEMPLATE_INDEX" val="20201109"/>
  <p:tag name="KSO_WM_UNIT_LAYERLEVEL" val="1_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10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01109_1*h_f*2_1"/>
  <p:tag name="KSO_WM_TEMPLATE_CATEGORY" val="diagram"/>
  <p:tag name="KSO_WM_TEMPLATE_INDEX" val="20201109"/>
  <p:tag name="KSO_WM_UNIT_LAYERLEVEL" val="1_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VALUE" val="611*1294"/>
  <p:tag name="KSO_WM_UNIT_HIGHLIGHT" val="0"/>
  <p:tag name="KSO_WM_UNIT_COMPATIBLE" val="0"/>
  <p:tag name="KSO_WM_UNIT_DIAGRAM_ISNUMVISUAL" val="0"/>
  <p:tag name="KSO_WM_UNIT_DIAGRAM_ISREFERUNIT" val="0"/>
  <p:tag name="KSO_WM_UNIT_TYPE" val="h_d"/>
  <p:tag name="KSO_WM_UNIT_INDEX" val="1_1"/>
  <p:tag name="KSO_WM_UNIT_ID" val="diagram20201109_1*h_d*1_1"/>
  <p:tag name="KSO_WM_TEMPLATE_CATEGORY" val="diagram"/>
  <p:tag name="KSO_WM_TEMPLATE_INDEX" val="20201109"/>
  <p:tag name="KSO_WM_UNIT_LAYERLEVEL" val="1_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VALUE" val="610*1294"/>
  <p:tag name="KSO_WM_UNIT_HIGHLIGHT" val="0"/>
  <p:tag name="KSO_WM_UNIT_COMPATIBLE" val="0"/>
  <p:tag name="KSO_WM_UNIT_DIAGRAM_ISNUMVISUAL" val="0"/>
  <p:tag name="KSO_WM_UNIT_DIAGRAM_ISREFERUNIT" val="0"/>
  <p:tag name="KSO_WM_UNIT_TYPE" val="h_d"/>
  <p:tag name="KSO_WM_UNIT_INDEX" val="2_1"/>
  <p:tag name="KSO_WM_UNIT_ID" val="diagram20201109_1*h_d*2_1"/>
  <p:tag name="KSO_WM_TEMPLATE_CATEGORY" val="diagram"/>
  <p:tag name="KSO_WM_TEMPLATE_INDEX" val="20201109"/>
  <p:tag name="KSO_WM_UNIT_LAYERLEVEL" val="1_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TEMPLATE_THUMBS_INDEX" val="1"/>
  <p:tag name="KSO_WM_SLIDE_ID" val="diagram20201109_1"/>
  <p:tag name="KSO_WM_TEMPLATE_SUBCATEGORY" val="0"/>
  <p:tag name="KSO_WM_SLIDE_ITEM_CNT" val="0"/>
  <p:tag name="KSO_WM_SLIDE_INDEX" val="1"/>
  <p:tag name="KSO_WM_UNIT_SHOW_EDIT_AREA_INDICATION" val="1"/>
  <p:tag name="KSO_WM_TAG_VERSION" val="1.0"/>
  <p:tag name="KSO_WM_BEAUTIFY_FLAG" val="#wm#"/>
  <p:tag name="KSO_WM_TEMPLATE_CATEGORY" val="diagram"/>
  <p:tag name="KSO_WM_TEMPLATE_INDEX" val="20201109"/>
  <p:tag name="KSO_WM_SLIDE_LAYOUT" val="h"/>
  <p:tag name="KSO_WM_SLIDE_LAYOUT_CNT" val="2"/>
  <p:tag name="KSO_WM_SLIDE_TYPE" val="text"/>
  <p:tag name="KSO_WM_SLIDE_SUBTYPE" val="picTxt"/>
  <p:tag name="KSO_WM_SLIDE_SIZE" val="828.467*416.375"/>
  <p:tag name="KSO_WM_SLIDE_POSITION" val="66.7826*68.875"/>
</p:tagLst>
</file>

<file path=ppt/tags/tag87.xml><?xml version="1.0" encoding="utf-8"?>
<p:tagLst xmlns:p="http://schemas.openxmlformats.org/presentationml/2006/main">
  <p:tag name="COMMONDATA" val="eyJoZGlkIjoiODhiZGJmMzBjY2JlYjUzMjQ2YjVmM2E5YTE1OGY0ZmUifQ=="/>
</p:tagLst>
</file>

<file path=ppt/tags/tag9.xml><?xml version="1.0" encoding="utf-8"?>
<p:tagLst xmlns:p="http://schemas.openxmlformats.org/presentationml/2006/main">
  <p:tag name="KSO_WM_UNIT_ISCONTENTSTITLE" val="0"/>
  <p:tag name="KSO_WM_UNIT_PRESET_TEXT" val="点击此处添加&#13;适当长度的内容标题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604_1*a*1"/>
  <p:tag name="KSO_WM_TEMPLATE_CATEGORY" val="diagram"/>
  <p:tag name="KSO_WM_TEMPLATE_INDEX" val="20201604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WPS 演示</Application>
  <PresentationFormat>宽屏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</vt:lpstr>
      <vt:lpstr>微软雅黑</vt:lpstr>
      <vt:lpstr>微软雅黑 Light</vt:lpstr>
      <vt:lpstr>Calibri</vt:lpstr>
      <vt:lpstr>Segoe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86181</dc:creator>
  <cp:lastModifiedBy>WPS_1665999695</cp:lastModifiedBy>
  <cp:revision>2</cp:revision>
  <dcterms:created xsi:type="dcterms:W3CDTF">2023-02-17T05:58:00Z</dcterms:created>
  <dcterms:modified xsi:type="dcterms:W3CDTF">2023-02-17T06:02:47Z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48244D3119064E8AB19EAB631C161D82</vt:lpwstr>
  </property>
  <property fmtid="{D5CDD505-2E9C-101B-9397-08002B2CF9AE}" pid="3" name="KSOProductBuildVer">
    <vt:lpwstr>2052-11.1.0.13703</vt:lpwstr>
  </property>
</Properties>
</file>