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장혁" initials="윤장" lastIdx="1" clrIdx="0">
    <p:extLst>
      <p:ext uri="{19B8F6BF-5375-455C-9EA6-DF929625EA0E}">
        <p15:presenceInfo xmlns:p15="http://schemas.microsoft.com/office/powerpoint/2012/main" userId="79c69a9aeebf3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4T19:49:33.61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090-16CC-4272-AFD7-F67BA4DA7C5B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530D-E8AB-44F5-9D89-9930490A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090-16CC-4272-AFD7-F67BA4DA7C5B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530D-E8AB-44F5-9D89-9930490A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9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090-16CC-4272-AFD7-F67BA4DA7C5B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530D-E8AB-44F5-9D89-9930490A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090-16CC-4272-AFD7-F67BA4DA7C5B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530D-E8AB-44F5-9D89-9930490A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6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090-16CC-4272-AFD7-F67BA4DA7C5B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530D-E8AB-44F5-9D89-9930490A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9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090-16CC-4272-AFD7-F67BA4DA7C5B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530D-E8AB-44F5-9D89-9930490A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4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090-16CC-4272-AFD7-F67BA4DA7C5B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530D-E8AB-44F5-9D89-9930490A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090-16CC-4272-AFD7-F67BA4DA7C5B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530D-E8AB-44F5-9D89-9930490A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9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090-16CC-4272-AFD7-F67BA4DA7C5B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530D-E8AB-44F5-9D89-9930490A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090-16CC-4272-AFD7-F67BA4DA7C5B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530D-E8AB-44F5-9D89-9930490A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090-16CC-4272-AFD7-F67BA4DA7C5B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530D-E8AB-44F5-9D89-9930490A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4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E090-16CC-4272-AFD7-F67BA4DA7C5B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530D-E8AB-44F5-9D89-9930490A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raph-chart-stock-down-crash-36929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72AEBE-627C-4664-A6B0-10943067D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78" y="2803704"/>
            <a:ext cx="2046244" cy="2046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EA9813-9FEC-4227-B6E7-2E3381C47D4B}"/>
              </a:ext>
            </a:extLst>
          </p:cNvPr>
          <p:cNvSpPr txBox="1"/>
          <p:nvPr/>
        </p:nvSpPr>
        <p:spPr>
          <a:xfrm>
            <a:off x="3087316" y="881639"/>
            <a:ext cx="296936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95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야채 코인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B6796-6B20-4D4F-880D-66B26415DBEE}"/>
              </a:ext>
            </a:extLst>
          </p:cNvPr>
          <p:cNvSpPr txBox="1"/>
          <p:nvPr/>
        </p:nvSpPr>
        <p:spPr>
          <a:xfrm>
            <a:off x="2690716" y="1969629"/>
            <a:ext cx="37625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농산물의 도매가를 알아서 농산물의 가격을 알아보자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254E6-E4C5-4E20-A5D6-B8EA3FDF944E}"/>
              </a:ext>
            </a:extLst>
          </p:cNvPr>
          <p:cNvSpPr txBox="1"/>
          <p:nvPr/>
        </p:nvSpPr>
        <p:spPr>
          <a:xfrm>
            <a:off x="6891730" y="5344493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2017182026 </a:t>
            </a:r>
            <a:r>
              <a:rPr lang="ko-KR" altLang="en-US" sz="16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윤장혁</a:t>
            </a:r>
            <a:endParaRPr lang="en-US" altLang="ko-KR" sz="1600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r>
              <a:rPr lang="en-US" altLang="ko-KR" sz="16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2013180006 </a:t>
            </a:r>
            <a:r>
              <a:rPr lang="ko-KR" altLang="en-US" sz="16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김재환</a:t>
            </a:r>
          </a:p>
        </p:txBody>
      </p:sp>
    </p:spTree>
    <p:extLst>
      <p:ext uri="{BB962C8B-B14F-4D97-AF65-F5344CB8AC3E}">
        <p14:creationId xmlns:p14="http://schemas.microsoft.com/office/powerpoint/2010/main" val="378586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65E051-F3FD-468F-AC28-2999B005A3E6}"/>
              </a:ext>
            </a:extLst>
          </p:cNvPr>
          <p:cNvSpPr txBox="1"/>
          <p:nvPr/>
        </p:nvSpPr>
        <p:spPr>
          <a:xfrm>
            <a:off x="617909" y="463741"/>
            <a:ext cx="1240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목차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91BEF42-CA73-4450-8338-64C59687FA76}"/>
              </a:ext>
            </a:extLst>
          </p:cNvPr>
          <p:cNvSpPr/>
          <p:nvPr/>
        </p:nvSpPr>
        <p:spPr>
          <a:xfrm>
            <a:off x="1227682" y="1902760"/>
            <a:ext cx="6177700" cy="57518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주제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A2E064-F10C-40CC-A20D-FE19A9199803}"/>
              </a:ext>
            </a:extLst>
          </p:cNvPr>
          <p:cNvSpPr/>
          <p:nvPr/>
        </p:nvSpPr>
        <p:spPr>
          <a:xfrm>
            <a:off x="1227682" y="2853820"/>
            <a:ext cx="6177700" cy="57518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사용 </a:t>
            </a:r>
            <a:r>
              <a:rPr lang="en-US" altLang="ko-KR" sz="2400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API</a:t>
            </a:r>
            <a:endParaRPr lang="ko-KR" altLang="en-US" sz="2400" dirty="0">
              <a:solidFill>
                <a:schemeClr val="tx1"/>
              </a:solidFill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F593C0-947B-4FA9-A67F-A3CFE36E8D43}"/>
              </a:ext>
            </a:extLst>
          </p:cNvPr>
          <p:cNvSpPr/>
          <p:nvPr/>
        </p:nvSpPr>
        <p:spPr>
          <a:xfrm>
            <a:off x="1227682" y="3804880"/>
            <a:ext cx="6177700" cy="57518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개발 기능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4C0194A-4635-43AA-BD39-09E5FCC68A7D}"/>
              </a:ext>
            </a:extLst>
          </p:cNvPr>
          <p:cNvSpPr/>
          <p:nvPr/>
        </p:nvSpPr>
        <p:spPr>
          <a:xfrm>
            <a:off x="1227682" y="4755940"/>
            <a:ext cx="6177700" cy="57518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UI</a:t>
            </a:r>
            <a:endParaRPr lang="ko-KR" altLang="en-US" sz="2400" dirty="0">
              <a:solidFill>
                <a:schemeClr val="tx1"/>
              </a:solidFill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8A2659-40C2-4334-9CC5-A616B8DFED96}"/>
              </a:ext>
            </a:extLst>
          </p:cNvPr>
          <p:cNvCxnSpPr/>
          <p:nvPr/>
        </p:nvCxnSpPr>
        <p:spPr>
          <a:xfrm>
            <a:off x="0" y="1233182"/>
            <a:ext cx="9144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BDEC49-8C70-41DF-A2A2-4CAAB5A7ED03}"/>
              </a:ext>
            </a:extLst>
          </p:cNvPr>
          <p:cNvSpPr/>
          <p:nvPr/>
        </p:nvSpPr>
        <p:spPr>
          <a:xfrm>
            <a:off x="1227682" y="5707000"/>
            <a:ext cx="6177700" cy="57518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개발 일정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0698865-6152-43CC-84AF-8060361D0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5" y="563605"/>
            <a:ext cx="475894" cy="475894"/>
          </a:xfrm>
          <a:prstGeom prst="rect">
            <a:avLst/>
          </a:prstGeom>
        </p:spPr>
      </p:pic>
      <p:pic>
        <p:nvPicPr>
          <p:cNvPr id="3" name="그림 2" descr="벡터그래픽이(가) 표시된 사진&#10;&#10;자동 생성된 설명">
            <a:extLst>
              <a:ext uri="{FF2B5EF4-FFF2-40B4-BE49-F238E27FC236}">
                <a16:creationId xmlns:a16="http://schemas.microsoft.com/office/drawing/2014/main" id="{1672BFBB-93BD-4A9F-AE50-33A84C0E5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58" y="1969871"/>
            <a:ext cx="414905" cy="414905"/>
          </a:xfrm>
          <a:prstGeom prst="rect">
            <a:avLst/>
          </a:prstGeom>
        </p:spPr>
      </p:pic>
      <p:pic>
        <p:nvPicPr>
          <p:cNvPr id="18" name="그림 17" descr="벡터그래픽이(가) 표시된 사진&#10;&#10;자동 생성된 설명">
            <a:extLst>
              <a:ext uri="{FF2B5EF4-FFF2-40B4-BE49-F238E27FC236}">
                <a16:creationId xmlns:a16="http://schemas.microsoft.com/office/drawing/2014/main" id="{6A22C6F6-8706-4AB7-ADA3-674807069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57" y="2933957"/>
            <a:ext cx="414905" cy="414905"/>
          </a:xfrm>
          <a:prstGeom prst="rect">
            <a:avLst/>
          </a:prstGeom>
        </p:spPr>
      </p:pic>
      <p:pic>
        <p:nvPicPr>
          <p:cNvPr id="19" name="그림 18" descr="벡터그래픽이(가) 표시된 사진&#10;&#10;자동 생성된 설명">
            <a:extLst>
              <a:ext uri="{FF2B5EF4-FFF2-40B4-BE49-F238E27FC236}">
                <a16:creationId xmlns:a16="http://schemas.microsoft.com/office/drawing/2014/main" id="{C99D851B-8C70-4CDF-86BA-88CC3418D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65" y="3885017"/>
            <a:ext cx="414905" cy="414905"/>
          </a:xfrm>
          <a:prstGeom prst="rect">
            <a:avLst/>
          </a:prstGeom>
        </p:spPr>
      </p:pic>
      <p:pic>
        <p:nvPicPr>
          <p:cNvPr id="20" name="그림 19" descr="벡터그래픽이(가) 표시된 사진&#10;&#10;자동 생성된 설명">
            <a:extLst>
              <a:ext uri="{FF2B5EF4-FFF2-40B4-BE49-F238E27FC236}">
                <a16:creationId xmlns:a16="http://schemas.microsoft.com/office/drawing/2014/main" id="{9AA3392F-2EBC-47B0-9913-7E39830A7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62" y="4836077"/>
            <a:ext cx="414905" cy="414905"/>
          </a:xfrm>
          <a:prstGeom prst="rect">
            <a:avLst/>
          </a:prstGeom>
        </p:spPr>
      </p:pic>
      <p:pic>
        <p:nvPicPr>
          <p:cNvPr id="21" name="그림 20" descr="벡터그래픽이(가) 표시된 사진&#10;&#10;자동 생성된 설명">
            <a:extLst>
              <a:ext uri="{FF2B5EF4-FFF2-40B4-BE49-F238E27FC236}">
                <a16:creationId xmlns:a16="http://schemas.microsoft.com/office/drawing/2014/main" id="{B68C5F5E-5B9A-496B-BE76-E574C39CA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77" y="5787137"/>
            <a:ext cx="414905" cy="4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4AFD4FC-D8CD-4C96-807F-BC2FE1BD491E}"/>
              </a:ext>
            </a:extLst>
          </p:cNvPr>
          <p:cNvSpPr txBox="1"/>
          <p:nvPr/>
        </p:nvSpPr>
        <p:spPr>
          <a:xfrm>
            <a:off x="735354" y="463741"/>
            <a:ext cx="1240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주제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0B0F7E-38C8-4795-87F9-8EB5581B7179}"/>
              </a:ext>
            </a:extLst>
          </p:cNvPr>
          <p:cNvCxnSpPr/>
          <p:nvPr/>
        </p:nvCxnSpPr>
        <p:spPr>
          <a:xfrm>
            <a:off x="0" y="1233182"/>
            <a:ext cx="9144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2D9FEE-E23E-47F4-B963-64C19415CEDA}"/>
              </a:ext>
            </a:extLst>
          </p:cNvPr>
          <p:cNvSpPr txBox="1"/>
          <p:nvPr/>
        </p:nvSpPr>
        <p:spPr>
          <a:xfrm>
            <a:off x="324689" y="2075778"/>
            <a:ext cx="849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매일 도매시장에서 팔리는 농산물의 가격을 알아서</a:t>
            </a:r>
            <a:r>
              <a:rPr lang="en-US" altLang="ko-KR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ko-KR" altLang="en-US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농산물의 가격변동에 대해 알려주는 어플</a:t>
            </a:r>
          </a:p>
        </p:txBody>
      </p:sp>
      <p:pic>
        <p:nvPicPr>
          <p:cNvPr id="36" name="그림 35" descr="쇼지, 건물이(가) 표시된 사진&#10;&#10;자동 생성된 설명">
            <a:extLst>
              <a:ext uri="{FF2B5EF4-FFF2-40B4-BE49-F238E27FC236}">
                <a16:creationId xmlns:a16="http://schemas.microsoft.com/office/drawing/2014/main" id="{8BA67047-27D5-4BCF-8094-5AA59F457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66735" y="2945212"/>
            <a:ext cx="5981351" cy="3725883"/>
          </a:xfrm>
          <a:prstGeom prst="rect">
            <a:avLst/>
          </a:prstGeom>
        </p:spPr>
      </p:pic>
      <p:pic>
        <p:nvPicPr>
          <p:cNvPr id="34" name="그림 33" descr="실루엣이(가) 표시된 사진&#10;&#10;자동 생성된 설명">
            <a:extLst>
              <a:ext uri="{FF2B5EF4-FFF2-40B4-BE49-F238E27FC236}">
                <a16:creationId xmlns:a16="http://schemas.microsoft.com/office/drawing/2014/main" id="{719AA945-233E-4CCB-9CF9-571228EA7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09" y="3429000"/>
            <a:ext cx="780956" cy="7809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1E50452-0CC9-4CC5-8EE3-C31A17297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3" y="573938"/>
            <a:ext cx="475894" cy="47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0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4AFD4FC-D8CD-4C96-807F-BC2FE1BD491E}"/>
              </a:ext>
            </a:extLst>
          </p:cNvPr>
          <p:cNvSpPr txBox="1"/>
          <p:nvPr/>
        </p:nvSpPr>
        <p:spPr>
          <a:xfrm>
            <a:off x="735354" y="463741"/>
            <a:ext cx="7729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사용 </a:t>
            </a:r>
            <a:r>
              <a:rPr lang="en-US" altLang="ko-KR" sz="44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API</a:t>
            </a:r>
            <a:endParaRPr lang="ko-KR" altLang="en-US" sz="4400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0B0F7E-38C8-4795-87F9-8EB5581B7179}"/>
              </a:ext>
            </a:extLst>
          </p:cNvPr>
          <p:cNvCxnSpPr/>
          <p:nvPr/>
        </p:nvCxnSpPr>
        <p:spPr>
          <a:xfrm>
            <a:off x="0" y="1233182"/>
            <a:ext cx="9144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34B2213-A291-4720-8D82-2B93D3C93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55" y="2002623"/>
            <a:ext cx="5332689" cy="44073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8718A4-29EF-41FB-ACE4-75404044F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5" y="563605"/>
            <a:ext cx="475894" cy="47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2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4AFD4FC-D8CD-4C96-807F-BC2FE1BD491E}"/>
              </a:ext>
            </a:extLst>
          </p:cNvPr>
          <p:cNvSpPr txBox="1"/>
          <p:nvPr/>
        </p:nvSpPr>
        <p:spPr>
          <a:xfrm>
            <a:off x="735354" y="463741"/>
            <a:ext cx="7729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개발 기능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0B0F7E-38C8-4795-87F9-8EB5581B7179}"/>
              </a:ext>
            </a:extLst>
          </p:cNvPr>
          <p:cNvCxnSpPr/>
          <p:nvPr/>
        </p:nvCxnSpPr>
        <p:spPr>
          <a:xfrm>
            <a:off x="0" y="1233182"/>
            <a:ext cx="9144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9122BB-1B2E-4133-8D73-41B86C822ECA}"/>
              </a:ext>
            </a:extLst>
          </p:cNvPr>
          <p:cNvSpPr txBox="1"/>
          <p:nvPr/>
        </p:nvSpPr>
        <p:spPr>
          <a:xfrm>
            <a:off x="1399506" y="2075778"/>
            <a:ext cx="634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1. </a:t>
            </a:r>
            <a:r>
              <a:rPr lang="ko-KR" altLang="en-US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원하는 채소의 이름을 검색하면 </a:t>
            </a:r>
            <a:r>
              <a:rPr lang="en-US" altLang="ko-KR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1</a:t>
            </a:r>
            <a:r>
              <a:rPr lang="ko-KR" altLang="en-US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주일간의 채소 가격 그래프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C3F44-CB34-4133-B685-A6C7670372B6}"/>
              </a:ext>
            </a:extLst>
          </p:cNvPr>
          <p:cNvSpPr txBox="1"/>
          <p:nvPr/>
        </p:nvSpPr>
        <p:spPr>
          <a:xfrm>
            <a:off x="2936647" y="3287705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2. </a:t>
            </a:r>
            <a:r>
              <a:rPr lang="ko-KR" altLang="en-US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현재의 가격과 전날의 가격 표시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A1B47-7EC0-4E13-B5D8-B4E7081C53A0}"/>
              </a:ext>
            </a:extLst>
          </p:cNvPr>
          <p:cNvSpPr txBox="1"/>
          <p:nvPr/>
        </p:nvSpPr>
        <p:spPr>
          <a:xfrm>
            <a:off x="2222542" y="4499632"/>
            <a:ext cx="469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3. </a:t>
            </a:r>
            <a:r>
              <a:rPr lang="ko-KR" altLang="en-US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찾은 가격을 </a:t>
            </a:r>
            <a:r>
              <a:rPr lang="en-US" altLang="ko-KR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xml </a:t>
            </a:r>
            <a:r>
              <a:rPr lang="ko-KR" altLang="en-US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저장혹은 </a:t>
            </a:r>
            <a:r>
              <a:rPr lang="en-US" altLang="ko-KR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e-mail</a:t>
            </a:r>
            <a:r>
              <a:rPr lang="ko-KR" altLang="en-US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로 전송하기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0EC82E-95DB-4F6B-A693-8A32BEB59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5" y="563605"/>
            <a:ext cx="475894" cy="47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4AFD4FC-D8CD-4C96-807F-BC2FE1BD491E}"/>
              </a:ext>
            </a:extLst>
          </p:cNvPr>
          <p:cNvSpPr txBox="1"/>
          <p:nvPr/>
        </p:nvSpPr>
        <p:spPr>
          <a:xfrm>
            <a:off x="735354" y="463741"/>
            <a:ext cx="7729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UI</a:t>
            </a:r>
            <a:endParaRPr lang="ko-KR" altLang="en-US" sz="4400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0B0F7E-38C8-4795-87F9-8EB5581B7179}"/>
              </a:ext>
            </a:extLst>
          </p:cNvPr>
          <p:cNvCxnSpPr/>
          <p:nvPr/>
        </p:nvCxnSpPr>
        <p:spPr>
          <a:xfrm>
            <a:off x="0" y="1233182"/>
            <a:ext cx="9144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CB8337-D659-4A15-AC5F-D7EE1C9EF681}"/>
              </a:ext>
            </a:extLst>
          </p:cNvPr>
          <p:cNvSpPr/>
          <p:nvPr/>
        </p:nvSpPr>
        <p:spPr>
          <a:xfrm>
            <a:off x="327905" y="1665235"/>
            <a:ext cx="8488189" cy="4729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ED82F0-7AB6-435C-86D9-6A5C0DAD6978}"/>
              </a:ext>
            </a:extLst>
          </p:cNvPr>
          <p:cNvSpPr/>
          <p:nvPr/>
        </p:nvSpPr>
        <p:spPr>
          <a:xfrm>
            <a:off x="327905" y="1665235"/>
            <a:ext cx="8488189" cy="33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A48427-B6F0-4352-ABB9-5A97AE62F3C7}"/>
              </a:ext>
            </a:extLst>
          </p:cNvPr>
          <p:cNvSpPr/>
          <p:nvPr/>
        </p:nvSpPr>
        <p:spPr>
          <a:xfrm>
            <a:off x="527802" y="2181131"/>
            <a:ext cx="8112859" cy="37750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C72DDE-1EAF-424E-AB35-961CDC8E4307}"/>
              </a:ext>
            </a:extLst>
          </p:cNvPr>
          <p:cNvSpPr/>
          <p:nvPr/>
        </p:nvSpPr>
        <p:spPr>
          <a:xfrm>
            <a:off x="1670114" y="6018734"/>
            <a:ext cx="6946084" cy="337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Entry</a:t>
            </a:r>
            <a:endParaRPr lang="ko-KR" altLang="en-US" dirty="0">
              <a:solidFill>
                <a:schemeClr val="tx1"/>
              </a:solidFill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128F-5933-4AE3-B2BF-97DE87EA3FA7}"/>
              </a:ext>
            </a:extLst>
          </p:cNvPr>
          <p:cNvSpPr txBox="1"/>
          <p:nvPr/>
        </p:nvSpPr>
        <p:spPr>
          <a:xfrm>
            <a:off x="519413" y="601343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채소 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5D54B3-3502-403D-8276-787BFE3D1D04}"/>
              </a:ext>
            </a:extLst>
          </p:cNvPr>
          <p:cNvSpPr/>
          <p:nvPr/>
        </p:nvSpPr>
        <p:spPr>
          <a:xfrm>
            <a:off x="615519" y="2256004"/>
            <a:ext cx="831145" cy="83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채소 </a:t>
            </a:r>
            <a:endParaRPr lang="en-US" altLang="ko-KR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 algn="ctr"/>
            <a:r>
              <a:rPr lang="ko-KR" altLang="en-US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사진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4AA478-9CF1-498B-9621-53424526ECD3}"/>
              </a:ext>
            </a:extLst>
          </p:cNvPr>
          <p:cNvSpPr/>
          <p:nvPr/>
        </p:nvSpPr>
        <p:spPr>
          <a:xfrm>
            <a:off x="615518" y="3209890"/>
            <a:ext cx="7848973" cy="2645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그래프가 그려지는 곳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30EC04-3E4E-4AA1-9293-3E475952C97F}"/>
              </a:ext>
            </a:extLst>
          </p:cNvPr>
          <p:cNvSpPr/>
          <p:nvPr/>
        </p:nvSpPr>
        <p:spPr>
          <a:xfrm>
            <a:off x="1670114" y="2285861"/>
            <a:ext cx="4665891" cy="3691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오늘 가격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CCA654-917A-4703-9D05-CC4C7AD003AF}"/>
              </a:ext>
            </a:extLst>
          </p:cNvPr>
          <p:cNvSpPr/>
          <p:nvPr/>
        </p:nvSpPr>
        <p:spPr>
          <a:xfrm>
            <a:off x="1670115" y="2754545"/>
            <a:ext cx="4666612" cy="3691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전날 가격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0F5D1A-8DA6-482A-A325-0AC7404E22D4}"/>
              </a:ext>
            </a:extLst>
          </p:cNvPr>
          <p:cNvSpPr/>
          <p:nvPr/>
        </p:nvSpPr>
        <p:spPr>
          <a:xfrm>
            <a:off x="8416302" y="1665234"/>
            <a:ext cx="399792" cy="337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0D01C5-758D-4D0D-9DD7-0B4D6F13A551}"/>
              </a:ext>
            </a:extLst>
          </p:cNvPr>
          <p:cNvSpPr/>
          <p:nvPr/>
        </p:nvSpPr>
        <p:spPr>
          <a:xfrm>
            <a:off x="6452018" y="2283280"/>
            <a:ext cx="19978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E-mail </a:t>
            </a:r>
            <a:r>
              <a:rPr lang="ko-KR" altLang="en-US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전송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6DA73A-3DE9-4A14-BE4A-48990FBDAAA2}"/>
              </a:ext>
            </a:extLst>
          </p:cNvPr>
          <p:cNvSpPr/>
          <p:nvPr/>
        </p:nvSpPr>
        <p:spPr>
          <a:xfrm>
            <a:off x="6452018" y="2726594"/>
            <a:ext cx="19978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Xml </a:t>
            </a:r>
            <a:r>
              <a:rPr lang="ko-KR" altLang="en-US" dirty="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저장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2FE2D8E-BB26-4067-8D04-FE06ABA43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5" y="563605"/>
            <a:ext cx="475894" cy="47589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DED0B3F8-E744-4891-A159-9D248C61FDED}"/>
              </a:ext>
            </a:extLst>
          </p:cNvPr>
          <p:cNvSpPr/>
          <p:nvPr/>
        </p:nvSpPr>
        <p:spPr>
          <a:xfrm>
            <a:off x="3271706" y="5712903"/>
            <a:ext cx="3733101" cy="97312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B9E4914-DBA1-4C8A-A3D6-A19FBB83630C}"/>
              </a:ext>
            </a:extLst>
          </p:cNvPr>
          <p:cNvSpPr/>
          <p:nvPr/>
        </p:nvSpPr>
        <p:spPr>
          <a:xfrm rot="1748391">
            <a:off x="6348420" y="4679408"/>
            <a:ext cx="729843" cy="1149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553127D-ED29-4992-B040-9FEBF3B50300}"/>
              </a:ext>
            </a:extLst>
          </p:cNvPr>
          <p:cNvSpPr/>
          <p:nvPr/>
        </p:nvSpPr>
        <p:spPr>
          <a:xfrm>
            <a:off x="405532" y="2078429"/>
            <a:ext cx="1170581" cy="113146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DC34373C-5FD4-4720-A33C-8E0A73FCE89E}"/>
              </a:ext>
            </a:extLst>
          </p:cNvPr>
          <p:cNvSpPr/>
          <p:nvPr/>
        </p:nvSpPr>
        <p:spPr>
          <a:xfrm rot="1748391">
            <a:off x="1275916" y="1059995"/>
            <a:ext cx="729843" cy="1149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4AFD4FC-D8CD-4C96-807F-BC2FE1BD491E}"/>
              </a:ext>
            </a:extLst>
          </p:cNvPr>
          <p:cNvSpPr txBox="1"/>
          <p:nvPr/>
        </p:nvSpPr>
        <p:spPr>
          <a:xfrm>
            <a:off x="735354" y="463741"/>
            <a:ext cx="7729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개발 일정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0B0F7E-38C8-4795-87F9-8EB5581B7179}"/>
              </a:ext>
            </a:extLst>
          </p:cNvPr>
          <p:cNvCxnSpPr/>
          <p:nvPr/>
        </p:nvCxnSpPr>
        <p:spPr>
          <a:xfrm>
            <a:off x="0" y="1233182"/>
            <a:ext cx="9144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F9D129-71B7-4D72-894F-A6A4BBC01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89278"/>
              </p:ext>
            </p:extLst>
          </p:nvPr>
        </p:nvGraphicFramePr>
        <p:xfrm>
          <a:off x="114300" y="1428033"/>
          <a:ext cx="8763000" cy="523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893174868"/>
                    </a:ext>
                  </a:extLst>
                </a:gridCol>
                <a:gridCol w="3937000">
                  <a:extLst>
                    <a:ext uri="{9D8B030D-6E8A-4147-A177-3AD203B41FA5}">
                      <a16:colId xmlns:a16="http://schemas.microsoft.com/office/drawing/2014/main" val="331944866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276539368"/>
                    </a:ext>
                  </a:extLst>
                </a:gridCol>
              </a:tblGrid>
              <a:tr h="748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개발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972526"/>
                  </a:ext>
                </a:extLst>
              </a:tr>
              <a:tr h="74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주차</a:t>
                      </a:r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(5.8 ~ 5.15)</a:t>
                      </a:r>
                      <a:endParaRPr lang="ko-KR" altLang="en-US" sz="1600" dirty="0">
                        <a:latin typeface="netmarble Bold" panose="02020803020101020101" pitchFamily="18" charset="-127"/>
                        <a:ea typeface="netmarble Bold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어플리케이션 기획 및 </a:t>
                      </a:r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API </a:t>
                      </a:r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etmarble Bold" panose="02020803020101020101" pitchFamily="18" charset="-127"/>
                        <a:ea typeface="netmarble Bold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986384"/>
                  </a:ext>
                </a:extLst>
              </a:tr>
              <a:tr h="74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주차</a:t>
                      </a:r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(5.15 ~ 5.22)</a:t>
                      </a:r>
                      <a:endParaRPr lang="ko-KR" altLang="en-US" sz="1600" dirty="0">
                        <a:latin typeface="netmarble Bold" panose="02020803020101020101" pitchFamily="18" charset="-127"/>
                        <a:ea typeface="netmarble Bold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기획 발표 및 기본 구조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기획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51841"/>
                  </a:ext>
                </a:extLst>
              </a:tr>
              <a:tr h="74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주차</a:t>
                      </a:r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(5.22 ~ 5.29)</a:t>
                      </a:r>
                      <a:endParaRPr lang="ko-KR" altLang="en-US" sz="1600" dirty="0">
                        <a:latin typeface="netmarble Bold" panose="02020803020101020101" pitchFamily="18" charset="-127"/>
                        <a:ea typeface="netmarble Bold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데이터를 이용해 검색 시 당일 가격 출력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etmarble Bold" panose="02020803020101020101" pitchFamily="18" charset="-127"/>
                        <a:ea typeface="netmarble Bold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660917"/>
                  </a:ext>
                </a:extLst>
              </a:tr>
              <a:tr h="74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주차</a:t>
                      </a:r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(5.29 ~ 6.5)</a:t>
                      </a:r>
                      <a:endParaRPr lang="ko-KR" altLang="en-US" sz="1600" dirty="0">
                        <a:latin typeface="netmarble Bold" panose="02020803020101020101" pitchFamily="18" charset="-127"/>
                        <a:ea typeface="netmarble Bold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UI </a:t>
                      </a:r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제작 및 이메일 전송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중간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030351"/>
                  </a:ext>
                </a:extLst>
              </a:tr>
              <a:tr h="74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주차</a:t>
                      </a:r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(6.5 ~ 6.12)</a:t>
                      </a:r>
                      <a:endParaRPr lang="ko-KR" altLang="en-US" sz="1600" dirty="0">
                        <a:latin typeface="netmarble Bold" panose="02020803020101020101" pitchFamily="18" charset="-127"/>
                        <a:ea typeface="netmarble Bold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추가구현 및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netmarble Bold" panose="02020803020101020101" pitchFamily="18" charset="-127"/>
                        <a:ea typeface="netmarble Bold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395955"/>
                  </a:ext>
                </a:extLst>
              </a:tr>
              <a:tr h="74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6</a:t>
                      </a:r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주차</a:t>
                      </a:r>
                      <a:r>
                        <a:rPr lang="en-US" altLang="ko-KR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(6.12 ~ 6.19)</a:t>
                      </a:r>
                      <a:endParaRPr lang="ko-KR" altLang="en-US" sz="1600" dirty="0">
                        <a:latin typeface="netmarble Bold" panose="02020803020101020101" pitchFamily="18" charset="-127"/>
                        <a:ea typeface="netmarble Bold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etmarble Bold" panose="02020803020101020101" pitchFamily="18" charset="-127"/>
                          <a:ea typeface="netmarble Bold" panose="02020803020101020101" pitchFamily="18" charset="-127"/>
                        </a:rPr>
                        <a:t>최종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961233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B8E7C612-54E1-4F42-B5EB-621124D8F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5" y="563605"/>
            <a:ext cx="475894" cy="47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6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166</Words>
  <Application>Microsoft Office PowerPoint</Application>
  <PresentationFormat>화면 슬라이드 쇼(4:3)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netmarble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장혁</dc:creator>
  <cp:lastModifiedBy>윤 장혁</cp:lastModifiedBy>
  <cp:revision>19</cp:revision>
  <dcterms:created xsi:type="dcterms:W3CDTF">2019-05-14T09:20:36Z</dcterms:created>
  <dcterms:modified xsi:type="dcterms:W3CDTF">2019-05-14T16:03:13Z</dcterms:modified>
</cp:coreProperties>
</file>