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E6298-00F8-4C9F-A406-6E31C827075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305E50-2CB4-4246-BBC7-53FDB5D8391A}">
      <dgm:prSet/>
      <dgm:spPr/>
      <dgm:t>
        <a:bodyPr/>
        <a:lstStyle/>
        <a:p>
          <a:r>
            <a:rPr lang="en-US"/>
            <a:t>W: </a:t>
          </a:r>
          <a:r>
            <a:rPr lang="ko-KR"/>
            <a:t>앞으로 이동</a:t>
          </a:r>
          <a:endParaRPr lang="en-US"/>
        </a:p>
      </dgm:t>
    </dgm:pt>
    <dgm:pt modelId="{AB5CB9F9-838C-4EFD-90DB-C3886F4AFE9D}" type="parTrans" cxnId="{D5DFAA74-3DE7-4A4F-B46B-20AE32A00BF3}">
      <dgm:prSet/>
      <dgm:spPr/>
      <dgm:t>
        <a:bodyPr/>
        <a:lstStyle/>
        <a:p>
          <a:endParaRPr lang="en-US"/>
        </a:p>
      </dgm:t>
    </dgm:pt>
    <dgm:pt modelId="{F0C8944F-EDC8-4B73-A9BB-AC4EB007A51E}" type="sibTrans" cxnId="{D5DFAA74-3DE7-4A4F-B46B-20AE32A00BF3}">
      <dgm:prSet/>
      <dgm:spPr/>
      <dgm:t>
        <a:bodyPr/>
        <a:lstStyle/>
        <a:p>
          <a:endParaRPr lang="en-US"/>
        </a:p>
      </dgm:t>
    </dgm:pt>
    <dgm:pt modelId="{37769D96-482E-40D0-80DD-E234E9B148E5}">
      <dgm:prSet/>
      <dgm:spPr/>
      <dgm:t>
        <a:bodyPr/>
        <a:lstStyle/>
        <a:p>
          <a:r>
            <a:rPr lang="en-US"/>
            <a:t>A: </a:t>
          </a:r>
          <a:r>
            <a:rPr lang="ko-KR"/>
            <a:t>왼쪽 이동</a:t>
          </a:r>
          <a:endParaRPr lang="en-US"/>
        </a:p>
      </dgm:t>
    </dgm:pt>
    <dgm:pt modelId="{3A3A5EDC-2030-4D5F-A528-65EA0ED23677}" type="parTrans" cxnId="{1D03340E-82B5-428D-9312-23CE97A38492}">
      <dgm:prSet/>
      <dgm:spPr/>
      <dgm:t>
        <a:bodyPr/>
        <a:lstStyle/>
        <a:p>
          <a:endParaRPr lang="en-US"/>
        </a:p>
      </dgm:t>
    </dgm:pt>
    <dgm:pt modelId="{84E2065C-D9DB-4241-9E86-FAF6B4434C72}" type="sibTrans" cxnId="{1D03340E-82B5-428D-9312-23CE97A38492}">
      <dgm:prSet/>
      <dgm:spPr/>
      <dgm:t>
        <a:bodyPr/>
        <a:lstStyle/>
        <a:p>
          <a:endParaRPr lang="en-US"/>
        </a:p>
      </dgm:t>
    </dgm:pt>
    <dgm:pt modelId="{43EA185A-3E95-4641-8875-1792958F28FE}">
      <dgm:prSet/>
      <dgm:spPr/>
      <dgm:t>
        <a:bodyPr/>
        <a:lstStyle/>
        <a:p>
          <a:r>
            <a:rPr lang="en-US"/>
            <a:t>S: </a:t>
          </a:r>
          <a:r>
            <a:rPr lang="ko-KR"/>
            <a:t>뒤로 이동</a:t>
          </a:r>
          <a:endParaRPr lang="en-US"/>
        </a:p>
      </dgm:t>
    </dgm:pt>
    <dgm:pt modelId="{4CCB6D4C-DDAC-4FF2-8C03-CE226F4B98AA}" type="parTrans" cxnId="{30305390-41D1-468D-B2AE-914C6AE77A47}">
      <dgm:prSet/>
      <dgm:spPr/>
      <dgm:t>
        <a:bodyPr/>
        <a:lstStyle/>
        <a:p>
          <a:endParaRPr lang="en-US"/>
        </a:p>
      </dgm:t>
    </dgm:pt>
    <dgm:pt modelId="{FA0AF7A0-4644-4A7A-9CD1-C2E6474C1B6A}" type="sibTrans" cxnId="{30305390-41D1-468D-B2AE-914C6AE77A47}">
      <dgm:prSet/>
      <dgm:spPr/>
      <dgm:t>
        <a:bodyPr/>
        <a:lstStyle/>
        <a:p>
          <a:endParaRPr lang="en-US"/>
        </a:p>
      </dgm:t>
    </dgm:pt>
    <dgm:pt modelId="{5AEADCF0-E02C-4816-89C6-A71C0D7306AB}">
      <dgm:prSet/>
      <dgm:spPr/>
      <dgm:t>
        <a:bodyPr/>
        <a:lstStyle/>
        <a:p>
          <a:r>
            <a:rPr lang="en-US"/>
            <a:t>D: </a:t>
          </a:r>
          <a:r>
            <a:rPr lang="ko-KR"/>
            <a:t>오른쪽 이동</a:t>
          </a:r>
          <a:endParaRPr lang="en-US"/>
        </a:p>
      </dgm:t>
    </dgm:pt>
    <dgm:pt modelId="{31A3FE52-C3CA-4D8F-92AF-DFA4FF3BEBD4}" type="parTrans" cxnId="{F72E40DF-FA77-4D09-8AE1-3232A5E1F891}">
      <dgm:prSet/>
      <dgm:spPr/>
      <dgm:t>
        <a:bodyPr/>
        <a:lstStyle/>
        <a:p>
          <a:endParaRPr lang="en-US"/>
        </a:p>
      </dgm:t>
    </dgm:pt>
    <dgm:pt modelId="{8B8626B7-55E6-4049-A1A2-1BC02DF76DA7}" type="sibTrans" cxnId="{F72E40DF-FA77-4D09-8AE1-3232A5E1F891}">
      <dgm:prSet/>
      <dgm:spPr/>
      <dgm:t>
        <a:bodyPr/>
        <a:lstStyle/>
        <a:p>
          <a:endParaRPr lang="en-US"/>
        </a:p>
      </dgm:t>
    </dgm:pt>
    <dgm:pt modelId="{EA9A0FF9-729B-42B2-8CA9-780D78E7AA3B}">
      <dgm:prSet/>
      <dgm:spPr/>
      <dgm:t>
        <a:bodyPr/>
        <a:lstStyle/>
        <a:p>
          <a:r>
            <a:rPr lang="en-US"/>
            <a:t>Space: </a:t>
          </a:r>
          <a:r>
            <a:rPr lang="ko-KR"/>
            <a:t>주인공 고도 상승</a:t>
          </a:r>
          <a:endParaRPr lang="en-US"/>
        </a:p>
      </dgm:t>
    </dgm:pt>
    <dgm:pt modelId="{1C9330CE-3B22-480D-A0A0-501863150035}" type="parTrans" cxnId="{BA7D7C7C-1B88-4000-BE19-94190E10544C}">
      <dgm:prSet/>
      <dgm:spPr/>
      <dgm:t>
        <a:bodyPr/>
        <a:lstStyle/>
        <a:p>
          <a:endParaRPr lang="en-US"/>
        </a:p>
      </dgm:t>
    </dgm:pt>
    <dgm:pt modelId="{7AC2E15D-897A-4685-87CA-9F6493C25677}" type="sibTrans" cxnId="{BA7D7C7C-1B88-4000-BE19-94190E10544C}">
      <dgm:prSet/>
      <dgm:spPr/>
      <dgm:t>
        <a:bodyPr/>
        <a:lstStyle/>
        <a:p>
          <a:endParaRPr lang="en-US"/>
        </a:p>
      </dgm:t>
    </dgm:pt>
    <dgm:pt modelId="{71A02104-4DA7-4BCC-BDB6-576DE7B3D9EB}">
      <dgm:prSet/>
      <dgm:spPr/>
      <dgm:t>
        <a:bodyPr/>
        <a:lstStyle/>
        <a:p>
          <a:r>
            <a:rPr lang="ko-KR"/>
            <a:t>마우스 좌우 이동</a:t>
          </a:r>
          <a:r>
            <a:rPr lang="en-US"/>
            <a:t>: </a:t>
          </a:r>
          <a:r>
            <a:rPr lang="ko-KR"/>
            <a:t>카메라 회전</a:t>
          </a:r>
          <a:endParaRPr lang="en-US"/>
        </a:p>
      </dgm:t>
    </dgm:pt>
    <dgm:pt modelId="{EEBED6AD-3CF4-42BC-BCCA-39C0F63CB39B}" type="parTrans" cxnId="{6C3F6C9C-3B8B-49B1-BF50-675C6967E50E}">
      <dgm:prSet/>
      <dgm:spPr/>
      <dgm:t>
        <a:bodyPr/>
        <a:lstStyle/>
        <a:p>
          <a:endParaRPr lang="en-US"/>
        </a:p>
      </dgm:t>
    </dgm:pt>
    <dgm:pt modelId="{429FD76F-2EC5-42A8-BF9E-E132BFBD4C9F}" type="sibTrans" cxnId="{6C3F6C9C-3B8B-49B1-BF50-675C6967E50E}">
      <dgm:prSet/>
      <dgm:spPr/>
      <dgm:t>
        <a:bodyPr/>
        <a:lstStyle/>
        <a:p>
          <a:endParaRPr lang="en-US"/>
        </a:p>
      </dgm:t>
    </dgm:pt>
    <dgm:pt modelId="{A238122E-D296-40DD-9D74-D6BE5619A7C9}" type="pres">
      <dgm:prSet presAssocID="{137E6298-00F8-4C9F-A406-6E31C8270750}" presName="vert0" presStyleCnt="0">
        <dgm:presLayoutVars>
          <dgm:dir/>
          <dgm:animOne val="branch"/>
          <dgm:animLvl val="lvl"/>
        </dgm:presLayoutVars>
      </dgm:prSet>
      <dgm:spPr/>
    </dgm:pt>
    <dgm:pt modelId="{3153208A-5408-49DA-B175-C093FB255DFD}" type="pres">
      <dgm:prSet presAssocID="{92305E50-2CB4-4246-BBC7-53FDB5D8391A}" presName="thickLine" presStyleLbl="alignNode1" presStyleIdx="0" presStyleCnt="6"/>
      <dgm:spPr/>
    </dgm:pt>
    <dgm:pt modelId="{1B020477-ADE6-4CB1-B264-E89FC08DFD8A}" type="pres">
      <dgm:prSet presAssocID="{92305E50-2CB4-4246-BBC7-53FDB5D8391A}" presName="horz1" presStyleCnt="0"/>
      <dgm:spPr/>
    </dgm:pt>
    <dgm:pt modelId="{688306FE-C8EF-441A-9AD2-EA8346A15D63}" type="pres">
      <dgm:prSet presAssocID="{92305E50-2CB4-4246-BBC7-53FDB5D8391A}" presName="tx1" presStyleLbl="revTx" presStyleIdx="0" presStyleCnt="6"/>
      <dgm:spPr/>
    </dgm:pt>
    <dgm:pt modelId="{214D55E4-80ED-4A27-AFB8-894F040EF904}" type="pres">
      <dgm:prSet presAssocID="{92305E50-2CB4-4246-BBC7-53FDB5D8391A}" presName="vert1" presStyleCnt="0"/>
      <dgm:spPr/>
    </dgm:pt>
    <dgm:pt modelId="{6CFAF755-9140-43C7-9C63-CABB5068756E}" type="pres">
      <dgm:prSet presAssocID="{37769D96-482E-40D0-80DD-E234E9B148E5}" presName="thickLine" presStyleLbl="alignNode1" presStyleIdx="1" presStyleCnt="6"/>
      <dgm:spPr/>
    </dgm:pt>
    <dgm:pt modelId="{0459273A-2109-49F0-94E7-7EFCF704B767}" type="pres">
      <dgm:prSet presAssocID="{37769D96-482E-40D0-80DD-E234E9B148E5}" presName="horz1" presStyleCnt="0"/>
      <dgm:spPr/>
    </dgm:pt>
    <dgm:pt modelId="{292ADCE9-47DB-48B2-9145-E55E9FE62401}" type="pres">
      <dgm:prSet presAssocID="{37769D96-482E-40D0-80DD-E234E9B148E5}" presName="tx1" presStyleLbl="revTx" presStyleIdx="1" presStyleCnt="6"/>
      <dgm:spPr/>
    </dgm:pt>
    <dgm:pt modelId="{A35BE81E-FAF9-4B8A-9589-D8981F50BC1B}" type="pres">
      <dgm:prSet presAssocID="{37769D96-482E-40D0-80DD-E234E9B148E5}" presName="vert1" presStyleCnt="0"/>
      <dgm:spPr/>
    </dgm:pt>
    <dgm:pt modelId="{94D62315-F088-4182-906A-99054F20E449}" type="pres">
      <dgm:prSet presAssocID="{43EA185A-3E95-4641-8875-1792958F28FE}" presName="thickLine" presStyleLbl="alignNode1" presStyleIdx="2" presStyleCnt="6"/>
      <dgm:spPr/>
    </dgm:pt>
    <dgm:pt modelId="{2E93FCEA-B541-4390-A763-02CF5BB4755C}" type="pres">
      <dgm:prSet presAssocID="{43EA185A-3E95-4641-8875-1792958F28FE}" presName="horz1" presStyleCnt="0"/>
      <dgm:spPr/>
    </dgm:pt>
    <dgm:pt modelId="{05F01B97-AC1C-4BE6-9EBF-5DFE5A2B14C2}" type="pres">
      <dgm:prSet presAssocID="{43EA185A-3E95-4641-8875-1792958F28FE}" presName="tx1" presStyleLbl="revTx" presStyleIdx="2" presStyleCnt="6"/>
      <dgm:spPr/>
    </dgm:pt>
    <dgm:pt modelId="{9F5A55E7-6D44-4DEA-A883-CB141807F983}" type="pres">
      <dgm:prSet presAssocID="{43EA185A-3E95-4641-8875-1792958F28FE}" presName="vert1" presStyleCnt="0"/>
      <dgm:spPr/>
    </dgm:pt>
    <dgm:pt modelId="{D2433EE8-11E6-44FF-A8FE-83FBAA24EF18}" type="pres">
      <dgm:prSet presAssocID="{5AEADCF0-E02C-4816-89C6-A71C0D7306AB}" presName="thickLine" presStyleLbl="alignNode1" presStyleIdx="3" presStyleCnt="6"/>
      <dgm:spPr/>
    </dgm:pt>
    <dgm:pt modelId="{1D6E0E6E-8C8A-440B-9835-EAFD6C0AD5B7}" type="pres">
      <dgm:prSet presAssocID="{5AEADCF0-E02C-4816-89C6-A71C0D7306AB}" presName="horz1" presStyleCnt="0"/>
      <dgm:spPr/>
    </dgm:pt>
    <dgm:pt modelId="{5984378E-BA01-47E2-B410-E6827F96BB18}" type="pres">
      <dgm:prSet presAssocID="{5AEADCF0-E02C-4816-89C6-A71C0D7306AB}" presName="tx1" presStyleLbl="revTx" presStyleIdx="3" presStyleCnt="6"/>
      <dgm:spPr/>
    </dgm:pt>
    <dgm:pt modelId="{6AAE3E12-BA76-406C-8EE4-DC329C360EDB}" type="pres">
      <dgm:prSet presAssocID="{5AEADCF0-E02C-4816-89C6-A71C0D7306AB}" presName="vert1" presStyleCnt="0"/>
      <dgm:spPr/>
    </dgm:pt>
    <dgm:pt modelId="{1C13CCEC-54D4-4F10-A7E9-DAE0084D5D4D}" type="pres">
      <dgm:prSet presAssocID="{EA9A0FF9-729B-42B2-8CA9-780D78E7AA3B}" presName="thickLine" presStyleLbl="alignNode1" presStyleIdx="4" presStyleCnt="6"/>
      <dgm:spPr/>
    </dgm:pt>
    <dgm:pt modelId="{550522DA-D2D3-4C73-9885-F1A3D07063CF}" type="pres">
      <dgm:prSet presAssocID="{EA9A0FF9-729B-42B2-8CA9-780D78E7AA3B}" presName="horz1" presStyleCnt="0"/>
      <dgm:spPr/>
    </dgm:pt>
    <dgm:pt modelId="{36BFBFEC-7284-42FD-9146-5B49157D510B}" type="pres">
      <dgm:prSet presAssocID="{EA9A0FF9-729B-42B2-8CA9-780D78E7AA3B}" presName="tx1" presStyleLbl="revTx" presStyleIdx="4" presStyleCnt="6"/>
      <dgm:spPr/>
    </dgm:pt>
    <dgm:pt modelId="{B225871E-477E-4743-86DE-348DBD51E9D1}" type="pres">
      <dgm:prSet presAssocID="{EA9A0FF9-729B-42B2-8CA9-780D78E7AA3B}" presName="vert1" presStyleCnt="0"/>
      <dgm:spPr/>
    </dgm:pt>
    <dgm:pt modelId="{DD2D9096-2A90-438C-9096-FBC83EA15408}" type="pres">
      <dgm:prSet presAssocID="{71A02104-4DA7-4BCC-BDB6-576DE7B3D9EB}" presName="thickLine" presStyleLbl="alignNode1" presStyleIdx="5" presStyleCnt="6"/>
      <dgm:spPr/>
    </dgm:pt>
    <dgm:pt modelId="{5367CC71-A19E-460E-8969-8A10A7B1B6FA}" type="pres">
      <dgm:prSet presAssocID="{71A02104-4DA7-4BCC-BDB6-576DE7B3D9EB}" presName="horz1" presStyleCnt="0"/>
      <dgm:spPr/>
    </dgm:pt>
    <dgm:pt modelId="{A4BBC607-2667-4145-A09C-7D22E32A0DC4}" type="pres">
      <dgm:prSet presAssocID="{71A02104-4DA7-4BCC-BDB6-576DE7B3D9EB}" presName="tx1" presStyleLbl="revTx" presStyleIdx="5" presStyleCnt="6"/>
      <dgm:spPr/>
    </dgm:pt>
    <dgm:pt modelId="{7A365CA3-EB10-4AF9-8E8B-FFAD8D89F54A}" type="pres">
      <dgm:prSet presAssocID="{71A02104-4DA7-4BCC-BDB6-576DE7B3D9EB}" presName="vert1" presStyleCnt="0"/>
      <dgm:spPr/>
    </dgm:pt>
  </dgm:ptLst>
  <dgm:cxnLst>
    <dgm:cxn modelId="{1D03340E-82B5-428D-9312-23CE97A38492}" srcId="{137E6298-00F8-4C9F-A406-6E31C8270750}" destId="{37769D96-482E-40D0-80DD-E234E9B148E5}" srcOrd="1" destOrd="0" parTransId="{3A3A5EDC-2030-4D5F-A528-65EA0ED23677}" sibTransId="{84E2065C-D9DB-4241-9E86-FAF6B4434C72}"/>
    <dgm:cxn modelId="{D8812537-E3EC-4AC7-A17A-3A187471889D}" type="presOf" srcId="{37769D96-482E-40D0-80DD-E234E9B148E5}" destId="{292ADCE9-47DB-48B2-9145-E55E9FE62401}" srcOrd="0" destOrd="0" presId="urn:microsoft.com/office/officeart/2008/layout/LinedList"/>
    <dgm:cxn modelId="{91F0156B-71E8-426A-973A-44C9C6514B16}" type="presOf" srcId="{5AEADCF0-E02C-4816-89C6-A71C0D7306AB}" destId="{5984378E-BA01-47E2-B410-E6827F96BB18}" srcOrd="0" destOrd="0" presId="urn:microsoft.com/office/officeart/2008/layout/LinedList"/>
    <dgm:cxn modelId="{D5DFAA74-3DE7-4A4F-B46B-20AE32A00BF3}" srcId="{137E6298-00F8-4C9F-A406-6E31C8270750}" destId="{92305E50-2CB4-4246-BBC7-53FDB5D8391A}" srcOrd="0" destOrd="0" parTransId="{AB5CB9F9-838C-4EFD-90DB-C3886F4AFE9D}" sibTransId="{F0C8944F-EDC8-4B73-A9BB-AC4EB007A51E}"/>
    <dgm:cxn modelId="{18AA077C-84F4-4614-9CAF-F289E470303E}" type="presOf" srcId="{137E6298-00F8-4C9F-A406-6E31C8270750}" destId="{A238122E-D296-40DD-9D74-D6BE5619A7C9}" srcOrd="0" destOrd="0" presId="urn:microsoft.com/office/officeart/2008/layout/LinedList"/>
    <dgm:cxn modelId="{BA7D7C7C-1B88-4000-BE19-94190E10544C}" srcId="{137E6298-00F8-4C9F-A406-6E31C8270750}" destId="{EA9A0FF9-729B-42B2-8CA9-780D78E7AA3B}" srcOrd="4" destOrd="0" parTransId="{1C9330CE-3B22-480D-A0A0-501863150035}" sibTransId="{7AC2E15D-897A-4685-87CA-9F6493C25677}"/>
    <dgm:cxn modelId="{30305390-41D1-468D-B2AE-914C6AE77A47}" srcId="{137E6298-00F8-4C9F-A406-6E31C8270750}" destId="{43EA185A-3E95-4641-8875-1792958F28FE}" srcOrd="2" destOrd="0" parTransId="{4CCB6D4C-DDAC-4FF2-8C03-CE226F4B98AA}" sibTransId="{FA0AF7A0-4644-4A7A-9CD1-C2E6474C1B6A}"/>
    <dgm:cxn modelId="{6C3F6C9C-3B8B-49B1-BF50-675C6967E50E}" srcId="{137E6298-00F8-4C9F-A406-6E31C8270750}" destId="{71A02104-4DA7-4BCC-BDB6-576DE7B3D9EB}" srcOrd="5" destOrd="0" parTransId="{EEBED6AD-3CF4-42BC-BCCA-39C0F63CB39B}" sibTransId="{429FD76F-2EC5-42A8-BF9E-E132BFBD4C9F}"/>
    <dgm:cxn modelId="{DF826CAF-0A16-4776-906E-6C67E7D392E3}" type="presOf" srcId="{71A02104-4DA7-4BCC-BDB6-576DE7B3D9EB}" destId="{A4BBC607-2667-4145-A09C-7D22E32A0DC4}" srcOrd="0" destOrd="0" presId="urn:microsoft.com/office/officeart/2008/layout/LinedList"/>
    <dgm:cxn modelId="{3D922FC2-619F-489A-B9EE-0E1FEB8C23E9}" type="presOf" srcId="{43EA185A-3E95-4641-8875-1792958F28FE}" destId="{05F01B97-AC1C-4BE6-9EBF-5DFE5A2B14C2}" srcOrd="0" destOrd="0" presId="urn:microsoft.com/office/officeart/2008/layout/LinedList"/>
    <dgm:cxn modelId="{29C987C6-1AA7-426B-B94C-7C4DD54D7C01}" type="presOf" srcId="{EA9A0FF9-729B-42B2-8CA9-780D78E7AA3B}" destId="{36BFBFEC-7284-42FD-9146-5B49157D510B}" srcOrd="0" destOrd="0" presId="urn:microsoft.com/office/officeart/2008/layout/LinedList"/>
    <dgm:cxn modelId="{F72E40DF-FA77-4D09-8AE1-3232A5E1F891}" srcId="{137E6298-00F8-4C9F-A406-6E31C8270750}" destId="{5AEADCF0-E02C-4816-89C6-A71C0D7306AB}" srcOrd="3" destOrd="0" parTransId="{31A3FE52-C3CA-4D8F-92AF-DFA4FF3BEBD4}" sibTransId="{8B8626B7-55E6-4049-A1A2-1BC02DF76DA7}"/>
    <dgm:cxn modelId="{7AD451E4-7672-4D5C-B879-6B9B798C2BBA}" type="presOf" srcId="{92305E50-2CB4-4246-BBC7-53FDB5D8391A}" destId="{688306FE-C8EF-441A-9AD2-EA8346A15D63}" srcOrd="0" destOrd="0" presId="urn:microsoft.com/office/officeart/2008/layout/LinedList"/>
    <dgm:cxn modelId="{37580A62-7C76-47DC-A148-3FAFFCD2938D}" type="presParOf" srcId="{A238122E-D296-40DD-9D74-D6BE5619A7C9}" destId="{3153208A-5408-49DA-B175-C093FB255DFD}" srcOrd="0" destOrd="0" presId="urn:microsoft.com/office/officeart/2008/layout/LinedList"/>
    <dgm:cxn modelId="{82AE84EF-0D66-40C5-A0F0-96D50B55D1C9}" type="presParOf" srcId="{A238122E-D296-40DD-9D74-D6BE5619A7C9}" destId="{1B020477-ADE6-4CB1-B264-E89FC08DFD8A}" srcOrd="1" destOrd="0" presId="urn:microsoft.com/office/officeart/2008/layout/LinedList"/>
    <dgm:cxn modelId="{D0B8C2AF-E4C9-4A3E-AE98-76D3EC495167}" type="presParOf" srcId="{1B020477-ADE6-4CB1-B264-E89FC08DFD8A}" destId="{688306FE-C8EF-441A-9AD2-EA8346A15D63}" srcOrd="0" destOrd="0" presId="urn:microsoft.com/office/officeart/2008/layout/LinedList"/>
    <dgm:cxn modelId="{EB580031-FD23-435A-82E3-48EF791A6C70}" type="presParOf" srcId="{1B020477-ADE6-4CB1-B264-E89FC08DFD8A}" destId="{214D55E4-80ED-4A27-AFB8-894F040EF904}" srcOrd="1" destOrd="0" presId="urn:microsoft.com/office/officeart/2008/layout/LinedList"/>
    <dgm:cxn modelId="{CBD9DCD6-1264-44EF-A0E6-4C1C1373BD61}" type="presParOf" srcId="{A238122E-D296-40DD-9D74-D6BE5619A7C9}" destId="{6CFAF755-9140-43C7-9C63-CABB5068756E}" srcOrd="2" destOrd="0" presId="urn:microsoft.com/office/officeart/2008/layout/LinedList"/>
    <dgm:cxn modelId="{173C01A4-295E-4279-B68E-0C90B5B7DC8B}" type="presParOf" srcId="{A238122E-D296-40DD-9D74-D6BE5619A7C9}" destId="{0459273A-2109-49F0-94E7-7EFCF704B767}" srcOrd="3" destOrd="0" presId="urn:microsoft.com/office/officeart/2008/layout/LinedList"/>
    <dgm:cxn modelId="{F53415D5-2FEC-472F-940D-F7033F9114A2}" type="presParOf" srcId="{0459273A-2109-49F0-94E7-7EFCF704B767}" destId="{292ADCE9-47DB-48B2-9145-E55E9FE62401}" srcOrd="0" destOrd="0" presId="urn:microsoft.com/office/officeart/2008/layout/LinedList"/>
    <dgm:cxn modelId="{7386DBBE-B0DD-4160-83FC-91BC0E3D6024}" type="presParOf" srcId="{0459273A-2109-49F0-94E7-7EFCF704B767}" destId="{A35BE81E-FAF9-4B8A-9589-D8981F50BC1B}" srcOrd="1" destOrd="0" presId="urn:microsoft.com/office/officeart/2008/layout/LinedList"/>
    <dgm:cxn modelId="{DB739A6B-5C30-400C-84E5-3E279848F775}" type="presParOf" srcId="{A238122E-D296-40DD-9D74-D6BE5619A7C9}" destId="{94D62315-F088-4182-906A-99054F20E449}" srcOrd="4" destOrd="0" presId="urn:microsoft.com/office/officeart/2008/layout/LinedList"/>
    <dgm:cxn modelId="{E2FEC6A4-515E-41F9-8E68-02AB0E941F8A}" type="presParOf" srcId="{A238122E-D296-40DD-9D74-D6BE5619A7C9}" destId="{2E93FCEA-B541-4390-A763-02CF5BB4755C}" srcOrd="5" destOrd="0" presId="urn:microsoft.com/office/officeart/2008/layout/LinedList"/>
    <dgm:cxn modelId="{ABA18101-E513-4F12-A234-F9B22A55AF94}" type="presParOf" srcId="{2E93FCEA-B541-4390-A763-02CF5BB4755C}" destId="{05F01B97-AC1C-4BE6-9EBF-5DFE5A2B14C2}" srcOrd="0" destOrd="0" presId="urn:microsoft.com/office/officeart/2008/layout/LinedList"/>
    <dgm:cxn modelId="{5B1B4EF0-CF86-493A-B06D-53C78C510887}" type="presParOf" srcId="{2E93FCEA-B541-4390-A763-02CF5BB4755C}" destId="{9F5A55E7-6D44-4DEA-A883-CB141807F983}" srcOrd="1" destOrd="0" presId="urn:microsoft.com/office/officeart/2008/layout/LinedList"/>
    <dgm:cxn modelId="{8AFAA3BD-808A-4424-96E0-AF8BC8ABA8C4}" type="presParOf" srcId="{A238122E-D296-40DD-9D74-D6BE5619A7C9}" destId="{D2433EE8-11E6-44FF-A8FE-83FBAA24EF18}" srcOrd="6" destOrd="0" presId="urn:microsoft.com/office/officeart/2008/layout/LinedList"/>
    <dgm:cxn modelId="{0291B11F-038B-46E2-8E32-00E0DE48210E}" type="presParOf" srcId="{A238122E-D296-40DD-9D74-D6BE5619A7C9}" destId="{1D6E0E6E-8C8A-440B-9835-EAFD6C0AD5B7}" srcOrd="7" destOrd="0" presId="urn:microsoft.com/office/officeart/2008/layout/LinedList"/>
    <dgm:cxn modelId="{97BD0B4A-1A47-46E4-98C2-7015F26E8A43}" type="presParOf" srcId="{1D6E0E6E-8C8A-440B-9835-EAFD6C0AD5B7}" destId="{5984378E-BA01-47E2-B410-E6827F96BB18}" srcOrd="0" destOrd="0" presId="urn:microsoft.com/office/officeart/2008/layout/LinedList"/>
    <dgm:cxn modelId="{E89F3FA9-CA93-4979-A120-58A76FCCCF8D}" type="presParOf" srcId="{1D6E0E6E-8C8A-440B-9835-EAFD6C0AD5B7}" destId="{6AAE3E12-BA76-406C-8EE4-DC329C360EDB}" srcOrd="1" destOrd="0" presId="urn:microsoft.com/office/officeart/2008/layout/LinedList"/>
    <dgm:cxn modelId="{E9B61E59-C24C-4485-85AB-24A28DAE7A40}" type="presParOf" srcId="{A238122E-D296-40DD-9D74-D6BE5619A7C9}" destId="{1C13CCEC-54D4-4F10-A7E9-DAE0084D5D4D}" srcOrd="8" destOrd="0" presId="urn:microsoft.com/office/officeart/2008/layout/LinedList"/>
    <dgm:cxn modelId="{46A3E6F9-71E9-49FC-9D7C-D6674980A2E5}" type="presParOf" srcId="{A238122E-D296-40DD-9D74-D6BE5619A7C9}" destId="{550522DA-D2D3-4C73-9885-F1A3D07063CF}" srcOrd="9" destOrd="0" presId="urn:microsoft.com/office/officeart/2008/layout/LinedList"/>
    <dgm:cxn modelId="{E2FC4CC8-222F-4DF5-8347-87FDC58F3E45}" type="presParOf" srcId="{550522DA-D2D3-4C73-9885-F1A3D07063CF}" destId="{36BFBFEC-7284-42FD-9146-5B49157D510B}" srcOrd="0" destOrd="0" presId="urn:microsoft.com/office/officeart/2008/layout/LinedList"/>
    <dgm:cxn modelId="{F2D92F5D-D15B-4136-B847-88D51837CF5F}" type="presParOf" srcId="{550522DA-D2D3-4C73-9885-F1A3D07063CF}" destId="{B225871E-477E-4743-86DE-348DBD51E9D1}" srcOrd="1" destOrd="0" presId="urn:microsoft.com/office/officeart/2008/layout/LinedList"/>
    <dgm:cxn modelId="{385B30CD-1B1B-49E3-8ACA-ADA499CB59FA}" type="presParOf" srcId="{A238122E-D296-40DD-9D74-D6BE5619A7C9}" destId="{DD2D9096-2A90-438C-9096-FBC83EA15408}" srcOrd="10" destOrd="0" presId="urn:microsoft.com/office/officeart/2008/layout/LinedList"/>
    <dgm:cxn modelId="{833A0BA9-4C78-4B35-9B3F-04DB72F64367}" type="presParOf" srcId="{A238122E-D296-40DD-9D74-D6BE5619A7C9}" destId="{5367CC71-A19E-460E-8969-8A10A7B1B6FA}" srcOrd="11" destOrd="0" presId="urn:microsoft.com/office/officeart/2008/layout/LinedList"/>
    <dgm:cxn modelId="{11285244-21D3-4A48-B40D-86D1F4E466F1}" type="presParOf" srcId="{5367CC71-A19E-460E-8969-8A10A7B1B6FA}" destId="{A4BBC607-2667-4145-A09C-7D22E32A0DC4}" srcOrd="0" destOrd="0" presId="urn:microsoft.com/office/officeart/2008/layout/LinedList"/>
    <dgm:cxn modelId="{65ACA104-4669-4CC7-9F43-725E6A604C78}" type="presParOf" srcId="{5367CC71-A19E-460E-8969-8A10A7B1B6FA}" destId="{7A365CA3-EB10-4AF9-8E8B-FFAD8D89F5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3208A-5408-49DA-B175-C093FB255DFD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306FE-C8EF-441A-9AD2-EA8346A15D63}">
      <dsp:nvSpPr>
        <dsp:cNvPr id="0" name=""/>
        <dsp:cNvSpPr/>
      </dsp:nvSpPr>
      <dsp:spPr>
        <a:xfrm>
          <a:off x="0" y="2660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W: </a:t>
          </a:r>
          <a:r>
            <a:rPr lang="ko-KR" sz="3200" kern="1200"/>
            <a:t>앞으로 이동</a:t>
          </a:r>
          <a:endParaRPr lang="en-US" sz="3200" kern="1200"/>
        </a:p>
      </dsp:txBody>
      <dsp:txXfrm>
        <a:off x="0" y="2660"/>
        <a:ext cx="6290226" cy="907070"/>
      </dsp:txXfrm>
    </dsp:sp>
    <dsp:sp modelId="{6CFAF755-9140-43C7-9C63-CABB5068756E}">
      <dsp:nvSpPr>
        <dsp:cNvPr id="0" name=""/>
        <dsp:cNvSpPr/>
      </dsp:nvSpPr>
      <dsp:spPr>
        <a:xfrm>
          <a:off x="0" y="909730"/>
          <a:ext cx="629022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2ADCE9-47DB-48B2-9145-E55E9FE62401}">
      <dsp:nvSpPr>
        <dsp:cNvPr id="0" name=""/>
        <dsp:cNvSpPr/>
      </dsp:nvSpPr>
      <dsp:spPr>
        <a:xfrm>
          <a:off x="0" y="909730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A: </a:t>
          </a:r>
          <a:r>
            <a:rPr lang="ko-KR" sz="3200" kern="1200"/>
            <a:t>왼쪽 이동</a:t>
          </a:r>
          <a:endParaRPr lang="en-US" sz="3200" kern="1200"/>
        </a:p>
      </dsp:txBody>
      <dsp:txXfrm>
        <a:off x="0" y="909730"/>
        <a:ext cx="6290226" cy="907070"/>
      </dsp:txXfrm>
    </dsp:sp>
    <dsp:sp modelId="{94D62315-F088-4182-906A-99054F20E449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01B97-AC1C-4BE6-9EBF-5DFE5A2B14C2}">
      <dsp:nvSpPr>
        <dsp:cNvPr id="0" name=""/>
        <dsp:cNvSpPr/>
      </dsp:nvSpPr>
      <dsp:spPr>
        <a:xfrm>
          <a:off x="0" y="1816801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S: </a:t>
          </a:r>
          <a:r>
            <a:rPr lang="ko-KR" sz="3200" kern="1200"/>
            <a:t>뒤로 이동</a:t>
          </a:r>
          <a:endParaRPr lang="en-US" sz="3200" kern="1200"/>
        </a:p>
      </dsp:txBody>
      <dsp:txXfrm>
        <a:off x="0" y="1816801"/>
        <a:ext cx="6290226" cy="907070"/>
      </dsp:txXfrm>
    </dsp:sp>
    <dsp:sp modelId="{D2433EE8-11E6-44FF-A8FE-83FBAA24EF18}">
      <dsp:nvSpPr>
        <dsp:cNvPr id="0" name=""/>
        <dsp:cNvSpPr/>
      </dsp:nvSpPr>
      <dsp:spPr>
        <a:xfrm>
          <a:off x="0" y="2723872"/>
          <a:ext cx="629022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4378E-BA01-47E2-B410-E6827F96BB18}">
      <dsp:nvSpPr>
        <dsp:cNvPr id="0" name=""/>
        <dsp:cNvSpPr/>
      </dsp:nvSpPr>
      <dsp:spPr>
        <a:xfrm>
          <a:off x="0" y="2723872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D: </a:t>
          </a:r>
          <a:r>
            <a:rPr lang="ko-KR" sz="3200" kern="1200"/>
            <a:t>오른쪽 이동</a:t>
          </a:r>
          <a:endParaRPr lang="en-US" sz="3200" kern="1200"/>
        </a:p>
      </dsp:txBody>
      <dsp:txXfrm>
        <a:off x="0" y="2723872"/>
        <a:ext cx="6290226" cy="907070"/>
      </dsp:txXfrm>
    </dsp:sp>
    <dsp:sp modelId="{1C13CCEC-54D4-4F10-A7E9-DAE0084D5D4D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BFBFEC-7284-42FD-9146-5B49157D510B}">
      <dsp:nvSpPr>
        <dsp:cNvPr id="0" name=""/>
        <dsp:cNvSpPr/>
      </dsp:nvSpPr>
      <dsp:spPr>
        <a:xfrm>
          <a:off x="0" y="3630943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Space: </a:t>
          </a:r>
          <a:r>
            <a:rPr lang="ko-KR" sz="3200" kern="1200"/>
            <a:t>주인공 고도 상승</a:t>
          </a:r>
          <a:endParaRPr lang="en-US" sz="3200" kern="1200"/>
        </a:p>
      </dsp:txBody>
      <dsp:txXfrm>
        <a:off x="0" y="3630943"/>
        <a:ext cx="6290226" cy="907070"/>
      </dsp:txXfrm>
    </dsp:sp>
    <dsp:sp modelId="{DD2D9096-2A90-438C-9096-FBC83EA15408}">
      <dsp:nvSpPr>
        <dsp:cNvPr id="0" name=""/>
        <dsp:cNvSpPr/>
      </dsp:nvSpPr>
      <dsp:spPr>
        <a:xfrm>
          <a:off x="0" y="4538014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BC607-2667-4145-A09C-7D22E32A0DC4}">
      <dsp:nvSpPr>
        <dsp:cNvPr id="0" name=""/>
        <dsp:cNvSpPr/>
      </dsp:nvSpPr>
      <dsp:spPr>
        <a:xfrm>
          <a:off x="0" y="4538014"/>
          <a:ext cx="6290226" cy="90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마우스 좌우 이동</a:t>
          </a:r>
          <a:r>
            <a:rPr lang="en-US" sz="3200" kern="1200"/>
            <a:t>: </a:t>
          </a:r>
          <a:r>
            <a:rPr lang="ko-KR" sz="3200" kern="1200"/>
            <a:t>카메라 회전</a:t>
          </a:r>
          <a:endParaRPr lang="en-US" sz="3200" kern="1200"/>
        </a:p>
      </dsp:txBody>
      <dsp:txXfrm>
        <a:off x="0" y="4538014"/>
        <a:ext cx="6290226" cy="907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4DFDA9-3543-4B32-A72E-EA828533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US" altLang="ko-KR"/>
              <a:t>To the light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69E55-F5E2-44D9-BBCA-97C1A864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US" altLang="ko-KR"/>
              <a:t>			-</a:t>
            </a:r>
            <a:r>
              <a:rPr lang="ko-KR" altLang="en-US"/>
              <a:t>최종발표</a:t>
            </a:r>
            <a:r>
              <a:rPr lang="en-US" altLang="ko-KR"/>
              <a:t>-</a:t>
            </a:r>
          </a:p>
          <a:p>
            <a:r>
              <a:rPr lang="en-US" altLang="ko-KR"/>
              <a:t>2017182028 </a:t>
            </a:r>
            <a:r>
              <a:rPr lang="ko-KR" altLang="en-US"/>
              <a:t>윤혜림</a:t>
            </a:r>
            <a:endParaRPr lang="en-US" altLang="ko-KR"/>
          </a:p>
          <a:p>
            <a:r>
              <a:rPr lang="en-US" altLang="ko-KR"/>
              <a:t>2017182045 </a:t>
            </a:r>
            <a:r>
              <a:rPr lang="ko-KR" altLang="en-US"/>
              <a:t>황신필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0D7273-5B64-4961-B265-440B9FB9E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F2BA72-6C1C-40D6-BCA9-6A35C405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320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CF74C-0B73-43F7-801C-75DFC268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/>
              <a:t>추운 겨울 곰돌이가 빛을 찾아서 떠나는 모험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pPr marL="0" indent="0" latinLnBrk="0">
              <a:buNone/>
            </a:pPr>
            <a:r>
              <a:rPr lang="ko-KR" altLang="en-US" sz="2000" dirty="0"/>
              <a:t>주인공이 빛을 점점 모으면 주인공이 점점 색이 밝아진다</a:t>
            </a:r>
            <a:r>
              <a:rPr lang="en-US" altLang="ko-KR" sz="2000" dirty="0"/>
              <a:t>.</a:t>
            </a:r>
          </a:p>
          <a:p>
            <a:pPr marL="0" indent="0" latinLnBrk="0">
              <a:buNone/>
            </a:pPr>
            <a:endParaRPr lang="en-US" altLang="ko-KR" sz="1600" dirty="0"/>
          </a:p>
          <a:p>
            <a:pPr marL="0" indent="0" latinLnBrk="0">
              <a:buNone/>
            </a:pPr>
            <a:endParaRPr lang="en-US" altLang="ko-KR" sz="1600" dirty="0"/>
          </a:p>
        </p:txBody>
      </p:sp>
      <p:pic>
        <p:nvPicPr>
          <p:cNvPr id="5" name="그림 4" descr="옅은, 램프, 어두운, 컴퓨터이(가) 표시된 사진&#10;&#10;자동 생성된 설명">
            <a:extLst>
              <a:ext uri="{FF2B5EF4-FFF2-40B4-BE49-F238E27FC236}">
                <a16:creationId xmlns:a16="http://schemas.microsoft.com/office/drawing/2014/main" id="{B5FC6562-804B-4545-896C-5C66414FD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4972699" y="1644859"/>
            <a:ext cx="6533501" cy="36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1" name="Picture 15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6D9828-C0B5-4D6D-A9AF-9409A357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게임 컨트롤</a:t>
            </a:r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93B8EC3F-B052-41B3-8B90-0D44ECDBA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50121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707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CD288-224A-42EB-8973-B32BBD45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8C92-A7F9-41B0-A59D-352F423A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플래그와 </a:t>
            </a:r>
            <a:r>
              <a:rPr lang="en-US" altLang="ko-KR" dirty="0"/>
              <a:t>4</a:t>
            </a:r>
            <a:r>
              <a:rPr lang="ko-KR" altLang="en-US" dirty="0"/>
              <a:t>개의 장애물</a:t>
            </a:r>
            <a:endParaRPr lang="en-US" altLang="ko-KR" dirty="0"/>
          </a:p>
          <a:p>
            <a:r>
              <a:rPr lang="ko-KR" altLang="en-US" dirty="0"/>
              <a:t>장애물 충돌 시 사망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모델 3">
                <a:extLst>
                  <a:ext uri="{FF2B5EF4-FFF2-40B4-BE49-F238E27FC236}">
                    <a16:creationId xmlns:a16="http://schemas.microsoft.com/office/drawing/2014/main" id="{7321FADC-42B8-488A-89DA-2F911A0F34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8773740"/>
                  </p:ext>
                </p:extLst>
              </p:nvPr>
            </p:nvGraphicFramePr>
            <p:xfrm>
              <a:off x="685800" y="2724606"/>
              <a:ext cx="9775490" cy="29640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775490" cy="2964031"/>
                    </a:xfrm>
                    <a:prstGeom prst="rect">
                      <a:avLst/>
                    </a:prstGeom>
                  </am3d:spPr>
                  <am3d:camera>
                    <am3d:pos x="0" y="0" z="494224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620" d="1000000"/>
                    <am3d:preTrans dx="4369122" dy="-2074878" dz="-9446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8448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모델 3">
                <a:extLst>
                  <a:ext uri="{FF2B5EF4-FFF2-40B4-BE49-F238E27FC236}">
                    <a16:creationId xmlns:a16="http://schemas.microsoft.com/office/drawing/2014/main" id="{7321FADC-42B8-488A-89DA-2F911A0F34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" y="2724606"/>
                <a:ext cx="9775490" cy="296403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C960E6A-3432-430E-96CA-C5A850A0D777}"/>
              </a:ext>
            </a:extLst>
          </p:cNvPr>
          <p:cNvSpPr txBox="1"/>
          <p:nvPr/>
        </p:nvSpPr>
        <p:spPr>
          <a:xfrm>
            <a:off x="1219201" y="5849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플래그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D07BD-66D9-4A87-82EF-0016E7CFE144}"/>
              </a:ext>
            </a:extLst>
          </p:cNvPr>
          <p:cNvSpPr txBox="1"/>
          <p:nvPr/>
        </p:nvSpPr>
        <p:spPr>
          <a:xfrm>
            <a:off x="3792070" y="58493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945D-7710-4354-9B6D-247C908E4752}"/>
              </a:ext>
            </a:extLst>
          </p:cNvPr>
          <p:cNvSpPr txBox="1"/>
          <p:nvPr/>
        </p:nvSpPr>
        <p:spPr>
          <a:xfrm>
            <a:off x="5844987" y="58534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CF909-FF20-4986-978F-D604D97019F5}"/>
              </a:ext>
            </a:extLst>
          </p:cNvPr>
          <p:cNvSpPr txBox="1"/>
          <p:nvPr/>
        </p:nvSpPr>
        <p:spPr>
          <a:xfrm>
            <a:off x="7200900" y="58444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6B0B3-06AC-41FC-BB1E-71899E67B928}"/>
              </a:ext>
            </a:extLst>
          </p:cNvPr>
          <p:cNvSpPr txBox="1"/>
          <p:nvPr/>
        </p:nvSpPr>
        <p:spPr>
          <a:xfrm>
            <a:off x="8863471" y="58444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장애물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35E2-D9D4-43B8-921D-82179A3E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ko-KR" altLang="en-US"/>
              <a:t>게임 시작 스크린샷</a:t>
            </a:r>
            <a:endParaRPr lang="ko-KR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F47FDB-DA60-450D-9224-B639C5D0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ko-KR" altLang="en-US" dirty="0"/>
              <a:t>마우스의 위치에 따라서 조명 적용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빛을 찾아서 이동하는 주인공의 모습을 나타냄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그림 11" descr="표지판이(가) 표시된 사진&#10;&#10;자동 생성된 설명">
            <a:extLst>
              <a:ext uri="{FF2B5EF4-FFF2-40B4-BE49-F238E27FC236}">
                <a16:creationId xmlns:a16="http://schemas.microsoft.com/office/drawing/2014/main" id="{5FF1A3A3-D21E-4A05-917A-7D16EEE5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1" b="3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9" name="그림 8" descr="표지판, 음식이(가) 표시된 사진&#10;&#10;자동 생성된 설명">
            <a:extLst>
              <a:ext uri="{FF2B5EF4-FFF2-40B4-BE49-F238E27FC236}">
                <a16:creationId xmlns:a16="http://schemas.microsoft.com/office/drawing/2014/main" id="{63263B88-2AA8-4329-A11A-DCC19109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" r="2309" b="3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3C84FD-F064-4354-9440-4002D8F4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40FBDFD4-1F8B-45E5-9946-F1EABEF72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1F356B-2F9E-45AB-A040-73676843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200" dirty="0"/>
              <a:t>인 게임 스크린 샷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C1B40-3514-4576-B39A-D14A84B1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각종 장애물들을 피해서 비행한다</a:t>
            </a:r>
            <a:r>
              <a:rPr lang="en-US" altLang="ko-KR" sz="2500" dirty="0"/>
              <a:t>.</a:t>
            </a:r>
            <a:endParaRPr lang="en-US" sz="2500" dirty="0"/>
          </a:p>
        </p:txBody>
      </p:sp>
      <p:pic>
        <p:nvPicPr>
          <p:cNvPr id="5" name="내용 개체 틀 4" descr="램프, 옅은, 파란색이(가) 표시된 사진&#10;&#10;자동 생성된 설명">
            <a:extLst>
              <a:ext uri="{FF2B5EF4-FFF2-40B4-BE49-F238E27FC236}">
                <a16:creationId xmlns:a16="http://schemas.microsoft.com/office/drawing/2014/main" id="{B6B07145-A626-44DD-83A3-162ACC74E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83" b="-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5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A92616-C5CD-4435-8DF6-94504A3A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200"/>
              <a:t>게임 오버 스크린샷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2FAAC-0CDC-460B-A124-1E9EF2F9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장애물 오브젝트 혹은 맵</a:t>
            </a:r>
            <a:r>
              <a:rPr lang="en-US" altLang="ko-KR" sz="2000" dirty="0"/>
              <a:t>(map)</a:t>
            </a:r>
            <a:r>
              <a:rPr lang="ko-KR" altLang="en-US" sz="2000" dirty="0"/>
              <a:t>의 바닥</a:t>
            </a:r>
            <a:r>
              <a:rPr lang="en-US" altLang="ko-KR" sz="2000" dirty="0"/>
              <a:t>, </a:t>
            </a:r>
            <a:r>
              <a:rPr lang="ko-KR" altLang="en-US" sz="2000" dirty="0"/>
              <a:t>벽면과 충돌시에 게임 오버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FAD717-40ED-4465-8E3C-18B08F66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40686"/>
            <a:ext cx="6533501" cy="40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3C84FD-F064-4354-9440-4002D8F4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FBDFD4-1F8B-45E5-9946-F1EABEF72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979E42-DD6F-4BF3-A041-ABFE1DFB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200"/>
              <a:t>엔딩 스크린샷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F64CF-6FF0-424D-82A7-1D3E130B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114800" cy="38541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목표 지점 </a:t>
            </a:r>
            <a:r>
              <a:rPr lang="ko-KR" altLang="en-US" sz="2000"/>
              <a:t>도달시에 게임 클리어</a:t>
            </a:r>
            <a:endParaRPr lang="en-US" sz="2000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4EDBEE7E-B65A-4FFA-B902-0A3C9B498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4" r="13788" b="-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602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To the light</vt:lpstr>
      <vt:lpstr>게임 컨셉</vt:lpstr>
      <vt:lpstr>게임 컨트롤</vt:lpstr>
      <vt:lpstr>게임 오브젝트</vt:lpstr>
      <vt:lpstr>게임 시작 스크린샷</vt:lpstr>
      <vt:lpstr>인 게임 스크린 샷</vt:lpstr>
      <vt:lpstr>게임 오버 스크린샷</vt:lpstr>
      <vt:lpstr>엔딩 스크린샷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the light</dc:title>
  <dc:creator>hwnag sin phil</dc:creator>
  <cp:lastModifiedBy>hwnag sin phil</cp:lastModifiedBy>
  <cp:revision>2</cp:revision>
  <dcterms:created xsi:type="dcterms:W3CDTF">2019-12-16T04:09:50Z</dcterms:created>
  <dcterms:modified xsi:type="dcterms:W3CDTF">2019-12-16T07:54:10Z</dcterms:modified>
</cp:coreProperties>
</file>