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5342" autoAdjust="0"/>
    <p:restoredTop sz="94660"/>
  </p:normalViewPr>
  <p:slideViewPr>
    <p:cSldViewPr snapToGrid="0">
      <p:cViewPr varScale="1">
        <p:scale>
          <a:sx n="44" d="100"/>
          <a:sy n="44" d="100"/>
        </p:scale>
        <p:origin x="67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40A4E5-45D5-4662-BED1-19C139AEB9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ACC856C-94AE-4C0E-BFB3-8D070D120B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34B741-391F-4846-AC59-FCA41A693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1DDAC-4A5E-4063-A4EC-ECA2DA426431}" type="datetimeFigureOut">
              <a:rPr lang="ko-KR" altLang="en-US" smtClean="0"/>
              <a:t>2020-12-05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7AA6AA-C02A-4712-94E2-21ED2B340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B9FF85-F9BB-4C3C-8DC1-1FABAF4EF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67FF8-4438-4C4D-8205-E986949E53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6367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0CD35B-62C7-4700-B4D6-DC2BB162D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E4F248F-2B32-4D7E-A99B-6D61D79BC2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872EA8-5B6B-4258-8622-0B581BAF6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1DDAC-4A5E-4063-A4EC-ECA2DA426431}" type="datetimeFigureOut">
              <a:rPr lang="ko-KR" altLang="en-US" smtClean="0"/>
              <a:t>2020-12-05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CD2A4-B2BE-444B-8C02-99BBEC854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FD8CD1-F0D5-4D8E-8425-23A4F2865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67FF8-4438-4C4D-8205-E986949E53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905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BA33359-D2DE-41ED-9E63-2BDD1B4317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82AD11F-B9DD-4674-978B-1ADBFF398F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382C3E-4FE4-40DB-AEFA-3DCEB6DB1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1DDAC-4A5E-4063-A4EC-ECA2DA426431}" type="datetimeFigureOut">
              <a:rPr lang="ko-KR" altLang="en-US" smtClean="0"/>
              <a:t>2020-12-05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261380-AF96-40FF-869D-2494D438F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3210CC-3E56-4F50-BFC0-22F25B7AD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67FF8-4438-4C4D-8205-E986949E53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4495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095991-5D3C-4E13-A968-821F4A786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F7D9C5-87E6-46A4-8576-B4368A0B5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3297CE-0F6A-4A92-BFEA-47DB2ED52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1DDAC-4A5E-4063-A4EC-ECA2DA426431}" type="datetimeFigureOut">
              <a:rPr lang="ko-KR" altLang="en-US" smtClean="0"/>
              <a:t>2020-12-05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0F95FF-1951-4BD5-B1E2-BB47CCF15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025A55-74F7-4834-ADA2-C99A962CE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67FF8-4438-4C4D-8205-E986949E53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7534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A87D66-9AF0-416C-9C4C-A7E8E8E6B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AA9BA7B-E877-4119-92D5-F407F03481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5A29AA-4727-46BB-994F-612C4347D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1DDAC-4A5E-4063-A4EC-ECA2DA426431}" type="datetimeFigureOut">
              <a:rPr lang="ko-KR" altLang="en-US" smtClean="0"/>
              <a:t>2020-12-05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E3530A-D1D7-4837-9D33-4F4155379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375BBD-6E44-4187-9D53-AC9B452BE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67FF8-4438-4C4D-8205-E986949E53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6904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026197-5F76-4C3F-BC74-BC85BD654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CB7743-162A-4DFE-A229-ECFEA9AEC5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832E67B-EE17-48AA-9EA4-5997BC7642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7B9767A-E045-4EC5-9E88-78ED4D5A6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1DDAC-4A5E-4063-A4EC-ECA2DA426431}" type="datetimeFigureOut">
              <a:rPr lang="ko-KR" altLang="en-US" smtClean="0"/>
              <a:t>2020-12-05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FA8A1F3-4259-4FDE-ABBB-781D8FC6F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62C9EC4-5B86-4DEE-A175-B88A6AA6A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67FF8-4438-4C4D-8205-E986949E53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3051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82CB90-02CE-49F4-A59D-5B0E518F9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596093E-9B84-4927-84EC-7A42EB732D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32601FA-B8EE-4ED4-8CB6-80BA15D100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814D989-5198-46B2-99EF-C8252D6F74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060102F-4C98-4C2F-89F2-5F339A36F8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3171343-2D22-47E4-AB4E-E3B324A35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1DDAC-4A5E-4063-A4EC-ECA2DA426431}" type="datetimeFigureOut">
              <a:rPr lang="ko-KR" altLang="en-US" smtClean="0"/>
              <a:t>2020-12-05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1322F70-5DA1-44FE-B04A-1417405D4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3B12401-AC2F-4743-A66A-24796F633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67FF8-4438-4C4D-8205-E986949E53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5386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D1B0AE-AA8A-4733-81B2-97E789DCD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20C78CC-EF98-4E56-A40A-F2BF3013C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1DDAC-4A5E-4063-A4EC-ECA2DA426431}" type="datetimeFigureOut">
              <a:rPr lang="ko-KR" altLang="en-US" smtClean="0"/>
              <a:t>2020-12-05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B0049AA-68B5-4BF0-ACBC-3274F5D3B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A1CBD9A-C238-4985-A3CC-F64A3C588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67FF8-4438-4C4D-8205-E986949E53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843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CC4B3F6-D8FE-46D1-84E5-7DEB730B2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1DDAC-4A5E-4063-A4EC-ECA2DA426431}" type="datetimeFigureOut">
              <a:rPr lang="ko-KR" altLang="en-US" smtClean="0"/>
              <a:t>2020-12-05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66F28D5-C2F8-439D-A1B5-0D07F9EF3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41C1ACF-6B17-4317-B4E8-94618320E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67FF8-4438-4C4D-8205-E986949E53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4372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0863B1-1CA8-4769-97F0-C63F79A52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CC7643-DC9D-477B-AF4F-538F05DA60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EE60BA0-80C8-4C17-9F19-E05E6749C2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C8FD807-E97A-471E-AAD8-BF4FE86D8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1DDAC-4A5E-4063-A4EC-ECA2DA426431}" type="datetimeFigureOut">
              <a:rPr lang="ko-KR" altLang="en-US" smtClean="0"/>
              <a:t>2020-12-05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C11BC09-8309-4463-A38D-BB6E5091C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081B09B-91C2-47B6-B3FF-35B075A91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67FF8-4438-4C4D-8205-E986949E53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339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7F00CC-EBB0-4EE9-A453-DE23C98EC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21E270D-6F7F-4B24-96F8-1491BE8DA7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7A0DFE8-44A0-42ED-98BF-F233EAEB17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C597671-B528-4884-B47B-025E1D512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1DDAC-4A5E-4063-A4EC-ECA2DA426431}" type="datetimeFigureOut">
              <a:rPr lang="ko-KR" altLang="en-US" smtClean="0"/>
              <a:t>2020-12-05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59A00D0-B060-4779-9823-DF18058B7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1F8CF75-418A-4297-A818-766AB0182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67FF8-4438-4C4D-8205-E986949E53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1951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E03C1F9-C2C2-44B2-A2E7-54EABAEB9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0B9E85-4A72-49E8-A043-2B70A63956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6F10F4-2E7E-4454-B773-33F73D467D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91DDAC-4A5E-4063-A4EC-ECA2DA426431}" type="datetimeFigureOut">
              <a:rPr lang="ko-KR" altLang="en-US" smtClean="0"/>
              <a:t>2020-12-05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C3A032-900A-4888-96B9-621C6AD816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CE85D2-C8F3-4769-9420-489A8DB20A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067FF8-4438-4C4D-8205-E986949E53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724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BCB37CDC-F50A-4F7C-8CFB-35883FB6D12D}"/>
              </a:ext>
            </a:extLst>
          </p:cNvPr>
          <p:cNvSpPr txBox="1"/>
          <p:nvPr/>
        </p:nvSpPr>
        <p:spPr>
          <a:xfrm>
            <a:off x="4851401" y="1312334"/>
            <a:ext cx="5019323" cy="1323439"/>
          </a:xfrm>
          <a:prstGeom prst="rect">
            <a:avLst/>
          </a:prstGeom>
          <a:noFill/>
          <a:effectLst>
            <a:outerShdw dist="63500" dir="2700000" algn="tl" rotWithShape="0">
              <a:prstClr val="black">
                <a:alpha val="7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sz="8000" b="1" dirty="0" err="1">
                <a:ln w="38100">
                  <a:solidFill>
                    <a:schemeClr val="bg2">
                      <a:lumMod val="10000"/>
                    </a:schemeClr>
                  </a:solidFill>
                </a:ln>
                <a:solidFill>
                  <a:schemeClr val="bg1"/>
                </a:solidFill>
                <a:latin typeface="Comic Sans MS" panose="030F0702030302020204" pitchFamily="66" charset="0"/>
              </a:rPr>
              <a:t>BombRect</a:t>
            </a:r>
            <a:endParaRPr lang="ko-KR" altLang="en-US" sz="8000" b="1" dirty="0">
              <a:ln w="38100">
                <a:solidFill>
                  <a:schemeClr val="bg2">
                    <a:lumMod val="10000"/>
                  </a:schemeClr>
                </a:solidFill>
              </a:ln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6BBABF-76C2-46D7-9CF6-67F828197CA5}"/>
              </a:ext>
            </a:extLst>
          </p:cNvPr>
          <p:cNvSpPr txBox="1"/>
          <p:nvPr/>
        </p:nvSpPr>
        <p:spPr>
          <a:xfrm>
            <a:off x="5939163" y="3429000"/>
            <a:ext cx="19619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atin typeface="Cavolini" panose="03000502040302020204" pitchFamily="66" charset="0"/>
                <a:cs typeface="Cavolini" panose="03000502040302020204" pitchFamily="66" charset="0"/>
              </a:rPr>
              <a:t>READY!</a:t>
            </a:r>
            <a:endParaRPr lang="ko-KR" altLang="en-US" sz="3200" b="1" dirty="0">
              <a:latin typeface="Cavolini" panose="03000502040302020204" pitchFamily="66" charset="0"/>
              <a:cs typeface="Cavolini" panose="0300050204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80874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종이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182</TotalTime>
  <Words>3</Words>
  <Application>Microsoft Office PowerPoint</Application>
  <PresentationFormat>와이드스크린</PresentationFormat>
  <Paragraphs>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맑은 고딕</vt:lpstr>
      <vt:lpstr>Arial</vt:lpstr>
      <vt:lpstr>Cavolini</vt:lpstr>
      <vt:lpstr>Comic Sans MS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 혜림</dc:creator>
  <cp:lastModifiedBy>윤 혜림</cp:lastModifiedBy>
  <cp:revision>15</cp:revision>
  <dcterms:created xsi:type="dcterms:W3CDTF">2020-11-28T02:07:07Z</dcterms:created>
  <dcterms:modified xsi:type="dcterms:W3CDTF">2020-12-05T15:08:19Z</dcterms:modified>
</cp:coreProperties>
</file>