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A4E5-45D5-4662-BED1-19C139AEB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CC856C-94AE-4C0E-BFB3-8D070D120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34B741-391F-4846-AC59-FCA41A69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AA6AA-C02A-4712-94E2-21ED2B34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9FF85-F9BB-4C3C-8DC1-1FABAF4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36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CD35B-62C7-4700-B4D6-DC2BB162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4F248F-2B32-4D7E-A99B-6D61D79BC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872EA8-5B6B-4258-8622-0B581BAF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CD2A4-B2BE-444B-8C02-99BBEC85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D8CD1-F0D5-4D8E-8425-23A4F286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90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A33359-D2DE-41ED-9E63-2BDD1B431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2AD11F-B9DD-4674-978B-1ADBFF398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82C3E-4FE4-40DB-AEFA-3DCEB6DB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61380-AF96-40FF-869D-2494D438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210CC-3E56-4F50-BFC0-22F25B7A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49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95991-5D3C-4E13-A968-821F4A78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7D9C5-87E6-46A4-8576-B4368A0B5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297CE-0F6A-4A92-BFEA-47DB2ED5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F95FF-1951-4BD5-B1E2-BB47CCF1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25A55-74F7-4834-ADA2-C99A962C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53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87D66-9AF0-416C-9C4C-A7E8E8E6B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A9BA7B-E877-4119-92D5-F407F0348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A29AA-4727-46BB-994F-612C4347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E3530A-D1D7-4837-9D33-4F415537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75BBD-6E44-4187-9D53-AC9B452B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90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26197-5F76-4C3F-BC74-BC85BD65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B7743-162A-4DFE-A229-ECFEA9AEC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32E67B-EE17-48AA-9EA4-5997BC764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9767A-E045-4EC5-9E88-78ED4D5A6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8A1F3-4259-4FDE-ABBB-781D8FC6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2C9EC4-5B86-4DEE-A175-B88A6AA6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05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2CB90-02CE-49F4-A59D-5B0E518F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96093E-9B84-4927-84EC-7A42EB732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2601FA-B8EE-4ED4-8CB6-80BA15D10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14D989-5198-46B2-99EF-C8252D6F7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60102F-4C98-4C2F-89F2-5F339A36F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171343-2D22-47E4-AB4E-E3B324A3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322F70-5DA1-44FE-B04A-1417405D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B12401-AC2F-4743-A66A-24796F63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38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1B0AE-AA8A-4733-81B2-97E789DC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0C78CC-EF98-4E56-A40A-F2BF3013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0049AA-68B5-4BF0-ACBC-3274F5D3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1CBD9A-C238-4985-A3CC-F64A3C58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C4B3F6-D8FE-46D1-84E5-7DEB730B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6F28D5-C2F8-439D-A1B5-0D07F9EF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1C1ACF-6B17-4317-B4E8-94618320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7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863B1-1CA8-4769-97F0-C63F79A5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C7643-DC9D-477B-AF4F-538F05DA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60BA0-80C8-4C17-9F19-E05E6749C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FD807-E97A-471E-AAD8-BF4FE86D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1BC09-8309-4463-A38D-BB6E5091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81B09B-91C2-47B6-B3FF-35B075A9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3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F00CC-EBB0-4EE9-A453-DE23C98E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1E270D-6F7F-4B24-96F8-1491BE8DA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A0DFE8-44A0-42ED-98BF-F233EAEB1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597671-B528-4884-B47B-025E1D51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9A00D0-B060-4779-9823-DF18058B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8CF75-418A-4297-A818-766AB018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95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03C1F9-C2C2-44B2-A2E7-54EABAEB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0B9E85-4A72-49E8-A043-2B70A6395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F10F4-2E7E-4454-B773-33F73D467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1DDAC-4A5E-4063-A4EC-ECA2DA426431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3A032-900A-4888-96B9-621C6AD81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E85D2-C8F3-4769-9420-489A8DB20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2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08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혜림</dc:creator>
  <cp:lastModifiedBy>윤 혜림</cp:lastModifiedBy>
  <cp:revision>2</cp:revision>
  <dcterms:created xsi:type="dcterms:W3CDTF">2020-11-28T02:07:07Z</dcterms:created>
  <dcterms:modified xsi:type="dcterms:W3CDTF">2020-11-28T02:21:20Z</dcterms:modified>
</cp:coreProperties>
</file>