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4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4" r:id="rId21"/>
    <p:sldId id="265" r:id="rId22"/>
    <p:sldId id="266" r:id="rId23"/>
    <p:sldId id="268" r:id="rId24"/>
    <p:sldId id="267" r:id="rId25"/>
    <p:sldId id="269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1575435" y="935355"/>
            <a:ext cx="9144635" cy="147574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000" b="1">
                <a:latin typeface="맑은 고딕" charset="0"/>
                <a:ea typeface="맑은 고딕" charset="0"/>
              </a:rPr>
              <a:t>가보자</a:t>
            </a:r>
            <a:endParaRPr lang="ko-KR" altLang="en-US" sz="6000" b="1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649095" y="3693795"/>
            <a:ext cx="9081135" cy="2049780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맑은 고딕" charset="0"/>
                <a:ea typeface="맑은 고딕" charset="0"/>
              </a:rPr>
              <a:t>팀장 임수현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구현, 디자인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천승현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DB 설계, GUI기능 구현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나연빈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DB 설계, GUI기능 구현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박석채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구현, 디자인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팀원 임소정 </a:t>
            </a:r>
            <a:r>
              <a:rPr sz="26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GUI기능 구현, 디자인</a:t>
            </a:r>
            <a:endParaRPr lang="ko-KR" altLang="en-US" sz="2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</a:rPr>
              <a:t>	</a:t>
            </a:r>
            <a:endParaRPr lang="ko-KR" altLang="en-US" sz="2400"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891915" y="2280285"/>
            <a:ext cx="4415790" cy="156972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0" b="1">
                <a:latin typeface="맑은 고딕" charset="0"/>
                <a:ea typeface="Arial" charset="0"/>
                <a:cs typeface="+mj-cs"/>
              </a:rPr>
              <a:t>Q &amp; A</a:t>
            </a:r>
            <a:endParaRPr lang="ko-KR" altLang="en-US" sz="12000" b="1">
              <a:latin typeface="맑은 고딕" charset="0"/>
              <a:ea typeface="Arial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32815" y="528320"/>
            <a:ext cx="10516235" cy="7499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200" b="1">
                <a:latin typeface="맑은 고딕" charset="0"/>
                <a:ea typeface="맑은 고딕" charset="0"/>
              </a:rPr>
              <a:t>발표순서</a:t>
            </a:r>
            <a:endParaRPr lang="ko-KR" altLang="en-US" sz="720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14680" y="1912620"/>
            <a:ext cx="10516235" cy="34893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sz="4800" b="1">
                <a:latin typeface="맑은 고딕" charset="0"/>
                <a:ea typeface="맑은 고딕" charset="0"/>
              </a:rPr>
              <a:t>주제 소개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기능 소개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sz="4800" b="1">
                <a:latin typeface="맑은 고딕" charset="0"/>
                <a:ea typeface="맑은 고딕" charset="0"/>
              </a:rPr>
              <a:t>진행 상황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Q &amp; A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45085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주제 소개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1"/>
          </p:nvPr>
        </p:nvSpPr>
        <p:spPr>
          <a:xfrm rot="0">
            <a:off x="1046480" y="2263775"/>
            <a:ext cx="9241790" cy="3994785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8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국내 여행 스마트 예매 시스템</a:t>
            </a:r>
            <a:endParaRPr lang="ko-KR" altLang="en-US" sz="8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7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9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가 </a:t>
            </a:r>
            <a:r>
              <a:rPr sz="36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고싶은 곳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보</a:t>
            </a:r>
            <a:r>
              <a:rPr sz="36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고싶은곳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sz="36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다 가보</a:t>
            </a:r>
            <a:r>
              <a:rPr sz="9000" b="1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자</a:t>
            </a:r>
            <a:endParaRPr lang="ko-KR" altLang="en-US" sz="9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72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725170"/>
            <a:ext cx="10516235" cy="553339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b="1">
                <a:latin typeface="맑은 고딕" charset="0"/>
                <a:ea typeface="맑은 고딕" charset="0"/>
              </a:rPr>
              <a:t>기존 여행 패키지</a:t>
            </a: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>장점</a:t>
            </a: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/>
            </a:r>
            <a:br>
              <a:rPr sz="4400" b="1">
                <a:latin typeface="맑은 고딕" charset="0"/>
                <a:ea typeface="맑은 고딕" charset="0"/>
              </a:rPr>
            </a:br>
            <a:r>
              <a:rPr sz="4400" b="1">
                <a:latin typeface="맑은 고딕" charset="0"/>
                <a:ea typeface="맑은 고딕" charset="0"/>
              </a:rPr>
              <a:t>단점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>
            <a:off x="838200" y="725170"/>
            <a:ext cx="10516870" cy="55340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 b="1">
                <a:latin typeface="맑은 고딕" charset="0"/>
                <a:ea typeface="맑은 고딕" charset="0"/>
              </a:rPr>
              <a:t>자율 여행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장점</a:t>
            </a:r>
            <a:r>
              <a:rPr sz="4800" b="1">
                <a:latin typeface="맑은 고딕" charset="0"/>
                <a:ea typeface="맑은 고딕" charset="0"/>
              </a:rPr>
              <a:t> </a:t>
            </a: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/>
            </a:r>
            <a:br>
              <a:rPr sz="4800" b="1">
                <a:latin typeface="맑은 고딕" charset="0"/>
                <a:ea typeface="맑은 고딕" charset="0"/>
              </a:rPr>
            </a:br>
            <a:r>
              <a:rPr sz="4800" b="1">
                <a:latin typeface="맑은 고딕" charset="0"/>
                <a:ea typeface="맑은 고딕" charset="0"/>
              </a:rPr>
              <a:t>단점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다이어그램 1"/>
          <p:cNvGrpSpPr/>
          <p:nvPr/>
        </p:nvGrpSpPr>
        <p:grpSpPr>
          <a:xfrm rot="0">
            <a:off x="1405890" y="186690"/>
            <a:ext cx="9761855" cy="6508115"/>
            <a:chOff x="1405890" y="186690"/>
            <a:chExt cx="9761855" cy="6508115"/>
          </a:xfrm>
        </p:grpSpPr>
        <p:sp>
          <p:nvSpPr>
            <p:cNvPr id="4" name="다이어그램 1"/>
            <p:cNvSpPr>
              <a:spLocks/>
            </p:cNvSpPr>
            <p:nvPr/>
          </p:nvSpPr>
          <p:spPr>
            <a:xfrm rot="0">
              <a:off x="1489075" y="186690"/>
              <a:ext cx="3286760" cy="2702560"/>
            </a:xfrm>
            <a:prstGeom prst="ellipse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58420" tIns="58420" rIns="58420" bIns="58420" vert="horz" anchor="ctr" upright="1">
              <a:noAutofit/>
            </a:bodyPr>
            <a:lstStyle/>
            <a:p>
              <a:pPr marL="635" indent="-635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latin typeface="맑은 고딕" charset="0"/>
                  <a:ea typeface="맑은 고딕" charset="0"/>
                </a:rPr>
                <a:t>기존여행패키지</a:t>
              </a:r>
              <a:endParaRPr lang="ko-KR" altLang="en-US" sz="24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>
              <a:spLocks/>
            </p:cNvSpPr>
            <p:nvPr/>
          </p:nvSpPr>
          <p:spPr>
            <a:xfrm rot="0">
              <a:off x="1988185" y="2751455"/>
              <a:ext cx="1375410" cy="1375410"/>
            </a:xfrm>
            <a:prstGeom prst="mathPlus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 upright="1">
              <a:noAutofit/>
            </a:bodyPr>
            <a:lstStyle/>
            <a:p>
              <a:pPr marL="635" indent="-635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Arial" charset="0"/>
                <a:cs typeface="+mn-cs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 rot="0">
              <a:off x="1489075" y="4087495"/>
              <a:ext cx="3303905" cy="2607310"/>
            </a:xfrm>
            <a:prstGeom prst="ellipse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58420" tIns="58420" rIns="58420" bIns="58420" vert="horz" anchor="ctr" upright="1">
              <a:noAutofit/>
            </a:bodyPr>
            <a:lstStyle/>
            <a:p>
              <a:pPr marL="635" indent="-635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400" b="1">
                  <a:latin typeface="맑은 고딕" charset="0"/>
                  <a:ea typeface="맑은 고딕" charset="0"/>
                </a:rPr>
                <a:t>자율 여행</a:t>
              </a:r>
              <a:endParaRPr lang="ko-KR" altLang="en-US" sz="24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다이어그램 1"/>
            <p:cNvSpPr>
              <a:spLocks/>
            </p:cNvSpPr>
            <p:nvPr/>
          </p:nvSpPr>
          <p:spPr>
            <a:xfrm rot="0">
              <a:off x="4436745" y="2934970"/>
              <a:ext cx="863600" cy="1008380"/>
            </a:xfrm>
            <a:prstGeom prst="rightArrow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8" name="다이어그램 1"/>
            <p:cNvSpPr>
              <a:spLocks/>
            </p:cNvSpPr>
            <p:nvPr/>
          </p:nvSpPr>
          <p:spPr>
            <a:xfrm rot="0">
              <a:off x="5655310" y="728345"/>
              <a:ext cx="5422900" cy="5421630"/>
            </a:xfrm>
            <a:prstGeom prst="ellipse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82550" tIns="82550" rIns="82550" bIns="82550" vert="horz" anchor="ctr" upright="1">
              <a:noAutofit/>
            </a:bodyPr>
            <a:lstStyle/>
            <a:p>
              <a:pPr marL="635" indent="-635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0" b="1">
                  <a:latin typeface="맑은 고딕" charset="0"/>
                  <a:ea typeface="맑은 고딕" charset="0"/>
                </a:rPr>
                <a:t>가보자</a:t>
              </a:r>
              <a:endParaRPr lang="ko-KR" altLang="en-US" sz="9000" b="1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480" b="1">
                <a:latin typeface="맑은 고딕" charset="0"/>
                <a:ea typeface="맑은 고딕" charset="0"/>
              </a:rPr>
              <a:t>기능 소개</a:t>
            </a:r>
            <a:endParaRPr lang="ko-KR" altLang="en-US" sz="648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2126615"/>
            <a:ext cx="10516235" cy="3434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예매하기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예매조회</a:t>
            </a:r>
            <a:endParaRPr lang="ko-KR" altLang="en-US" sz="4800" b="1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800" b="1">
                <a:latin typeface="맑은 고딕" charset="0"/>
                <a:ea typeface="맑은 고딕" charset="0"/>
              </a:rPr>
              <a:t> 예매취소</a:t>
            </a:r>
            <a:endParaRPr lang="ko-KR" altLang="en-US" sz="4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0674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480" b="1">
                <a:latin typeface="맑은 고딕" charset="0"/>
                <a:ea typeface="맑은 고딕" charset="0"/>
              </a:rPr>
              <a:t>구현 상황</a:t>
            </a:r>
            <a:endParaRPr lang="ko-KR" altLang="en-US" sz="648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31925"/>
            <a:ext cx="10516235" cy="47459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480" b="1">
                <a:latin typeface="맑은 고딕" charset="0"/>
                <a:ea typeface="맑은 고딕" charset="0"/>
              </a:rPr>
              <a:t>최종 목표</a:t>
            </a:r>
            <a:endParaRPr lang="ko-KR" altLang="en-US" sz="648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SM007</dc:creator>
  <cp:lastModifiedBy>SM007</cp:lastModifiedBy>
  <dc:title>PowerPoint 프레젠테이션</dc:title>
</cp:coreProperties>
</file>