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2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1"/>
    <p:sldId id="265" r:id="rId23"/>
    <p:sldId id="266" r:id="rId25"/>
    <p:sldId id="268" r:id="rId27"/>
    <p:sldId id="267" r:id="rId29"/>
    <p:sldId id="269" r:id="rId31"/>
    <p:sldId id="279" r:id="rId32"/>
    <p:sldId id="278" r:id="rId33"/>
    <p:sldId id="280" r:id="rId34"/>
    <p:sldId id="273" r:id="rId35"/>
    <p:sldId id="281" r:id="rId36"/>
    <p:sldId id="276" r:id="rId37"/>
    <p:sldId id="270" r:id="rId38"/>
    <p:sldId id="271" r:id="rId40"/>
    <p:sldId id="277" r:id="rId42"/>
    <p:sldId id="275" r:id="rId43"/>
    <p:sldId id="27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2" Type="http://schemas.openxmlformats.org/officeDocument/2006/relationships/slide" Target="slides/slide16.xml"></Relationship><Relationship Id="rId43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6070" cy="36639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sldNum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국내 여행 스마트 예매 시스템 - 가보자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sldNum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537691572269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1198871846102.png"></Relationship><Relationship Id="rId7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1725636900.emf"></Relationship><Relationship Id="rId3" Type="http://schemas.openxmlformats.org/officeDocument/2006/relationships/image" Target="../media/fImage178925621379.emf"></Relationship><Relationship Id="rId4" Type="http://schemas.openxmlformats.org/officeDocument/2006/relationships/image" Target="../media/fImage106485612946.emf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922352651.emf"></Relationship><Relationship Id="rId3" Type="http://schemas.openxmlformats.org/officeDocument/2006/relationships/image" Target="../media/fImage57842411788.emf"></Relationship><Relationship Id="rId4" Type="http://schemas.openxmlformats.org/officeDocument/2006/relationships/image" Target="../media/fImage106482464524.emf"></Relationship><Relationship Id="rId5" Type="http://schemas.openxmlformats.org/officeDocument/2006/relationships/image" Target="../media/fImage178922475892.emf"></Relationship><Relationship Id="rId6" Type="http://schemas.openxmlformats.org/officeDocument/2006/relationships/image" Target="../media/fImage61725584926.emf"></Relationship><Relationship Id="rId7" Type="http://schemas.openxmlformats.org/officeDocument/2006/relationships/image" Target="../media/fImage60925592124.emf"></Relationship><Relationship Id="rId8" Type="http://schemas.openxmlformats.org/officeDocument/2006/relationships/image" Target="../media/fImage57845608863.emf"></Relationship><Relationship Id="rId9" Type="http://schemas.openxmlformats.org/officeDocument/2006/relationships/image" Target="../media/fImage106485612946.emf"></Relationship><Relationship Id="rId10" Type="http://schemas.openxmlformats.org/officeDocument/2006/relationships/image" Target="../media/fImage178925621379.emf"></Relationship><Relationship Id="rId11" Type="http://schemas.openxmlformats.org/officeDocument/2006/relationships/image" Target="../media/fImage61725636900.emf"></Relationship><Relationship Id="rId1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0985" y="0"/>
            <a:ext cx="9220200" cy="6858635"/>
          </a:xfrm>
          <a:prstGeom prst="rect"/>
          <a:noFill/>
        </p:spPr>
      </p:pic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79880" y="4368165"/>
            <a:ext cx="9082405" cy="205105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팀장 임수</a:t>
            </a:r>
            <a:r>
              <a:rPr sz="2600" b="1">
                <a:latin typeface="맑은 고딕" charset="0"/>
                <a:ea typeface="맑은 고딕" charset="0"/>
              </a:rPr>
              <a:t>현</a:t>
            </a:r>
            <a:endParaRPr lang="ko-KR" altLang="en-US" sz="2600" b="1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천승현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나연빈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박석채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임소정 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</a:rPr>
              <a:t>	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구현 과정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A4용지에 적은 플로우차트, 클래스설계도, GUI구상도 사진들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137160"/>
            <a:ext cx="10518140" cy="7562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구현 과정</a:t>
            </a:r>
            <a:r>
              <a:rPr lang="ko-KR" sz="4400" b="1">
                <a:latin typeface="맑은 고딕" charset="0"/>
                <a:ea typeface="맑은 고딕" charset="0"/>
              </a:rPr>
              <a:t> </a:t>
            </a:r>
            <a:r>
              <a:rPr lang="ko-KR" sz="4400" b="1">
                <a:latin typeface="맑은 고딕" charset="0"/>
                <a:ea typeface="맑은 고딕" charset="0"/>
              </a:rPr>
              <a:t>2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37515" y="947420"/>
            <a:ext cx="11321415" cy="471741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 b="1">
                <a:latin typeface="맑은 고딕" charset="0"/>
                <a:ea typeface="맑은 고딕" charset="0"/>
              </a:rPr>
              <a:t> </a:t>
            </a:r>
            <a:r>
              <a:rPr sz="2800" b="1">
                <a:latin typeface="맑은 고딕" charset="0"/>
                <a:ea typeface="맑은 고딕" charset="0"/>
              </a:rPr>
              <a:t>프로그램 구조를 MVC패턴으로 설계하여 객체지향적으로 구현함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b="1">
                <a:latin typeface="맑은 고딕" charset="0"/>
                <a:ea typeface="맑은 고딕" charset="0"/>
              </a:rPr>
              <a:t> 우리 프로젝트 디렉토리 화면 캡처 해서 꾸미기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b="1">
                <a:latin typeface="맑은 고딕" charset="0"/>
                <a:ea typeface="맑은 고딕" charset="0"/>
              </a:rPr>
              <a:t>요런거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5" name="그림 4" descr="C:/Users/student/AppData/Roaming/PolarisOffice/ETemp/2392_13024640/fImage119887184610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0425" y="1986280"/>
            <a:ext cx="7182485" cy="3496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구현과정2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700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sz="2800" b="1">
                <a:latin typeface="맑은 고딕" charset="0"/>
                <a:ea typeface="맑은 고딕" charset="0"/>
              </a:rPr>
              <a:t> 객체지향적 구현을 연습하기위해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2800" b="1">
                <a:latin typeface="맑은 고딕" charset="0"/>
                <a:ea typeface="맑은 고딕" charset="0"/>
              </a:rPr>
              <a:t>   각자 클래스를 나눠 맡은 기능만 구현하여 최종적으로 통합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285875" y="4002405"/>
            <a:ext cx="1734820" cy="194437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191125" y="3998595"/>
            <a:ext cx="1801495" cy="203835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302750" y="4275455"/>
            <a:ext cx="1801495" cy="167322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165860" y="2581910"/>
            <a:ext cx="2388870" cy="11950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026795" y="2581910"/>
            <a:ext cx="2638425" cy="1200785"/>
          </a:xfrm>
          <a:prstGeom prst="rect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BookingCancle.class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BookingModify.class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BookingPayment.class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....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831080" y="2595880"/>
            <a:ext cx="2763520" cy="1200785"/>
          </a:xfrm>
          <a:prstGeom prst="rec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MemberInfoModify.class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MemberInfoSelect.class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MemberJoin.class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703945" y="2595880"/>
            <a:ext cx="2513965" cy="12007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Book.class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Member.class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TransInfo.class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769620" y="188595"/>
            <a:ext cx="10517505" cy="813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>
                <a:latin typeface="맑은 고딕" charset="0"/>
                <a:ea typeface="맑은 고딕" charset="0"/>
              </a:rPr>
              <a:t>구현과정3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객체지향 설계로 얻은 이점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프로그램 구조가 체계적이고 구체적으로 되어있어 기능 추가, 오류 수정등이 간편함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각자 기능을 맡아서 구현하기때문에 서로 충돌하거나 중복될일이 없어 효율적임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0687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구현 </a:t>
            </a:r>
            <a:r>
              <a:rPr lang="ko-KR" sz="4800" b="1">
                <a:latin typeface="맑은 고딕" charset="0"/>
                <a:ea typeface="맑은 고딕" charset="0"/>
              </a:rPr>
              <a:t>내용 (시연 영상)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31925"/>
            <a:ext cx="10517505" cy="4747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Arial" charset="0"/>
                <a:cs typeface="+mn-cs"/>
              </a:rPr>
              <a:t> </a:t>
            </a:r>
            <a:r>
              <a:rPr sz="2800" b="1">
                <a:latin typeface="맑은 고딕" charset="0"/>
                <a:ea typeface="맑은 고딕" charset="0"/>
              </a:rPr>
              <a:t>시연 영상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회원가입-&gt;로그인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예매하기-&gt;출발지 목적지 선택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결제하기-&gt;DB에 연동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예매내용 확인 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예매취소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회원정보 수정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2800" b="1">
                <a:latin typeface="맑은 고딕" charset="0"/>
                <a:ea typeface="맑은 고딕" charset="0"/>
              </a:rPr>
              <a:t> 회원탈퇴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1930"/>
            <a:ext cx="10516870" cy="1092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기대효과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819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3600" b="1">
                <a:latin typeface="맑은 고딕" charset="0"/>
                <a:ea typeface="맑은 고딕" charset="0"/>
              </a:rPr>
              <a:t> 추천 코스 제공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산업관광지 활성화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3600" b="1">
                <a:latin typeface="맑은 고딕" charset="0"/>
                <a:ea typeface="맑은 고딕" charset="0"/>
              </a:rPr>
              <a:t> 편리한 예매 시스템 이용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여행자들에게 편의제공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                                 </a:t>
            </a:r>
            <a:r>
              <a:rPr sz="4800" b="1">
                <a:latin typeface="맑은 고딕" charset="0"/>
                <a:ea typeface="맑은 고딕" charset="0"/>
              </a:rPr>
              <a:t>                                        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40105" y="4441190"/>
            <a:ext cx="846455" cy="480695"/>
          </a:xfrm>
          <a:prstGeom prst="right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43280" y="2494915"/>
            <a:ext cx="846455" cy="506095"/>
          </a:xfrm>
          <a:prstGeom prst="right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시행착오, 아쉬운점, 프로젝트소감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아쉬운점: 프로그램의 디테일한 요소들을 더 수정하고 퀄리티를 높이고 싶었지만 시간이 부족해 아쉬웠다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소감: 실제로 실무에서 진행하는 프로젝트처럼 팀단위로 역할을 나누어 진행해서 좋은 경험이 되었던거 같다.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말로 설명할꺼니까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다적지 말고 요약만!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17907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팀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SM007/AppData/Roaming/PolarisOffice/ETemp/26116_23767024/fImage60922352651.emf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26350" y="2080895"/>
            <a:ext cx="1800860" cy="1685290"/>
          </a:xfrm>
          <a:prstGeom prst="rect"/>
          <a:noFill/>
        </p:spPr>
      </p:pic>
      <p:pic>
        <p:nvPicPr>
          <p:cNvPr id="10" name="그림 9" descr="C:/Users/SM007/AppData/Roaming/PolarisOffice/ETemp/26116_23767024/fImage57842411788.em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1415" y="2131060"/>
            <a:ext cx="1800860" cy="1697990"/>
          </a:xfrm>
          <a:prstGeom prst="rect"/>
          <a:noFill/>
        </p:spPr>
      </p:pic>
      <p:pic>
        <p:nvPicPr>
          <p:cNvPr id="11" name="그림 10" descr="C:/Users/SM007/AppData/Roaming/PolarisOffice/ETemp/26116_23767024/fImage106482464524.em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7475" y="1924685"/>
            <a:ext cx="1800860" cy="1672590"/>
          </a:xfrm>
          <a:prstGeom prst="rect"/>
          <a:noFill/>
        </p:spPr>
      </p:pic>
      <p:pic>
        <p:nvPicPr>
          <p:cNvPr id="12" name="그림 11" descr="C:/Users/SM007/AppData/Roaming/PolarisOffice/ETemp/26116_23767024/fImage178922475892.em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6060" y="1842135"/>
            <a:ext cx="1800860" cy="203771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 rot="0">
            <a:off x="205740" y="419798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천승현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621915" y="4201160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임소정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986655" y="419544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팀장 임수현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7430770" y="4194810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나연빈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843770" y="4201795"/>
            <a:ext cx="2345055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팀원 박석채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디자인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19" name="그림 18" descr="C:/Users/SM007/AppData/Roaming/PolarisOffice/ETemp/26116_23767024/fImage61725584926.emf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105" y="2012950"/>
            <a:ext cx="1734185" cy="1943735"/>
          </a:xfrm>
          <a:prstGeom prst="rect"/>
          <a:noFill/>
        </p:spPr>
      </p:pic>
      <p:pic>
        <p:nvPicPr>
          <p:cNvPr id="20" name="그림 19" descr="C:/Users/SM007/AppData/Roaming/PolarisOffice/ETemp/26116_23767024/fImage60925592124.emf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35875" y="2071370"/>
            <a:ext cx="1800860" cy="1685290"/>
          </a:xfrm>
          <a:prstGeom prst="rect"/>
          <a:noFill/>
        </p:spPr>
      </p:pic>
      <p:pic>
        <p:nvPicPr>
          <p:cNvPr id="21" name="그림 20" descr="C:/Users/SM007/AppData/Roaming/PolarisOffice/ETemp/26116_23767024/fImage57845608863.emf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60940" y="2121535"/>
            <a:ext cx="1800860" cy="1697990"/>
          </a:xfrm>
          <a:prstGeom prst="rect"/>
          <a:noFill/>
        </p:spPr>
      </p:pic>
      <p:pic>
        <p:nvPicPr>
          <p:cNvPr id="22" name="그림 21" descr="C:/Users/SM007/AppData/Roaming/PolarisOffice/ETemp/26116_23767024/fImage106485612946.emf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7000" y="1915160"/>
            <a:ext cx="1800860" cy="1672590"/>
          </a:xfrm>
          <a:prstGeom prst="rect"/>
          <a:noFill/>
        </p:spPr>
      </p:pic>
      <p:pic>
        <p:nvPicPr>
          <p:cNvPr id="23" name="그림 22" descr="C:/Users/SM007/AppData/Roaming/PolarisOffice/ETemp/26116_23767024/fImage178925621379.emf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5585" y="1832610"/>
            <a:ext cx="1800860" cy="2037715"/>
          </a:xfrm>
          <a:prstGeom prst="rect"/>
          <a:noFill/>
        </p:spPr>
      </p:pic>
      <p:pic>
        <p:nvPicPr>
          <p:cNvPr id="24" name="그림 23" descr="C:/Users/SM007/AppData/Roaming/PolarisOffice/ETemp/26116_23767024/fImage61725636900.emf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630" y="2003425"/>
            <a:ext cx="1734185" cy="1943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640330" y="1731645"/>
            <a:ext cx="6918325" cy="367855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0" b="1">
                <a:latin typeface="맑은 고딕" charset="0"/>
                <a:ea typeface="Arial" charset="0"/>
                <a:cs typeface="+mj-cs"/>
              </a:rPr>
              <a:t>Q &amp; A</a:t>
            </a:r>
            <a:r>
              <a:rPr sz="12000" b="1">
                <a:latin typeface="맑은 고딕" charset="0"/>
                <a:ea typeface="Arial" charset="0"/>
                <a:cs typeface="+mj-cs"/>
              </a:rPr>
              <a:t/>
            </a:r>
            <a:br>
              <a:rPr sz="12000" b="1">
                <a:latin typeface="맑은 고딕" charset="0"/>
                <a:ea typeface="Arial" charset="0"/>
                <a:cs typeface="+mj-cs"/>
              </a:rPr>
            </a:br>
            <a:r>
              <a:rPr sz="12000" b="1">
                <a:latin typeface="맑은 고딕" charset="0"/>
                <a:ea typeface="Arial" charset="0"/>
                <a:cs typeface="+mj-cs"/>
              </a:rPr>
              <a:t/>
            </a:r>
            <a:br>
              <a:rPr sz="12000" b="1">
                <a:latin typeface="맑은 고딕" charset="0"/>
                <a:ea typeface="Arial" charset="0"/>
                <a:cs typeface="+mj-cs"/>
              </a:rPr>
            </a:br>
            <a:r>
              <a:rPr sz="4800" b="1">
                <a:latin typeface="맑은 고딕" charset="0"/>
                <a:ea typeface="맑은 고딕" charset="0"/>
              </a:rPr>
              <a:t>감사합니다</a:t>
            </a:r>
            <a:endParaRPr lang="ko-KR" altLang="en-US" sz="12000" b="1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32815" y="528320"/>
            <a:ext cx="10516235" cy="7499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latin typeface="맑은 고딕" charset="0"/>
                <a:ea typeface="맑은 고딕" charset="0"/>
              </a:rPr>
              <a:t>발표순서</a:t>
            </a:r>
            <a:endParaRPr lang="ko-KR" altLang="en-US" sz="72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14680" y="1912620"/>
            <a:ext cx="10516870" cy="34899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기능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latin typeface="맑은 고딕" charset="0"/>
                <a:ea typeface="맑은 고딕" charset="0"/>
              </a:rPr>
              <a:t>시연 영상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Q &amp; A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45085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>
            <a:off x="1046480" y="2263775"/>
            <a:ext cx="9242425" cy="399542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국내 여행 스마트 예매 시스템</a:t>
            </a:r>
            <a:endParaRPr lang="ko-KR" altLang="en-US" sz="90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0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가 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 곳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보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고싶은곳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4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 가보</a:t>
            </a:r>
            <a:r>
              <a:rPr sz="10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100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00355"/>
            <a:ext cx="10516870" cy="59588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기존 여행 패키지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여행사에서 제공하는 코스를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         이용하기 때문에 편리함</a:t>
            </a: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자율성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638040" y="4740275"/>
            <a:ext cx="1037590" cy="1029335"/>
          </a:xfrm>
          <a:prstGeom prst="downArrow"/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77190"/>
            <a:ext cx="10517505" cy="58826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자율 여행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 </a:t>
            </a:r>
            <a:r>
              <a:rPr sz="4800" b="1">
                <a:latin typeface="맑은 고딕" charset="0"/>
                <a:ea typeface="맑은 고딕" charset="0"/>
              </a:rPr>
              <a:t>- </a:t>
            </a:r>
            <a:r>
              <a:rPr sz="4800" b="1">
                <a:latin typeface="맑은 고딕" charset="0"/>
                <a:ea typeface="맑은 고딕" charset="0"/>
              </a:rPr>
              <a:t>자율성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r>
              <a:rPr sz="4800" b="1">
                <a:latin typeface="맑은 고딕" charset="0"/>
                <a:ea typeface="맑은 고딕" charset="0"/>
              </a:rPr>
              <a:t> - </a:t>
            </a:r>
            <a:r>
              <a:rPr sz="4800" b="1">
                <a:latin typeface="맑은 고딕" charset="0"/>
                <a:ea typeface="맑은 고딕" charset="0"/>
              </a:rPr>
              <a:t>여행자가 코스를 정해야하므로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         번거로움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790440" y="2339340"/>
            <a:ext cx="1149350" cy="1089660"/>
          </a:xfrm>
          <a:prstGeom prst="upArrow"/>
          <a:solidFill>
            <a:srgbClr val="0000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다이어그램 1"/>
          <p:cNvGrpSpPr/>
          <p:nvPr/>
        </p:nvGrpSpPr>
        <p:grpSpPr>
          <a:xfrm rot="0">
            <a:off x="1489075" y="186690"/>
            <a:ext cx="9589770" cy="6508750"/>
            <a:chOff x="1489075" y="186690"/>
            <a:chExt cx="9589770" cy="6508750"/>
          </a:xfrm>
        </p:grpSpPr>
        <p:sp>
          <p:nvSpPr>
            <p:cNvPr id="4" name="다이어그램 1"/>
            <p:cNvSpPr>
              <a:spLocks/>
            </p:cNvSpPr>
            <p:nvPr/>
          </p:nvSpPr>
          <p:spPr>
            <a:xfrm rot="0">
              <a:off x="1489075" y="186690"/>
              <a:ext cx="3287395" cy="2703195"/>
            </a:xfrm>
            <a:prstGeom prst="ellipse"/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기존여행패키지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>
              <a:spLocks/>
            </p:cNvSpPr>
            <p:nvPr/>
          </p:nvSpPr>
          <p:spPr>
            <a:xfrm rot="0">
              <a:off x="2331085" y="2751455"/>
              <a:ext cx="1376045" cy="1376045"/>
            </a:xfrm>
            <a:prstGeom prst="mathPlus"/>
            <a:solidFill>
              <a:srgbClr val="44546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 rot="0">
              <a:off x="1489075" y="4087495"/>
              <a:ext cx="3304540" cy="2607945"/>
            </a:xfrm>
            <a:prstGeom prst="ellipse"/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자율 여행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다이어그램 1"/>
            <p:cNvSpPr>
              <a:spLocks/>
            </p:cNvSpPr>
            <p:nvPr/>
          </p:nvSpPr>
          <p:spPr>
            <a:xfrm rot="0">
              <a:off x="4436745" y="2934970"/>
              <a:ext cx="864235" cy="1009015"/>
            </a:xfrm>
            <a:prstGeom prst="rightArrow"/>
            <a:solidFill>
              <a:srgbClr val="44546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8" name="다이어그램 1"/>
            <p:cNvSpPr>
              <a:spLocks/>
            </p:cNvSpPr>
            <p:nvPr/>
          </p:nvSpPr>
          <p:spPr>
            <a:xfrm rot="0">
              <a:off x="5655310" y="728345"/>
              <a:ext cx="5423535" cy="5422265"/>
            </a:xfrm>
            <a:prstGeom prst="ellipse"/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82550" tIns="82550" rIns="82550" bIns="82550" numCol="1" vert="horz" anchor="ctr" upright="1">
              <a:noAutofit/>
            </a:bodyPr>
            <a:lstStyle/>
            <a:p>
              <a:pPr marL="635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0" b="1">
                  <a:latin typeface="맑은 고딕" charset="0"/>
                  <a:ea typeface="맑은 고딕" charset="0"/>
                </a:rPr>
                <a:t>가보자</a:t>
              </a:r>
              <a:endParaRPr lang="ko-KR" altLang="en-US" sz="9000" b="1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500" b="1">
                <a:latin typeface="맑은 고딕" charset="0"/>
                <a:ea typeface="맑은 고딕" charset="0"/>
              </a:rPr>
              <a:t>기능 소개</a:t>
            </a:r>
            <a:r>
              <a:rPr lang="ko-KR" sz="5500" b="1">
                <a:latin typeface="맑은 고딕" charset="0"/>
                <a:ea typeface="맑은 고딕" charset="0"/>
              </a:rPr>
              <a:t> 슬라이드2~3개 </a:t>
            </a:r>
            <a:endParaRPr lang="ko-KR" altLang="en-US" sz="55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2126615"/>
            <a:ext cx="10518775" cy="343662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latin typeface="맑은 고딕" charset="0"/>
                <a:ea typeface="맑은 고딕" charset="0"/>
              </a:rPr>
              <a:t>회원가입,로그인,회원정보수정, 회원탈퇴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4800" b="1">
                <a:latin typeface="맑은 고딕" charset="0"/>
                <a:ea typeface="맑은 고딕" charset="0"/>
              </a:rPr>
              <a:t>출발지,목적지, 기간선택-&gt; DB 운행데이터</a:t>
            </a:r>
            <a:r>
              <a:rPr sz="4800" b="1">
                <a:latin typeface="맑은 고딕" charset="0"/>
                <a:ea typeface="맑은 고딕" charset="0"/>
              </a:rPr>
              <a:t> 조회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예매하기</a:t>
            </a:r>
            <a:r>
              <a:rPr lang="ko-KR" sz="4800" b="1">
                <a:latin typeface="맑은 고딕" charset="0"/>
                <a:ea typeface="맑은 고딕" charset="0"/>
              </a:rPr>
              <a:t> -&gt;예매한 내용 DB 데이터 저장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예매조회</a:t>
            </a:r>
            <a:r>
              <a:rPr lang="ko-KR" sz="4800" b="1">
                <a:latin typeface="맑은 고딕" charset="0"/>
                <a:ea typeface="맑은 고딕" charset="0"/>
              </a:rPr>
              <a:t> -&gt;DB 데이터를 가져와서 출력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예매취소</a:t>
            </a:r>
            <a:r>
              <a:rPr lang="ko-KR" sz="4800" b="1">
                <a:latin typeface="맑은 고딕" charset="0"/>
                <a:ea typeface="맑은 고딕" charset="0"/>
              </a:rPr>
              <a:t> 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sz="4800" b="1">
                <a:latin typeface="맑은 고딕" charset="0"/>
                <a:ea typeface="맑은 고딕" charset="0"/>
              </a:rPr>
              <a:t>이 슬라이드는 삭제..? 아니면 간단하게 3줄정도로 정리 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Arial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기능소개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출발지, 도착지 선택 화면  &lt;-패키지의 장점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각지역의 관광정보제공 이미지를 보여주는 화면 &lt;-자율여행의 장점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조회된 교통편 장면  &lt;-기차와 버스운행을 한번에 조회하여 보여줌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기능소개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모자라면 여기까지 써서 설명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국내 여행 스마트 예매 시스템 - 가보자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SM007</dc:creator>
  <cp:lastModifiedBy>Cheon seung hyun</cp:lastModifiedBy>
  <dc:title>PowerPoint 프레젠테이션</dc:title>
  <cp:version>9.101.3.37697</cp:version>
</cp:coreProperties>
</file>