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70" r:id="rId6"/>
    <p:sldId id="265" r:id="rId7"/>
    <p:sldId id="269" r:id="rId8"/>
    <p:sldId id="271" r:id="rId9"/>
    <p:sldId id="267" r:id="rId10"/>
    <p:sldId id="268" r:id="rId11"/>
    <p:sldId id="262" r:id="rId12"/>
    <p:sldId id="279" r:id="rId13"/>
    <p:sldId id="275" r:id="rId14"/>
    <p:sldId id="276" r:id="rId15"/>
    <p:sldId id="277" r:id="rId16"/>
    <p:sldId id="27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DFA8-FA80-42F2-8EE4-6AEF86CE835E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971B-9516-40A7-A075-ABEDDD87FA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C3ED-C9F0-4D90-8A3E-F9A980C00C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8A3-5498-42E6-839F-C6043760D403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4FC-F188-4136-BAFC-D0DD2034D50C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589C-D92E-4C2C-B1C2-CFC60E3DD64B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476672"/>
            <a:ext cx="7416800" cy="5048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6D2-9C8E-449B-9EF7-0FF90B50205D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BE3-2BAD-4AFD-8FDA-C6988445C943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023-3751-444B-B06E-387705FC964D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E081-451C-45D9-B019-D32E1E2376F9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2DE2-9837-44B2-826A-90A59147B492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DE4-BCDB-4A61-8BF5-10F4AADFCDBD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B198-8A51-4B23-A84C-ED6C289FF2F8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D25-0459-4683-B12A-B6E15EC4E90F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4AED-07F2-4A5D-8942-AFE1CA0EF76B}" type="datetime1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국내 여행 스마트 예매 시스템 </a:t>
            </a:r>
            <a:r>
              <a:rPr lang="en-US" altLang="ko-KR" smtClean="0"/>
              <a:t>- </a:t>
            </a:r>
            <a:r>
              <a:rPr lang="ko-KR" altLang="en-US" smtClean="0"/>
              <a:t>가보자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21675" y="1769621"/>
            <a:ext cx="35509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-50" dirty="0" smtClean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가보자</a:t>
            </a:r>
            <a:endParaRPr lang="en-US" altLang="ko-KR" sz="8800" b="1" spc="-50" dirty="0" smtClean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8769" y="4581128"/>
            <a:ext cx="1467068" cy="1851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팀장 임수현</a:t>
            </a:r>
            <a:endParaRPr lang="en-US" altLang="ko-KR" b="1" dirty="0">
              <a:solidFill>
                <a:srgbClr val="000000"/>
              </a:solidFill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</a:t>
            </a: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천승현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</a:t>
            </a:r>
            <a:r>
              <a:rPr lang="ko-KR" altLang="en-US" b="1" dirty="0" err="1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나연빈</a:t>
            </a: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</a:t>
            </a:r>
            <a:r>
              <a:rPr lang="ko-KR" altLang="en-US" b="1" dirty="0" err="1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박석채</a:t>
            </a: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임소정 </a:t>
            </a:r>
            <a:endParaRPr lang="ko-KR" altLang="en-US" b="1" dirty="0">
              <a:solidFill>
                <a:srgbClr val="000000"/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501008"/>
            <a:ext cx="3960440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6941" y="3675735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50" dirty="0" smtClean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국내 여행 스마트 예매 시스템</a:t>
            </a:r>
            <a:endParaRPr lang="en-US" altLang="ko-KR" b="1" spc="-50" dirty="0" smtClean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r>
              <a:rPr lang="ko-KR" altLang="en-US" b="1" spc="-50" dirty="0" smtClean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가자 </a:t>
            </a:r>
            <a:r>
              <a:rPr lang="ko-KR" altLang="en-US" b="1" spc="-50" dirty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보자 떠나자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왼쪽 중괄호 29"/>
          <p:cNvSpPr/>
          <p:nvPr/>
        </p:nvSpPr>
        <p:spPr>
          <a:xfrm>
            <a:off x="1180951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>
            <a:off x="5159443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05162" y="1138498"/>
            <a:ext cx="3048771" cy="801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222692" y="1138498"/>
            <a:ext cx="3672405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      </a:t>
            </a:r>
            <a:r>
              <a:rPr lang="ko-KR" altLang="en-US" sz="2800" b="1" dirty="0" smtClean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예매기</a:t>
            </a:r>
            <a:r>
              <a:rPr lang="ko-KR" altLang="en-US" sz="2800" b="1" dirty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능</a:t>
            </a:r>
            <a:r>
              <a:rPr lang="en-US" altLang="ko-KR" sz="2800" b="1" dirty="0" smtClean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</a:t>
            </a:r>
            <a:endParaRPr lang="ko-KR" altLang="en-US" sz="2800" b="1" dirty="0" smtClean="0">
              <a:solidFill>
                <a:schemeClr val="bg1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4418" y="222900"/>
            <a:ext cx="1611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기능 소개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29" name="그림 28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7780" y="306910"/>
            <a:ext cx="390145" cy="40843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16955" y="1138498"/>
            <a:ext cx="3048771" cy="801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5137" y="1138498"/>
            <a:ext cx="3672405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회원기능</a:t>
            </a:r>
            <a:endParaRPr lang="ko-KR" altLang="en-US" sz="2800" b="1" dirty="0" smtClean="0">
              <a:solidFill>
                <a:schemeClr val="bg1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1" name="왼쪽 중괄호 20"/>
          <p:cNvSpPr/>
          <p:nvPr/>
        </p:nvSpPr>
        <p:spPr>
          <a:xfrm flipH="1">
            <a:off x="4292012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6670" y="2564904"/>
            <a:ext cx="3039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회원가입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로그인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회원정보수정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회원탈</a:t>
            </a:r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7436" y="2156808"/>
            <a:ext cx="30390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출발지 선택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목적지 선택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기간 선택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운행데이터 조회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0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예매하기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저장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예매조회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조회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예매취소</a:t>
            </a:r>
            <a:endParaRPr lang="en-US" altLang="ko-KR" sz="24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삭제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1" name="왼쪽 중괄호 30"/>
          <p:cNvSpPr/>
          <p:nvPr/>
        </p:nvSpPr>
        <p:spPr>
          <a:xfrm flipH="1">
            <a:off x="8221393" y="242756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03" y="6492875"/>
            <a:ext cx="2895600" cy="365125"/>
          </a:xfrm>
        </p:spPr>
        <p:txBody>
          <a:bodyPr/>
          <a:lstStyle/>
          <a:p>
            <a:r>
              <a:rPr lang="ko-KR" altLang="en-US" sz="1000" dirty="0" smtClean="0"/>
              <a:t>국내 여행 스마트 예매 시스템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817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1536" y="222900"/>
            <a:ext cx="25571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- </a:t>
            </a:r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2912" y="291520"/>
            <a:ext cx="390145" cy="408433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88134" y="2797225"/>
            <a:ext cx="3351895" cy="4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" y="977685"/>
            <a:ext cx="4468045" cy="335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5089" y="1700808"/>
            <a:ext cx="259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jalnan" pitchFamily="50" charset="-127"/>
                <a:ea typeface="jalnan" pitchFamily="50" charset="-127"/>
              </a:rPr>
              <a:t>&lt;-  GUI </a:t>
            </a:r>
            <a:r>
              <a:rPr lang="ko-KR" altLang="en-US" sz="2400" dirty="0" smtClean="0">
                <a:latin typeface="jalnan" pitchFamily="50" charset="-127"/>
                <a:ea typeface="jalnan" pitchFamily="50" charset="-127"/>
              </a:rPr>
              <a:t>설계도</a:t>
            </a:r>
            <a:endParaRPr lang="ko-KR" altLang="en-US" sz="2400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2313" y="5154592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jalnan" pitchFamily="50" charset="-127"/>
                <a:ea typeface="jalnan" pitchFamily="50" charset="-127"/>
              </a:rPr>
              <a:t>ERD </a:t>
            </a:r>
          </a:p>
          <a:p>
            <a:r>
              <a:rPr lang="en-US" altLang="ko-KR" sz="2400" dirty="0" smtClean="0">
                <a:latin typeface="jalnan" pitchFamily="50" charset="-127"/>
                <a:ea typeface="jalnan" pitchFamily="50" charset="-127"/>
              </a:rPr>
              <a:t>FLOW CHART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60368" y="5339257"/>
            <a:ext cx="10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jalnan" pitchFamily="50" charset="-127"/>
                <a:ea typeface="jalnan" pitchFamily="50" charset="-127"/>
              </a:rPr>
              <a:t>-&gt;</a:t>
            </a:r>
            <a:endParaRPr lang="ko-KR" altLang="en-US" sz="2400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 smtClean="0"/>
              <a:t>국내 여행 스마트 예매 시스템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가보자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0981" y="222900"/>
            <a:ext cx="3578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– </a:t>
            </a:r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설계</a:t>
            </a:r>
            <a:r>
              <a:rPr lang="en-US" altLang="ko-KR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(ERD)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0836" y="257210"/>
            <a:ext cx="390145" cy="40843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3" y="1052736"/>
            <a:ext cx="758495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 smtClean="0"/>
              <a:t>국내 여행 스마트 예매 시스템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9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13393" y="222900"/>
            <a:ext cx="39934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– </a:t>
            </a:r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프로그램 구조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9667" y="257210"/>
            <a:ext cx="390145" cy="40843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5314" y="950803"/>
            <a:ext cx="8101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프로그램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구조를 </a:t>
            </a:r>
            <a:r>
              <a:rPr lang="en-US" altLang="ko-KR" sz="20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MVC</a:t>
            </a:r>
            <a:r>
              <a:rPr lang="ko-KR" altLang="en-US" sz="20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패턴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으로 설계하여 객체지향적으로 구현함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6147" name="Picture 3" descr="C:\Users\SM007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45" y="2046288"/>
            <a:ext cx="2486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M007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70" y="369829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M007\Desktop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793296"/>
            <a:ext cx="2352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M007\Desktop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030663"/>
            <a:ext cx="2543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SM007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761732"/>
            <a:ext cx="3000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/>
          <p:nvPr/>
        </p:nvCxnSpPr>
        <p:spPr>
          <a:xfrm flipV="1">
            <a:off x="4355976" y="2132856"/>
            <a:ext cx="1800200" cy="1565440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>
            <a:off x="4211960" y="4030663"/>
            <a:ext cx="2056885" cy="334441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>
            <a:off x="2051719" y="3169838"/>
            <a:ext cx="1296144" cy="1056915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 flipV="1">
            <a:off x="2411761" y="4365104"/>
            <a:ext cx="936103" cy="835028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0186" y="5589240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V</a:t>
            </a:r>
            <a:r>
              <a:rPr lang="en-US" altLang="ko-KR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iew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188" y="3169838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M</a:t>
            </a:r>
            <a:r>
              <a:rPr lang="en-US" altLang="ko-KR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odel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4570" y="1484784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C</a:t>
            </a:r>
            <a:r>
              <a:rPr lang="en-US" altLang="ko-KR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ontroller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6" name="바닥글 개체 틀 2"/>
          <p:cNvSpPr txBox="1">
            <a:spLocks/>
          </p:cNvSpPr>
          <p:nvPr/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/>
              <a:t>국내 여행 스마트 예매 시스템 </a:t>
            </a:r>
            <a:r>
              <a:rPr lang="en-US" altLang="ko-KR" sz="1000" smtClean="0"/>
              <a:t>- </a:t>
            </a:r>
            <a:r>
              <a:rPr lang="ko-KR" altLang="en-US" sz="1000" smtClean="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70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0935" y="222900"/>
            <a:ext cx="31983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- </a:t>
            </a:r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역할분담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0790" y="291521"/>
            <a:ext cx="390145" cy="408433"/>
          </a:xfrm>
          <a:prstGeom prst="rect">
            <a:avLst/>
          </a:prstGeom>
        </p:spPr>
      </p:pic>
      <p:pic>
        <p:nvPicPr>
          <p:cNvPr id="11" name="그림 10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6" y="4077072"/>
            <a:ext cx="1448435" cy="876935"/>
          </a:xfrm>
          <a:prstGeom prst="rect">
            <a:avLst/>
          </a:prstGeom>
          <a:noFill/>
        </p:spPr>
      </p:pic>
      <p:pic>
        <p:nvPicPr>
          <p:cNvPr id="12" name="그림 11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78" y="4077071"/>
            <a:ext cx="1448435" cy="876935"/>
          </a:xfrm>
          <a:prstGeom prst="rect">
            <a:avLst/>
          </a:prstGeom>
          <a:noFill/>
        </p:spPr>
      </p:pic>
      <p:pic>
        <p:nvPicPr>
          <p:cNvPr id="13" name="그림 12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33" y="4077072"/>
            <a:ext cx="1448435" cy="876935"/>
          </a:xfrm>
          <a:prstGeom prst="rect">
            <a:avLst/>
          </a:prstGeom>
          <a:noFill/>
        </p:spPr>
      </p:pic>
      <p:sp>
        <p:nvSpPr>
          <p:cNvPr id="14" name="텍스트 상자 8"/>
          <p:cNvSpPr txBox="1">
            <a:spLocks/>
          </p:cNvSpPr>
          <p:nvPr/>
        </p:nvSpPr>
        <p:spPr>
          <a:xfrm flipH="1">
            <a:off x="627442" y="2481434"/>
            <a:ext cx="2293347" cy="832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BookingCancle.class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BookingModify.class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BookingPayment.class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9"/>
          <p:cNvSpPr txBox="1">
            <a:spLocks/>
          </p:cNvSpPr>
          <p:nvPr/>
        </p:nvSpPr>
        <p:spPr>
          <a:xfrm flipH="1">
            <a:off x="3623060" y="2492896"/>
            <a:ext cx="2173076" cy="832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MemberInfoModify.class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MemberInfoSelect.class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MemberJoin.class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0"/>
          <p:cNvSpPr txBox="1">
            <a:spLocks/>
          </p:cNvSpPr>
          <p:nvPr/>
        </p:nvSpPr>
        <p:spPr>
          <a:xfrm flipH="1">
            <a:off x="6698881" y="2481434"/>
            <a:ext cx="1689543" cy="83227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50800" dist="38100" dir="54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TransInfo.class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790" y="1196752"/>
            <a:ext cx="7969658" cy="71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객체지향적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클래스 구현을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연습하기위해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각자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클래스를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맡아서 기능 구현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=&gt;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최종적으로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통합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0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 smtClean="0"/>
              <a:t>국내 여행 스마트 예매 시스템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24381" y="222900"/>
            <a:ext cx="3371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내용 </a:t>
            </a:r>
            <a:r>
              <a:rPr lang="en-US" altLang="ko-KR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( </a:t>
            </a:r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시연 영상</a:t>
            </a:r>
            <a:r>
              <a:rPr lang="en-US" altLang="ko-KR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)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2" name="내용 개체 틀 2"/>
          <p:cNvSpPr txBox="1">
            <a:spLocks noGrp="1"/>
          </p:cNvSpPr>
          <p:nvPr>
            <p:ph idx="1"/>
          </p:nvPr>
        </p:nvSpPr>
        <p:spPr>
          <a:xfrm>
            <a:off x="2209798" y="1412776"/>
            <a:ext cx="5818585" cy="4747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dirty="0">
                <a:latin typeface="jalnan" pitchFamily="50" charset="-127"/>
                <a:ea typeface="jalnan" pitchFamily="50" charset="-127"/>
              </a:rPr>
              <a:t> </a:t>
            </a:r>
            <a:r>
              <a:rPr sz="2800" b="1" dirty="0" err="1">
                <a:latin typeface="jalnan" pitchFamily="50" charset="-127"/>
                <a:ea typeface="jalnan" pitchFamily="50" charset="-127"/>
              </a:rPr>
              <a:t>시연</a:t>
            </a:r>
            <a:r>
              <a:rPr sz="2800" b="1" dirty="0">
                <a:latin typeface="jalnan" pitchFamily="50" charset="-127"/>
                <a:ea typeface="jalnan" pitchFamily="50" charset="-127"/>
              </a:rPr>
              <a:t> </a:t>
            </a:r>
            <a:r>
              <a:rPr sz="2800" b="1" dirty="0" err="1">
                <a:latin typeface="jalnan" pitchFamily="50" charset="-127"/>
                <a:ea typeface="jalnan" pitchFamily="50" charset="-127"/>
              </a:rPr>
              <a:t>영상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회원가입-&gt;로그인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예매하기-&gt;출발지 목적지 선택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결제하기-&gt;DB에 연동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예매내용 확인 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예매취소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회원정보 수정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회원탈퇴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 dirty="0"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 smtClean="0"/>
              <a:t>국내 여행 스마트 예매 시스템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1674" y="222900"/>
            <a:ext cx="1556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기대 효과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6754188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추천 코스 제공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 smtClean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dirty="0" smtClean="0">
                <a:latin typeface="jalnan" pitchFamily="50" charset="-127"/>
                <a:ea typeface="jalnan" pitchFamily="50" charset="-127"/>
              </a:rPr>
              <a:t>-&gt; </a:t>
            </a:r>
            <a:r>
              <a:rPr lang="ko-KR" altLang="en-US" sz="2800" b="1" dirty="0" smtClean="0">
                <a:latin typeface="jalnan" pitchFamily="50" charset="-127"/>
                <a:ea typeface="jalnan" pitchFamily="50" charset="-127"/>
              </a:rPr>
              <a:t>산업관광지 </a:t>
            </a: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활성화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2800" b="1" dirty="0" smtClean="0">
              <a:latin typeface="jalnan" pitchFamily="50" charset="-127"/>
              <a:ea typeface="jalnan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편리한 예매 시스템 이용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 smtClean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dirty="0" smtClean="0">
                <a:latin typeface="jalnan" pitchFamily="50" charset="-127"/>
                <a:ea typeface="jalnan" pitchFamily="50" charset="-127"/>
              </a:rPr>
              <a:t>-&gt;</a:t>
            </a:r>
            <a:r>
              <a:rPr lang="ko-KR" altLang="en-US" sz="2800" b="1" dirty="0" smtClean="0">
                <a:latin typeface="jalnan" pitchFamily="50" charset="-127"/>
                <a:ea typeface="jalnan" pitchFamily="50" charset="-127"/>
              </a:rPr>
              <a:t> 여행자들에게 </a:t>
            </a: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편의제공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altLang="en-US" sz="2800" b="1" dirty="0">
                <a:latin typeface="맑은 고딕" charset="0"/>
                <a:ea typeface="맑은 고딕" charset="0"/>
              </a:rPr>
              <a:t>                                        </a:t>
            </a:r>
            <a:endParaRPr lang="ko-KR" altLang="en-US" sz="2800" b="1" dirty="0"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 smtClean="0"/>
              <a:t>국내 여행 스마트 예매 시스템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8558" y="222900"/>
            <a:ext cx="1146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500" b="1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마무리</a:t>
            </a:r>
            <a:endParaRPr lang="ko-KR" altLang="en-US" sz="2500" b="1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49937" y="113637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아쉬운 점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920" y="406778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프로젝트 소감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246" y="1704619"/>
            <a:ext cx="7539499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>
                <a:latin typeface="jalnan" pitchFamily="50" charset="-127"/>
                <a:ea typeface="jalnan" pitchFamily="50" charset="-127"/>
              </a:rPr>
              <a:t>시스템의 세부적인 요소 수정</a:t>
            </a:r>
            <a:endParaRPr lang="en-US" altLang="ko-KR" dirty="0" smtClean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 smtClean="0">
                <a:latin typeface="jalnan" pitchFamily="50" charset="-127"/>
                <a:ea typeface="jalnan" pitchFamily="50" charset="-127"/>
              </a:rPr>
              <a:t>+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 smtClean="0">
                <a:latin typeface="jalnan" pitchFamily="50" charset="-127"/>
                <a:ea typeface="jalnan" pitchFamily="50" charset="-127"/>
              </a:rPr>
              <a:t>Quality</a:t>
            </a:r>
            <a:r>
              <a:rPr lang="ko-KR" altLang="en-US" dirty="0" smtClean="0">
                <a:latin typeface="jalnan" pitchFamily="50" charset="-127"/>
                <a:ea typeface="jalnan" pitchFamily="50" charset="-127"/>
              </a:rPr>
              <a:t> 향상</a:t>
            </a:r>
            <a:endParaRPr lang="en-US" altLang="ko-KR" dirty="0" smtClean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 smtClean="0">
                <a:latin typeface="jalnan" pitchFamily="50" charset="-127"/>
                <a:ea typeface="jalnan" pitchFamily="50" charset="-127"/>
              </a:rPr>
              <a:t>+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>
                <a:latin typeface="jalnan" pitchFamily="50" charset="-127"/>
                <a:ea typeface="jalnan" pitchFamily="50" charset="-127"/>
              </a:rPr>
              <a:t>시간 부족</a:t>
            </a:r>
            <a:endParaRPr lang="ko-KR" altLang="en-US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9995" y="4869160"/>
            <a:ext cx="4770278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>
                <a:latin typeface="jalnan" pitchFamily="50" charset="-127"/>
                <a:ea typeface="jalnan" pitchFamily="50" charset="-127"/>
              </a:rPr>
              <a:t>    실무에서 진행하는 프로젝트처럼</a:t>
            </a:r>
            <a:endParaRPr lang="en-US" altLang="ko-KR" dirty="0" smtClean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dirty="0" smtClean="0"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dirty="0" smtClean="0">
                <a:latin typeface="jalnan" pitchFamily="50" charset="-127"/>
                <a:ea typeface="jalnan" pitchFamily="50" charset="-127"/>
              </a:rPr>
              <a:t> 팀 단위로 역할을 나눠 진행해서 </a:t>
            </a:r>
            <a:endParaRPr lang="en-US" altLang="ko-KR" dirty="0" smtClean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dirty="0" smtClean="0"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dirty="0" smtClean="0">
                <a:latin typeface="jalnan" pitchFamily="50" charset="-127"/>
                <a:ea typeface="jalnan" pitchFamily="50" charset="-127"/>
              </a:rPr>
              <a:t>좋은 경험이 된 것 같다</a:t>
            </a:r>
            <a:r>
              <a:rPr lang="en-US" altLang="ko-KR" dirty="0" smtClean="0">
                <a:latin typeface="jalnan" pitchFamily="50" charset="-127"/>
                <a:ea typeface="jalnan" pitchFamily="50" charset="-127"/>
                <a:sym typeface="Wingdings" pitchFamily="2" charset="2"/>
              </a:rPr>
              <a:t></a:t>
            </a:r>
            <a:endParaRPr lang="ko-KR" altLang="en-US" dirty="0"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3080860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150" y="222900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팀</a:t>
            </a:r>
            <a:r>
              <a:rPr lang="ko-KR" altLang="en-US" sz="36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소개</a:t>
            </a:r>
            <a:endParaRPr lang="ko-KR" altLang="en-US" sz="36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098" name="Picture 2" descr="C:\Users\SM007\Desktop\팀소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1" y="1124744"/>
            <a:ext cx="7815969" cy="19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12"/>
          <p:cNvSpPr txBox="1">
            <a:spLocks/>
          </p:cNvSpPr>
          <p:nvPr/>
        </p:nvSpPr>
        <p:spPr>
          <a:xfrm>
            <a:off x="221973" y="3241835"/>
            <a:ext cx="1845981" cy="23711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천승현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기능 총괄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 </a:t>
            </a: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산출문서 작성</a:t>
            </a: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MVC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패턴 클래스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아이디어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>
              <a:buClr>
                <a:srgbClr val="000000"/>
              </a:buClr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2051719" y="3251960"/>
            <a:ext cx="1805429" cy="215571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임소정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총괄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ppt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제작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3784394" y="3255525"/>
            <a:ext cx="1634703" cy="12939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팀장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임수현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테마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1" name="텍스트 상자 15"/>
          <p:cNvSpPr txBox="1">
            <a:spLocks/>
          </p:cNvSpPr>
          <p:nvPr/>
        </p:nvSpPr>
        <p:spPr>
          <a:xfrm>
            <a:off x="5419098" y="3241835"/>
            <a:ext cx="1683723" cy="215571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나연빈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데이터 작성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>
              <a:buClr>
                <a:srgbClr val="000000"/>
              </a:buClr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2" name="텍스트 상자 16"/>
          <p:cNvSpPr txBox="1">
            <a:spLocks/>
          </p:cNvSpPr>
          <p:nvPr/>
        </p:nvSpPr>
        <p:spPr>
          <a:xfrm>
            <a:off x="7102821" y="3241835"/>
            <a:ext cx="1967674" cy="12939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박석채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포토샵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21973" y="5589240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626" y="5854159"/>
            <a:ext cx="16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예매 기능</a:t>
            </a:r>
            <a:endParaRPr lang="en-US" altLang="ko-KR" sz="12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  </a:t>
            </a:r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9712" y="5854160"/>
            <a:ext cx="176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승차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권</a:t>
            </a: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 조회 기능 </a:t>
            </a:r>
            <a:endParaRPr lang="en-US" altLang="ko-KR" sz="1200" dirty="0" smtClean="0">
              <a:latin typeface="jalnan" pitchFamily="50" charset="-127"/>
              <a:ea typeface="jalnan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승차권 취소 기능 </a:t>
            </a:r>
            <a:endParaRPr lang="ko-KR" altLang="en-US" sz="1200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4741" y="5854161"/>
            <a:ext cx="168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>- </a:t>
            </a: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승차권 조회 기능</a:t>
            </a:r>
            <a:endParaRPr lang="ko-KR" altLang="en-US" sz="1200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1850" y="5859585"/>
            <a:ext cx="168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승차권 취소 기능</a:t>
            </a:r>
            <a:endParaRPr lang="en-US" altLang="ko-KR" sz="1200" dirty="0" smtClean="0">
              <a:latin typeface="jalnan" pitchFamily="50" charset="-127"/>
              <a:ea typeface="jalnan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회원기능</a:t>
            </a:r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/>
            </a:r>
            <a:br>
              <a:rPr lang="en-US" altLang="ko-KR" sz="1200" dirty="0" smtClean="0">
                <a:latin typeface="jalnan" pitchFamily="50" charset="-127"/>
                <a:ea typeface="jalnan" pitchFamily="50" charset="-127"/>
              </a:rPr>
            </a:br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>(</a:t>
            </a: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로그인</a:t>
            </a:r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>, </a:t>
            </a: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가입</a:t>
            </a:r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4034" y="5859585"/>
            <a:ext cx="16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결제기능</a:t>
            </a:r>
            <a:endParaRPr lang="en-US" altLang="ko-KR" sz="1200" dirty="0" smtClean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>   (</a:t>
            </a:r>
            <a:r>
              <a:rPr lang="ko-KR" altLang="en-US" sz="1200" dirty="0" smtClean="0">
                <a:latin typeface="jalnan" pitchFamily="50" charset="-127"/>
                <a:ea typeface="jalnan" pitchFamily="50" charset="-127"/>
              </a:rPr>
              <a:t>결제 및 할인</a:t>
            </a:r>
            <a:r>
              <a:rPr lang="en-US" altLang="ko-KR" sz="1200" dirty="0" smtClean="0">
                <a:latin typeface="jalnan" pitchFamily="50" charset="-127"/>
                <a:ea typeface="jalnan" pitchFamily="50" charset="-127"/>
              </a:rPr>
              <a:t>)</a:t>
            </a:r>
            <a:endParaRPr lang="ko-KR" altLang="en-US" sz="1200" dirty="0"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4293096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5816" y="256490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Q &amp; A</a:t>
            </a:r>
            <a:endParaRPr lang="ko-KR" altLang="en-US" sz="720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8810" y="476672"/>
            <a:ext cx="56343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국내 여행 스마트 예매 시스템</a:t>
            </a:r>
            <a:endParaRPr lang="en-US" altLang="ko-KR" sz="2800" b="1" spc="-5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r>
              <a:rPr lang="ko-KR" altLang="en-US" sz="2800" b="1" spc="-5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spc="-5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&lt;</a:t>
            </a:r>
            <a:r>
              <a:rPr lang="ko-KR" altLang="en-US" sz="2800" b="1" spc="-5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가보자</a:t>
            </a:r>
            <a:r>
              <a:rPr lang="en-US" altLang="ko-KR" sz="2800" b="1" spc="-50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&gt;</a:t>
            </a:r>
            <a:endParaRPr lang="ko-KR" altLang="en-US" sz="2800" b="1" spc="-5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92696"/>
            <a:ext cx="22541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INDEX</a:t>
            </a:r>
            <a:endParaRPr lang="ko-KR" altLang="en-US" sz="500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8392" y="2541289"/>
            <a:ext cx="45720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주제  소개</a:t>
            </a:r>
            <a:endParaRPr lang="en-US" altLang="ko-KR" sz="2100" b="1" spc="-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100" b="1" spc="-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1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  <a:cs typeface="Verdana" pitchFamily="34" charset="0"/>
              </a:rPr>
              <a:t>기능 소개</a:t>
            </a:r>
            <a:endParaRPr lang="en-US" altLang="ko-KR" sz="2100" b="1" spc="-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  <a:p>
            <a:endParaRPr lang="en-US" altLang="ko-KR" sz="2100" b="1" spc="-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1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구현과정</a:t>
            </a:r>
            <a:endParaRPr lang="en-US" altLang="ko-KR" sz="2100" b="1" spc="-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100" b="1" spc="-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1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Q &amp; A</a:t>
            </a:r>
            <a:endParaRPr lang="en-US" altLang="ko-KR" sz="2100" b="1" spc="-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557311"/>
            <a:ext cx="390145" cy="408433"/>
          </a:xfrm>
          <a:prstGeom prst="rect">
            <a:avLst/>
          </a:prstGeom>
        </p:spPr>
      </p:pic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3176232"/>
            <a:ext cx="390145" cy="408433"/>
          </a:xfrm>
          <a:prstGeom prst="rect">
            <a:avLst/>
          </a:prstGeom>
        </p:spPr>
      </p:pic>
      <p:pic>
        <p:nvPicPr>
          <p:cNvPr id="14" name="그림 13" descr="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3795153"/>
            <a:ext cx="390145" cy="408433"/>
          </a:xfrm>
          <a:prstGeom prst="rect">
            <a:avLst/>
          </a:prstGeom>
        </p:spPr>
      </p:pic>
      <p:pic>
        <p:nvPicPr>
          <p:cNvPr id="15" name="그림 14" descr="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7824" y="4414074"/>
            <a:ext cx="390145" cy="408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" name="TextBox 2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 smtClean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</a:t>
              </a:r>
              <a:r>
                <a:rPr lang="ko-KR" altLang="en-US" sz="2600" b="1" dirty="0" smtClean="0">
                  <a:solidFill>
                    <a:srgbClr val="6BC8C0"/>
                  </a:solidFill>
                  <a:latin typeface="jalnan" pitchFamily="50" charset="-127"/>
                  <a:ea typeface="jalnan" pitchFamily="50" charset="-127"/>
                </a:rPr>
                <a:t>소개</a:t>
              </a:r>
              <a:endParaRPr lang="ko-KR" altLang="en-US" sz="25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4" name="그림 3" descr="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13634" y="1584715"/>
            <a:ext cx="4916732" cy="845542"/>
            <a:chOff x="2928050" y="1444806"/>
            <a:chExt cx="4916732" cy="506246"/>
          </a:xfrm>
        </p:grpSpPr>
        <p:pic>
          <p:nvPicPr>
            <p:cNvPr id="9" name="그림 8" descr="세모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4367" y="1444806"/>
              <a:ext cx="864096" cy="1667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28050" y="1637788"/>
              <a:ext cx="4916732" cy="31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150" dirty="0" smtClean="0">
                  <a:solidFill>
                    <a:srgbClr val="444444"/>
                  </a:solidFill>
                  <a:latin typeface="jalnan" pitchFamily="50" charset="-127"/>
                  <a:ea typeface="jalnan" pitchFamily="50" charset="-127"/>
                </a:rPr>
                <a:t>국내  여행  스마트  예매  시스템</a:t>
              </a:r>
              <a:endParaRPr lang="ko-KR" altLang="en-US" sz="2800" b="1" spc="-1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7" y="3165757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가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고싶은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곳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보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고싶은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곳 다 가보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자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2983845" y="1052736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기존 여행 패키지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  <a:endParaRPr lang="ko-KR" altLang="en-US" sz="32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9224" y="3221503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단점</a:t>
            </a:r>
            <a:endParaRPr lang="ko-KR" altLang="en-US" sz="24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9224" y="2531434"/>
            <a:ext cx="758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여행사에서 제공하는 코스를 </a:t>
            </a:r>
            <a:r>
              <a:rPr lang="ko-KR" altLang="en-US" sz="2400" b="1" dirty="0" smtClean="0"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이용하기 때문에 편리함 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/>
            </a:r>
            <a:br>
              <a:rPr lang="ko-KR" altLang="en-US" sz="2400" b="1" dirty="0">
                <a:latin typeface="맑은 고딕" charset="0"/>
                <a:ea typeface="맑은 고딕" charset="0"/>
              </a:rPr>
            </a:br>
            <a:endParaRPr lang="ko-KR" altLang="en-US" sz="24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9224" y="405992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자율성</a:t>
            </a:r>
            <a:r>
              <a:rPr lang="ko-KR" altLang="en-US" sz="1600" b="1" dirty="0">
                <a:latin typeface="맑은 고딕" charset="0"/>
                <a:ea typeface="맑은 고딕" charset="0"/>
              </a:rPr>
              <a:t> </a:t>
            </a:r>
            <a:endParaRPr lang="ko-KR" altLang="en-US" sz="1600" spc="-150" dirty="0" smtClean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27937" y="396301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"/>
          <p:cNvSpPr>
            <a:spLocks/>
          </p:cNvSpPr>
          <p:nvPr/>
        </p:nvSpPr>
        <p:spPr>
          <a:xfrm>
            <a:off x="1970373" y="4059923"/>
            <a:ext cx="585403" cy="653835"/>
          </a:xfrm>
          <a:prstGeom prst="down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 smtClean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983848" y="1052736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기존 여행 패키지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  <a:endParaRPr lang="ko-KR" altLang="en-US" sz="32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 smtClean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2050" name="Picture 2" descr="C:\Users\SM007\Desktop\추천코스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9" y="2636912"/>
            <a:ext cx="5861522" cy="36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60125" y="1052736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자율 여행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3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  <a:endParaRPr lang="ko-KR" altLang="en-US" sz="32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9224" y="3221503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단점</a:t>
            </a:r>
            <a:endParaRPr lang="ko-KR" altLang="en-US" sz="24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901" y="2524205"/>
            <a:ext cx="758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자율성</a:t>
            </a:r>
            <a:endParaRPr lang="ko-KR" altLang="en-US" sz="24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9224" y="4059924"/>
            <a:ext cx="655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jalnan" pitchFamily="50" charset="-127"/>
                <a:ea typeface="jalnan" pitchFamily="50" charset="-127"/>
              </a:rPr>
              <a:t>여행자가 직접 코스를 정해야 하므로 번거로움 </a:t>
            </a:r>
            <a:endParaRPr lang="ko-KR" altLang="en-US" sz="2400" spc="-150" dirty="0" smtClean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27937" y="396301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"/>
          <p:cNvSpPr>
            <a:spLocks/>
          </p:cNvSpPr>
          <p:nvPr/>
        </p:nvSpPr>
        <p:spPr>
          <a:xfrm>
            <a:off x="1860571" y="2448599"/>
            <a:ext cx="648726" cy="666734"/>
          </a:xfrm>
          <a:prstGeom prst="upArrow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 smtClean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22" name="그림 21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8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60125" y="1052736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자율 여행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  <a:endParaRPr lang="ko-KR" altLang="en-US" sz="32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 smtClean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1026" name="Picture 2" descr="C:\Users\SM007\Desktop\여행지선택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7" y="2727069"/>
            <a:ext cx="5744263" cy="33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702522" y="1052736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kern="1000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버스 </a:t>
            </a:r>
            <a:r>
              <a:rPr lang="en-US" altLang="ko-KR" sz="2800" b="1" kern="1000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+ </a:t>
            </a:r>
            <a:r>
              <a:rPr lang="ko-KR" altLang="en-US" sz="2800" b="1" kern="1000" spc="-50" dirty="0" smtClean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기차 통합 예매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2778" y="847138"/>
            <a:ext cx="2038857" cy="178911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332974" y="1412776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  <a:endParaRPr lang="ko-KR" altLang="en-US" sz="32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901" y="2524205"/>
            <a:ext cx="758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jalnan" pitchFamily="50" charset="-127"/>
                <a:ea typeface="jalnan" pitchFamily="50" charset="-127"/>
              </a:rPr>
              <a:t>여행자의 편리성 </a:t>
            </a:r>
            <a:endParaRPr lang="ko-KR" altLang="en-US" sz="2400" spc="-150" dirty="0"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"/>
          <p:cNvSpPr>
            <a:spLocks/>
          </p:cNvSpPr>
          <p:nvPr/>
        </p:nvSpPr>
        <p:spPr>
          <a:xfrm>
            <a:off x="3023174" y="2412272"/>
            <a:ext cx="648726" cy="666734"/>
          </a:xfrm>
          <a:prstGeom prst="upArrow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 smtClean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22" name="그림 21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3074" name="Picture 2" descr="C:\Users\SM007\Desktop\버스기차통합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6" y="3175630"/>
            <a:ext cx="7341505" cy="35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007\Desktop\출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22" y="3533732"/>
            <a:ext cx="3315400" cy="28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 smtClean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18" name="다이어그램 1"/>
          <p:cNvGrpSpPr/>
          <p:nvPr/>
        </p:nvGrpSpPr>
        <p:grpSpPr>
          <a:xfrm>
            <a:off x="830011" y="1326836"/>
            <a:ext cx="2254286" cy="3249053"/>
            <a:chOff x="1492614" y="69441"/>
            <a:chExt cx="3287396" cy="4199400"/>
          </a:xfrm>
        </p:grpSpPr>
        <p:sp>
          <p:nvSpPr>
            <p:cNvPr id="19" name="다이어그램 1"/>
            <p:cNvSpPr>
              <a:spLocks/>
            </p:cNvSpPr>
            <p:nvPr/>
          </p:nvSpPr>
          <p:spPr>
            <a:xfrm>
              <a:off x="1492614" y="69441"/>
              <a:ext cx="3287396" cy="2703195"/>
            </a:xfrm>
            <a:prstGeom prst="ellipse">
              <a:avLst/>
            </a:prstGeom>
            <a:solidFill>
              <a:srgbClr val="6BC8C0">
                <a:alpha val="50000"/>
              </a:srgb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58420" tIns="58420" rIns="58420" bIns="58420" numCol="1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jalnan" pitchFamily="50" charset="-127"/>
                  <a:ea typeface="jalnan" pitchFamily="50" charset="-127"/>
                </a:rPr>
                <a:t>기존여행패키지</a:t>
              </a:r>
              <a:endParaRPr lang="ko-KR" altLang="en-US" sz="1600" b="1" dirty="0">
                <a:latin typeface="jalnan" pitchFamily="50" charset="-127"/>
                <a:ea typeface="jalnan" pitchFamily="50" charset="-127"/>
              </a:endParaRPr>
            </a:p>
          </p:txBody>
        </p:sp>
        <p:sp>
          <p:nvSpPr>
            <p:cNvPr id="20" name="다이어그램 1"/>
            <p:cNvSpPr>
              <a:spLocks/>
            </p:cNvSpPr>
            <p:nvPr/>
          </p:nvSpPr>
          <p:spPr>
            <a:xfrm>
              <a:off x="2448289" y="2892797"/>
              <a:ext cx="1376045" cy="1376044"/>
            </a:xfrm>
            <a:prstGeom prst="mathPlus">
              <a:avLst/>
            </a:prstGeom>
            <a:solidFill>
              <a:srgbClr val="44546A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</p:grpSp>
      <p:sp>
        <p:nvSpPr>
          <p:cNvPr id="25" name="다이어그램 1"/>
          <p:cNvSpPr>
            <a:spLocks/>
          </p:cNvSpPr>
          <p:nvPr/>
        </p:nvSpPr>
        <p:spPr>
          <a:xfrm>
            <a:off x="830011" y="4600063"/>
            <a:ext cx="2254286" cy="2091447"/>
          </a:xfrm>
          <a:prstGeom prst="ellipse">
            <a:avLst/>
          </a:prstGeom>
          <a:solidFill>
            <a:srgbClr val="6BC8C0">
              <a:alpha val="5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8420" tIns="58420" rIns="58420" bIns="58420" numCol="1" anchor="ctr" upright="1">
            <a:noAutofit/>
          </a:bodyPr>
          <a:lstStyle/>
          <a:p>
            <a:pPr marL="635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jalnan" pitchFamily="50" charset="-127"/>
                <a:ea typeface="jalnan" pitchFamily="50" charset="-127"/>
              </a:rPr>
              <a:t>자율여행</a:t>
            </a:r>
            <a:endParaRPr lang="ko-KR" altLang="en-US" b="1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6" name="다이어그램 1"/>
          <p:cNvSpPr>
            <a:spLocks/>
          </p:cNvSpPr>
          <p:nvPr/>
        </p:nvSpPr>
        <p:spPr>
          <a:xfrm>
            <a:off x="5263957" y="2222642"/>
            <a:ext cx="3484507" cy="3423145"/>
          </a:xfrm>
          <a:prstGeom prst="ellipse">
            <a:avLst/>
          </a:prstGeom>
          <a:solidFill>
            <a:srgbClr val="6BC8C0">
              <a:alpha val="5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8420" tIns="58420" rIns="58420" bIns="58420" numCol="1" anchor="ctr" upright="1">
            <a:noAutofit/>
          </a:bodyPr>
          <a:lstStyle/>
          <a:p>
            <a:pPr marL="635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latin typeface="jalnan" pitchFamily="50" charset="-127"/>
                <a:ea typeface="jalnan" pitchFamily="50" charset="-127"/>
              </a:rPr>
              <a:t>가보자</a:t>
            </a:r>
            <a:endParaRPr lang="ko-KR" altLang="en-US" sz="4000" b="1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7" name="다이어그램 1"/>
          <p:cNvSpPr>
            <a:spLocks/>
          </p:cNvSpPr>
          <p:nvPr/>
        </p:nvSpPr>
        <p:spPr>
          <a:xfrm>
            <a:off x="3203848" y="3685865"/>
            <a:ext cx="1944216" cy="780669"/>
          </a:xfrm>
          <a:prstGeom prst="rightArrow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5961" y="32129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기차</a:t>
            </a:r>
            <a:r>
              <a:rPr lang="en-US" altLang="ko-KR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+</a:t>
            </a:r>
            <a:r>
              <a:rPr lang="ko-KR" altLang="en-US" dirty="0" smtClean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버스 통합예매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1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450</Words>
  <Application>Microsoft Office PowerPoint</Application>
  <PresentationFormat>화면 슬라이드 쇼(4:3)</PresentationFormat>
  <Paragraphs>179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ACOMMA-C</dc:creator>
  <cp:lastModifiedBy>SM007</cp:lastModifiedBy>
  <cp:revision>105</cp:revision>
  <dcterms:created xsi:type="dcterms:W3CDTF">2015-05-13T01:27:35Z</dcterms:created>
  <dcterms:modified xsi:type="dcterms:W3CDTF">2020-01-18T12:24:06Z</dcterms:modified>
</cp:coreProperties>
</file>