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401E2-F10B-43AF-B659-D6F24C5F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2B130D-C18B-4595-8541-A2392EC08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006DC-D8C7-49D1-898A-B99DD9AB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D21B3-6E47-464D-9CBF-282456F3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FF296-3B95-4C7F-916B-840FF766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5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9667F-5B48-489B-AEB5-75AB8F11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5848B3-FB29-43EF-A2E7-E35883B1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AED32-29A9-4769-B4AF-52CB7173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5B0CA-9F43-42A0-BDF6-35ED7AC5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FFC10-91BC-4D43-A901-B28F36B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3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6819F7-5F92-4702-AF49-63023F5F1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B3C289-6745-40BE-934F-18FF2F74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DE9FA-7D46-4927-8126-A6A5B5B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B17F7-89F0-45F6-8692-49400E4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473BA-1181-4973-828F-12D6834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5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47606-A93F-4E9B-85E2-1BB8833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A4808-8892-4497-82A4-C34403C4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FA85B-9346-4755-A24D-35E1E202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2BAAAD-5ADC-461A-AC77-78E45F0F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AB965-7286-4710-B750-9CD20C6C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8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7C281-E3AA-4885-AE28-F6ED425D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87C28-B8A7-4CC1-96A0-DED82D85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ECF2C4-B85B-4941-98A6-367CAD3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4BD86-55E8-4633-8D95-5A4069B2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8526F-AC85-457B-AFD3-E1BF5E9A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18EB2-D355-4412-B187-E0DE52E2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319C9-13A7-460A-B889-C9C394117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F0ED-EF7E-41BB-B4C1-49D183A7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4327A8-AB9A-4A93-84C7-EDAA88E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EC3A8-54E5-49F3-88AD-3909A940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182ED-6DD6-46EC-9C93-5157F0EA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86A9-0EC5-4705-8D3A-0F537165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4379D-DE35-4E08-B28E-97B749BC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C4954-20DD-4911-A8F7-151BE643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867BA5-D965-4741-A182-B9ABF182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B8CC8C-4B9F-45D5-8140-10111CEFC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17FBDF-F9C7-4C94-84F5-F8072CFC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8FEE75-D200-4F03-B24F-281B248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B96C76-8323-406B-B953-1D4A234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FD6D4-BFF6-4E75-938A-BB17F7A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10EE2D-3A92-4E38-8172-E6E9ABAB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7924EB-9EE7-4D7C-9C7F-F65BE22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ACEB8-624D-438F-A5C0-734651A6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5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E06D09-2ACA-4ADD-9E61-14DE99E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C577D3-E626-4FEF-955D-088CC5C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35EFE-AEEA-4225-A815-184E3273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51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3FC0E-35BD-489C-973C-3F186036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A2B1E-886B-4191-9CF2-46959C07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82DB53-455B-4811-B83D-5A0263C2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7D925B-E205-45F3-A1BC-99086930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1E5AB4-169B-4DAA-84D3-8053D56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2E4D1-FF95-4ADF-9222-73D86B15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8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FFC8A-D939-45F4-9354-BE69B907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FB54CD-34DA-46BC-941E-6FA97FD1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1A96A0-140D-4499-B29E-FDBBAA3D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DB3D8-D73B-474D-B082-FC289A11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09C3A-B88D-409A-B46A-B1B64693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DB0B0-BEFB-4138-9362-DB3AF778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0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B8947A-B703-4139-B8E1-890575CE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E9997-4D19-4D5F-8F3E-F4FC649D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E31F46-985C-4A24-8AF2-1F2E9811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809D-9CEE-4C50-B3C5-521DB9CA220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BDD81B-6156-494C-8905-5A94A96F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28B26-3E1B-40A4-971B-D0CD450B5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AA5C-4CCE-4BB3-9DC9-F46A8A269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2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C988E9-CE07-4A8E-B938-DEDE1461BDAB}"/>
              </a:ext>
            </a:extLst>
          </p:cNvPr>
          <p:cNvSpPr txBox="1"/>
          <p:nvPr/>
        </p:nvSpPr>
        <p:spPr>
          <a:xfrm>
            <a:off x="2526634" y="510383"/>
            <a:ext cx="42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u="sng" dirty="0"/>
              <a:t>h</a:t>
            </a:r>
            <a:r>
              <a:rPr kumimoji="1" lang="en-US" altLang="ja-JP" sz="4800" dirty="0"/>
              <a:t> </a:t>
            </a:r>
            <a:r>
              <a:rPr lang="ja-JP" altLang="en-US" sz="4800" dirty="0"/>
              <a:t>  </a:t>
            </a:r>
            <a:r>
              <a:rPr kumimoji="1" lang="en-US" altLang="ja-JP" sz="4800" u="sng" dirty="0"/>
              <a:t>o</a:t>
            </a:r>
            <a:r>
              <a:rPr lang="en-US" altLang="ja-JP" sz="4800" dirty="0"/>
              <a:t>   </a:t>
            </a:r>
            <a:r>
              <a:rPr kumimoji="1" lang="en-US" altLang="ja-JP" sz="4800" u="sng" dirty="0"/>
              <a:t>g</a:t>
            </a:r>
            <a:r>
              <a:rPr kumimoji="1" lang="en-US" altLang="ja-JP" sz="4800" dirty="0"/>
              <a:t>   </a:t>
            </a:r>
            <a:r>
              <a:rPr kumimoji="1" lang="en-US" altLang="ja-JP" sz="4800" u="sng" dirty="0"/>
              <a:t>e</a:t>
            </a:r>
            <a:endParaRPr kumimoji="1" lang="ja-JP" altLang="en-US" sz="48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F8363C-ECC7-4270-B3C6-360DF05D7002}"/>
              </a:ext>
            </a:extLst>
          </p:cNvPr>
          <p:cNvSpPr txBox="1"/>
          <p:nvPr/>
        </p:nvSpPr>
        <p:spPr>
          <a:xfrm>
            <a:off x="448715" y="1210901"/>
            <a:ext cx="1806285" cy="88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ja-JP" sz="2400" dirty="0"/>
              <a:t>ascii</a:t>
            </a:r>
            <a:r>
              <a:rPr lang="ja-JP" altLang="en-US" sz="2400" dirty="0"/>
              <a:t>コード</a:t>
            </a:r>
            <a:br>
              <a:rPr lang="en-US" altLang="ja-JP" sz="2400" dirty="0"/>
            </a:br>
            <a:r>
              <a:rPr lang="en-US" altLang="ja-JP" sz="2400" dirty="0"/>
              <a:t>(16</a:t>
            </a:r>
            <a:r>
              <a:rPr lang="ja-JP" altLang="en-US" sz="2400" dirty="0"/>
              <a:t>進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034574F-1E1E-4E1B-8AED-C7338E3670F1}"/>
              </a:ext>
            </a:extLst>
          </p:cNvPr>
          <p:cNvGrpSpPr/>
          <p:nvPr/>
        </p:nvGrpSpPr>
        <p:grpSpPr>
          <a:xfrm>
            <a:off x="2273014" y="1378402"/>
            <a:ext cx="3648434" cy="707886"/>
            <a:chOff x="2273014" y="1378402"/>
            <a:chExt cx="3648434" cy="70788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0136D4-AC17-472C-8F4E-4F2FED71CE1E}"/>
                </a:ext>
              </a:extLst>
            </p:cNvPr>
            <p:cNvSpPr txBox="1"/>
            <p:nvPr/>
          </p:nvSpPr>
          <p:spPr>
            <a:xfrm>
              <a:off x="2273014" y="1378402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68</a:t>
              </a:r>
              <a:endParaRPr kumimoji="1" lang="ja-JP" altLang="en-US" sz="40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FEA96F8-F1EF-4383-A458-12D3E8EEB34D}"/>
                </a:ext>
              </a:extLst>
            </p:cNvPr>
            <p:cNvSpPr txBox="1"/>
            <p:nvPr/>
          </p:nvSpPr>
          <p:spPr>
            <a:xfrm>
              <a:off x="3109112" y="1378402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6f</a:t>
              </a:r>
              <a:endParaRPr kumimoji="1" lang="ja-JP" altLang="en-US" sz="40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534DF5B-C65D-4797-A68A-3ABE28B29C18}"/>
                </a:ext>
              </a:extLst>
            </p:cNvPr>
            <p:cNvSpPr txBox="1"/>
            <p:nvPr/>
          </p:nvSpPr>
          <p:spPr>
            <a:xfrm>
              <a:off x="4002508" y="1378402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67</a:t>
              </a:r>
              <a:endParaRPr kumimoji="1"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451BEDE-D7F8-47C2-9CE1-9213D6FAA56D}"/>
                </a:ext>
              </a:extLst>
            </p:cNvPr>
            <p:cNvSpPr txBox="1"/>
            <p:nvPr/>
          </p:nvSpPr>
          <p:spPr>
            <a:xfrm>
              <a:off x="4838606" y="1378402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65</a:t>
              </a:r>
              <a:endParaRPr kumimoji="1" lang="ja-JP" altLang="en-US" sz="4000" dirty="0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ED01B3-BB9A-4819-ACCC-61B3BF8A76D8}"/>
              </a:ext>
            </a:extLst>
          </p:cNvPr>
          <p:cNvSpPr/>
          <p:nvPr/>
        </p:nvSpPr>
        <p:spPr>
          <a:xfrm>
            <a:off x="420913" y="1228330"/>
            <a:ext cx="5370287" cy="784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B9AEE84-5F05-49EB-9A34-DCBB775A68C1}"/>
              </a:ext>
            </a:extLst>
          </p:cNvPr>
          <p:cNvCxnSpPr>
            <a:cxnSpLocks/>
          </p:cNvCxnSpPr>
          <p:nvPr/>
        </p:nvCxnSpPr>
        <p:spPr>
          <a:xfrm>
            <a:off x="2363554" y="1916703"/>
            <a:ext cx="373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B4DD925-82CB-49A6-BC86-813649A978E2}"/>
              </a:ext>
            </a:extLst>
          </p:cNvPr>
          <p:cNvGrpSpPr/>
          <p:nvPr/>
        </p:nvGrpSpPr>
        <p:grpSpPr>
          <a:xfrm>
            <a:off x="7126507" y="618600"/>
            <a:ext cx="4437856" cy="1967418"/>
            <a:chOff x="7307583" y="1145406"/>
            <a:chExt cx="4471122" cy="198216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FF92A7B-0382-4F3B-B050-96CBA2E7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04" y="1181066"/>
              <a:ext cx="4455882" cy="1333686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935B2B4-3ECB-4EA4-BCD4-EFB61C8FDD75}"/>
                </a:ext>
              </a:extLst>
            </p:cNvPr>
            <p:cNvSpPr/>
            <p:nvPr/>
          </p:nvSpPr>
          <p:spPr>
            <a:xfrm>
              <a:off x="7307583" y="1145406"/>
              <a:ext cx="2227941" cy="13930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B9D3E19-5E62-4931-BF3A-D8A1B8B306B6}"/>
                </a:ext>
              </a:extLst>
            </p:cNvPr>
            <p:cNvSpPr/>
            <p:nvPr/>
          </p:nvSpPr>
          <p:spPr>
            <a:xfrm>
              <a:off x="9550764" y="1145406"/>
              <a:ext cx="2227941" cy="1393008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06250CB-D7A4-40D5-ACDE-FC518313071C}"/>
                </a:ext>
              </a:extLst>
            </p:cNvPr>
            <p:cNvSpPr txBox="1"/>
            <p:nvPr/>
          </p:nvSpPr>
          <p:spPr>
            <a:xfrm>
              <a:off x="7733101" y="2538414"/>
              <a:ext cx="3635326" cy="58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FF0000"/>
                  </a:solidFill>
                </a:rPr>
                <a:t>6</a:t>
              </a:r>
              <a:r>
                <a:rPr kumimoji="1" lang="en-US" altLang="ja-JP" sz="1600" dirty="0"/>
                <a:t>(622Hz)</a:t>
              </a:r>
              <a:r>
                <a:rPr kumimoji="1" lang="en-US" altLang="ja-JP" sz="3200" dirty="0"/>
                <a:t>         </a:t>
              </a:r>
              <a:r>
                <a:rPr kumimoji="1" lang="en-US" altLang="ja-JP" sz="2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8</a:t>
              </a:r>
              <a:r>
                <a:rPr lang="en-US" altLang="ja-JP" dirty="0"/>
                <a:t>(698Hz)</a:t>
              </a:r>
              <a:endPara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BA8D823-5FB5-4DDE-874F-0AA819CDCE57}"/>
              </a:ext>
            </a:extLst>
          </p:cNvPr>
          <p:cNvSpPr/>
          <p:nvPr/>
        </p:nvSpPr>
        <p:spPr>
          <a:xfrm>
            <a:off x="6227501" y="1170274"/>
            <a:ext cx="656585" cy="55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16B23E2-D7C0-4DE9-975F-D1F2C52BBA85}"/>
              </a:ext>
            </a:extLst>
          </p:cNvPr>
          <p:cNvSpPr/>
          <p:nvPr/>
        </p:nvSpPr>
        <p:spPr>
          <a:xfrm rot="5400000">
            <a:off x="8909703" y="3161687"/>
            <a:ext cx="856331" cy="55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37F69A6-B13C-43E8-8B43-BC454435F416}"/>
              </a:ext>
            </a:extLst>
          </p:cNvPr>
          <p:cNvSpPr txBox="1"/>
          <p:nvPr/>
        </p:nvSpPr>
        <p:spPr>
          <a:xfrm>
            <a:off x="188684" y="2550618"/>
            <a:ext cx="60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文字 → 文字コード</a:t>
            </a:r>
            <a:r>
              <a:rPr lang="en-US" altLang="ja-JP" dirty="0"/>
              <a:t>(16</a:t>
            </a:r>
            <a:r>
              <a:rPr lang="ja-JP" altLang="en-US" dirty="0"/>
              <a:t>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D80364-CA96-421C-B63D-7107DBC06E5D}"/>
              </a:ext>
            </a:extLst>
          </p:cNvPr>
          <p:cNvSpPr txBox="1"/>
          <p:nvPr/>
        </p:nvSpPr>
        <p:spPr>
          <a:xfrm>
            <a:off x="7011948" y="2550618"/>
            <a:ext cx="502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文字コード</a:t>
            </a:r>
            <a:r>
              <a:rPr lang="en-US" altLang="ja-JP" dirty="0"/>
              <a:t>(16</a:t>
            </a:r>
            <a:r>
              <a:rPr lang="ja-JP" altLang="en-US" dirty="0"/>
              <a:t>進</a:t>
            </a:r>
            <a:r>
              <a:rPr lang="en-US" altLang="ja-JP" dirty="0"/>
              <a:t>) </a:t>
            </a:r>
            <a:r>
              <a:rPr lang="ja-JP" altLang="en-US" dirty="0"/>
              <a:t>→ 音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9894907-666B-401A-A033-94BF7119DC92}"/>
              </a:ext>
            </a:extLst>
          </p:cNvPr>
          <p:cNvSpPr/>
          <p:nvPr/>
        </p:nvSpPr>
        <p:spPr>
          <a:xfrm>
            <a:off x="174171" y="217714"/>
            <a:ext cx="11858172" cy="284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AC87D-81AD-4266-A7BC-738782CF4D85}"/>
              </a:ext>
            </a:extLst>
          </p:cNvPr>
          <p:cNvSpPr txBox="1"/>
          <p:nvPr/>
        </p:nvSpPr>
        <p:spPr>
          <a:xfrm>
            <a:off x="188684" y="274895"/>
            <a:ext cx="30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~</a:t>
            </a:r>
            <a:r>
              <a:rPr lang="ja-JP" altLang="en-US" dirty="0"/>
              <a:t>送信側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E2E9481-2B30-4177-A441-549A787324E1}"/>
              </a:ext>
            </a:extLst>
          </p:cNvPr>
          <p:cNvSpPr/>
          <p:nvPr/>
        </p:nvSpPr>
        <p:spPr>
          <a:xfrm>
            <a:off x="174171" y="3795486"/>
            <a:ext cx="11858172" cy="284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16F87B-DFB9-4F7C-B369-B80719B804F2}"/>
              </a:ext>
            </a:extLst>
          </p:cNvPr>
          <p:cNvSpPr txBox="1"/>
          <p:nvPr/>
        </p:nvSpPr>
        <p:spPr>
          <a:xfrm>
            <a:off x="188684" y="3852667"/>
            <a:ext cx="30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~</a:t>
            </a:r>
            <a:r>
              <a:rPr lang="ja-JP" altLang="en-US" dirty="0"/>
              <a:t>受信側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67652A-3EAE-4F79-B2E3-94B9B4EA4145}"/>
              </a:ext>
            </a:extLst>
          </p:cNvPr>
          <p:cNvSpPr txBox="1"/>
          <p:nvPr/>
        </p:nvSpPr>
        <p:spPr>
          <a:xfrm>
            <a:off x="7069033" y="6134206"/>
            <a:ext cx="494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音 </a:t>
            </a:r>
            <a:r>
              <a:rPr lang="ja-JP" altLang="en-US" dirty="0"/>
              <a:t>→ 文字コード</a:t>
            </a:r>
            <a:endParaRPr kumimoji="1" lang="ja-JP" altLang="en-US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9FEF0D5E-289B-43E0-9E40-EE81B6AFC0B4}"/>
              </a:ext>
            </a:extLst>
          </p:cNvPr>
          <p:cNvSpPr/>
          <p:nvPr/>
        </p:nvSpPr>
        <p:spPr>
          <a:xfrm rot="10800000">
            <a:off x="6284586" y="4830840"/>
            <a:ext cx="656585" cy="55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732A504-E1A6-4602-B6E6-B686BD5C7C06}"/>
              </a:ext>
            </a:extLst>
          </p:cNvPr>
          <p:cNvSpPr txBox="1"/>
          <p:nvPr/>
        </p:nvSpPr>
        <p:spPr>
          <a:xfrm>
            <a:off x="2520811" y="5267514"/>
            <a:ext cx="42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h </a:t>
            </a:r>
            <a:r>
              <a:rPr lang="ja-JP" altLang="en-US" sz="4800" dirty="0"/>
              <a:t>  </a:t>
            </a:r>
            <a:r>
              <a:rPr kumimoji="1" lang="en-US" altLang="ja-JP" sz="4800" dirty="0"/>
              <a:t>o</a:t>
            </a:r>
            <a:r>
              <a:rPr lang="en-US" altLang="ja-JP" sz="4800" dirty="0"/>
              <a:t>   </a:t>
            </a:r>
            <a:r>
              <a:rPr kumimoji="1" lang="en-US" altLang="ja-JP" sz="4800" dirty="0"/>
              <a:t>g   e</a:t>
            </a:r>
            <a:endParaRPr kumimoji="1" lang="ja-JP" altLang="en-US" sz="48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6C7FFB4-8D84-4C32-99A6-0BA5E16BAD11}"/>
              </a:ext>
            </a:extLst>
          </p:cNvPr>
          <p:cNvGrpSpPr/>
          <p:nvPr/>
        </p:nvGrpSpPr>
        <p:grpSpPr>
          <a:xfrm>
            <a:off x="2267191" y="4262654"/>
            <a:ext cx="3648434" cy="707886"/>
            <a:chOff x="2273014" y="4321060"/>
            <a:chExt cx="3648434" cy="707886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728BE10-8974-434E-AD71-98E3E375DA37}"/>
                </a:ext>
              </a:extLst>
            </p:cNvPr>
            <p:cNvSpPr txBox="1"/>
            <p:nvPr/>
          </p:nvSpPr>
          <p:spPr>
            <a:xfrm>
              <a:off x="2273014" y="4321060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68</a:t>
              </a:r>
              <a:endParaRPr kumimoji="1" lang="ja-JP" altLang="en-US" sz="4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9ACC0AD-22C0-46E7-A3F5-1BEA9E6230AF}"/>
                </a:ext>
              </a:extLst>
            </p:cNvPr>
            <p:cNvSpPr txBox="1"/>
            <p:nvPr/>
          </p:nvSpPr>
          <p:spPr>
            <a:xfrm>
              <a:off x="3109112" y="4321060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6f</a:t>
              </a:r>
              <a:endParaRPr kumimoji="1" lang="ja-JP" altLang="en-US" sz="40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55C6910-70A7-45D7-9FB9-EC68B72F179F}"/>
                </a:ext>
              </a:extLst>
            </p:cNvPr>
            <p:cNvSpPr txBox="1"/>
            <p:nvPr/>
          </p:nvSpPr>
          <p:spPr>
            <a:xfrm>
              <a:off x="4002508" y="4321060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67</a:t>
              </a:r>
              <a:endParaRPr kumimoji="1" lang="ja-JP" altLang="en-US" sz="4000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6C5A13C-922E-4F33-BD44-C84E274A91EB}"/>
                </a:ext>
              </a:extLst>
            </p:cNvPr>
            <p:cNvSpPr txBox="1"/>
            <p:nvPr/>
          </p:nvSpPr>
          <p:spPr>
            <a:xfrm>
              <a:off x="4838606" y="4321060"/>
              <a:ext cx="1082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65</a:t>
              </a:r>
              <a:endParaRPr kumimoji="1" lang="ja-JP" altLang="en-US" sz="4000" dirty="0"/>
            </a:p>
          </p:txBody>
        </p:sp>
      </p:grp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D3BD1D4-2EB9-48D7-A79B-EB5AE098D1A0}"/>
              </a:ext>
            </a:extLst>
          </p:cNvPr>
          <p:cNvCxnSpPr/>
          <p:nvPr/>
        </p:nvCxnSpPr>
        <p:spPr>
          <a:xfrm>
            <a:off x="2808612" y="4898630"/>
            <a:ext cx="0" cy="3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5BE740B-AD47-4C41-A368-1C6DCBA22BA0}"/>
              </a:ext>
            </a:extLst>
          </p:cNvPr>
          <p:cNvCxnSpPr/>
          <p:nvPr/>
        </p:nvCxnSpPr>
        <p:spPr>
          <a:xfrm>
            <a:off x="3644710" y="4898630"/>
            <a:ext cx="0" cy="3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80AF6CE-4238-4A27-B164-17C2C52718DE}"/>
              </a:ext>
            </a:extLst>
          </p:cNvPr>
          <p:cNvCxnSpPr/>
          <p:nvPr/>
        </p:nvCxnSpPr>
        <p:spPr>
          <a:xfrm>
            <a:off x="4545841" y="4898630"/>
            <a:ext cx="0" cy="3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0EE799-D630-4A7E-A760-A137A50EE800}"/>
              </a:ext>
            </a:extLst>
          </p:cNvPr>
          <p:cNvCxnSpPr/>
          <p:nvPr/>
        </p:nvCxnSpPr>
        <p:spPr>
          <a:xfrm>
            <a:off x="5381939" y="4898630"/>
            <a:ext cx="0" cy="3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04DB87C-E88E-4D89-948E-5DA5D2B63029}"/>
              </a:ext>
            </a:extLst>
          </p:cNvPr>
          <p:cNvSpPr txBox="1"/>
          <p:nvPr/>
        </p:nvSpPr>
        <p:spPr>
          <a:xfrm>
            <a:off x="188684" y="6134206"/>
            <a:ext cx="60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文字コード </a:t>
            </a:r>
            <a:r>
              <a:rPr lang="ja-JP" altLang="en-US" dirty="0"/>
              <a:t>→ 文字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2C564C4-83FC-44B3-90E9-69DF36923027}"/>
              </a:ext>
            </a:extLst>
          </p:cNvPr>
          <p:cNvSpPr txBox="1"/>
          <p:nvPr/>
        </p:nvSpPr>
        <p:spPr>
          <a:xfrm>
            <a:off x="-61114" y="4157665"/>
            <a:ext cx="2847474" cy="88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ja-JP" sz="2400" dirty="0"/>
              <a:t>ascii</a:t>
            </a:r>
            <a:r>
              <a:rPr lang="ja-JP" altLang="en-US" sz="2400" dirty="0"/>
              <a:t>コード</a:t>
            </a:r>
            <a:br>
              <a:rPr lang="en-US" altLang="ja-JP" sz="2400" dirty="0"/>
            </a:br>
            <a:r>
              <a:rPr lang="en-US" altLang="ja-JP" sz="2400" dirty="0"/>
              <a:t>(16</a:t>
            </a:r>
            <a:r>
              <a:rPr lang="ja-JP" altLang="en-US" sz="2400" dirty="0"/>
              <a:t>進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27AFA3-88CA-440E-90FF-DB3FFFEE4CAE}"/>
              </a:ext>
            </a:extLst>
          </p:cNvPr>
          <p:cNvSpPr txBox="1"/>
          <p:nvPr/>
        </p:nvSpPr>
        <p:spPr>
          <a:xfrm>
            <a:off x="11577107" y="1293716"/>
            <a:ext cx="38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82961B7-AAE3-4761-AFBF-B36E984CD6AC}"/>
              </a:ext>
            </a:extLst>
          </p:cNvPr>
          <p:cNvSpPr txBox="1"/>
          <p:nvPr/>
        </p:nvSpPr>
        <p:spPr>
          <a:xfrm>
            <a:off x="11577107" y="2139742"/>
            <a:ext cx="38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AC98845-66B0-41BE-9EF3-4E12073FF4E2}"/>
              </a:ext>
            </a:extLst>
          </p:cNvPr>
          <p:cNvGrpSpPr/>
          <p:nvPr/>
        </p:nvGrpSpPr>
        <p:grpSpPr>
          <a:xfrm>
            <a:off x="8149726" y="3985828"/>
            <a:ext cx="2930947" cy="2209933"/>
            <a:chOff x="8068920" y="3985828"/>
            <a:chExt cx="2930947" cy="2209933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053CBCBB-AE82-4F8D-8DBD-DC6D30AF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8920" y="3985828"/>
              <a:ext cx="2488792" cy="1690024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ABF1433-625E-44CD-8433-46C94CC908B5}"/>
                </a:ext>
              </a:extLst>
            </p:cNvPr>
            <p:cNvSpPr/>
            <p:nvPr/>
          </p:nvSpPr>
          <p:spPr>
            <a:xfrm>
              <a:off x="8618662" y="5672541"/>
              <a:ext cx="1646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622Hz</a:t>
              </a:r>
              <a:r>
                <a:rPr lang="ja-JP" altLang="en-US" dirty="0"/>
                <a:t> </a:t>
              </a:r>
              <a:r>
                <a:rPr lang="en-US" altLang="ja-JP" dirty="0"/>
                <a:t>=</a:t>
              </a:r>
              <a:r>
                <a:rPr lang="ja-JP" altLang="en-US" dirty="0"/>
                <a:t> </a:t>
              </a:r>
              <a:r>
                <a:rPr lang="en-US" altLang="ja-JP" sz="2800" dirty="0"/>
                <a:t>“</a:t>
              </a:r>
              <a:r>
                <a:rPr lang="en-US" altLang="ja-JP" sz="2800" dirty="0">
                  <a:solidFill>
                    <a:srgbClr val="FF0000"/>
                  </a:solidFill>
                </a:rPr>
                <a:t>6</a:t>
              </a:r>
              <a:r>
                <a:rPr lang="en-US" altLang="ja-JP" sz="2800" dirty="0"/>
                <a:t>”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566C38E-BB3B-45F5-9810-0503516883C6}"/>
                </a:ext>
              </a:extLst>
            </p:cNvPr>
            <p:cNvSpPr txBox="1"/>
            <p:nvPr/>
          </p:nvSpPr>
          <p:spPr>
            <a:xfrm>
              <a:off x="10611907" y="4676951"/>
              <a:ext cx="387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29FC7F1-6EC8-4B1F-B956-10639202E207}"/>
                </a:ext>
              </a:extLst>
            </p:cNvPr>
            <p:cNvSpPr txBox="1"/>
            <p:nvPr/>
          </p:nvSpPr>
          <p:spPr>
            <a:xfrm>
              <a:off x="10611907" y="5717700"/>
              <a:ext cx="387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97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CC5DEC9-6A9B-4D11-AE3C-CD2861068D92}"/>
              </a:ext>
            </a:extLst>
          </p:cNvPr>
          <p:cNvGraphicFramePr>
            <a:graphicFrameLocks noGrp="1"/>
          </p:cNvGraphicFramePr>
          <p:nvPr/>
        </p:nvGraphicFramePr>
        <p:xfrm>
          <a:off x="3410266" y="1832943"/>
          <a:ext cx="268573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>
                  <a:extLst>
                    <a:ext uri="{9D8B030D-6E8A-4147-A177-3AD203B41FA5}">
                      <a16:colId xmlns:a16="http://schemas.microsoft.com/office/drawing/2014/main" val="169857648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34243812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45662002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82627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[Hz]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音階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8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466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A#4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8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C#5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D#5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4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F#5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894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CE00046-11A0-40D4-A207-757A88EFBC82}"/>
              </a:ext>
            </a:extLst>
          </p:cNvPr>
          <p:cNvGraphicFramePr>
            <a:graphicFrameLocks noGrp="1"/>
          </p:cNvGraphicFramePr>
          <p:nvPr/>
        </p:nvGraphicFramePr>
        <p:xfrm>
          <a:off x="6232999" y="2200608"/>
          <a:ext cx="26857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>
                  <a:extLst>
                    <a:ext uri="{9D8B030D-6E8A-4147-A177-3AD203B41FA5}">
                      <a16:colId xmlns:a16="http://schemas.microsoft.com/office/drawing/2014/main" val="3326043178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50465699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1037403312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55491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4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G#5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1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A#5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7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1,046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653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020427E-E0F8-4032-97CE-0F00B43AF744}"/>
              </a:ext>
            </a:extLst>
          </p:cNvPr>
          <p:cNvGraphicFramePr>
            <a:graphicFrameLocks noGrp="1"/>
          </p:cNvGraphicFramePr>
          <p:nvPr/>
        </p:nvGraphicFramePr>
        <p:xfrm>
          <a:off x="6232999" y="1832943"/>
          <a:ext cx="2685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>
                  <a:extLst>
                    <a:ext uri="{9D8B030D-6E8A-4147-A177-3AD203B41FA5}">
                      <a16:colId xmlns:a16="http://schemas.microsoft.com/office/drawing/2014/main" val="296191136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1224469004"/>
                    </a:ext>
                  </a:extLst>
                </a:gridCol>
                <a:gridCol w="1369061">
                  <a:extLst>
                    <a:ext uri="{9D8B030D-6E8A-4147-A177-3AD203B41FA5}">
                      <a16:colId xmlns:a16="http://schemas.microsoft.com/office/drawing/2014/main" val="4021552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[Hz]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音階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084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5EF817-C275-48AA-836C-D01583E37337}"/>
              </a:ext>
            </a:extLst>
          </p:cNvPr>
          <p:cNvSpPr txBox="1"/>
          <p:nvPr/>
        </p:nvSpPr>
        <p:spPr>
          <a:xfrm>
            <a:off x="0" y="47326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~ 16</a:t>
            </a:r>
            <a:r>
              <a:rPr kumimoji="1" lang="ja-JP" altLang="en-US" sz="2800" dirty="0"/>
              <a:t>進 → 周波数・音</a:t>
            </a:r>
            <a:r>
              <a:rPr lang="ja-JP" altLang="en-US" sz="2800" dirty="0"/>
              <a:t> </a:t>
            </a:r>
            <a:r>
              <a:rPr lang="en-US" altLang="ja-JP" sz="2800" dirty="0"/>
              <a:t>~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37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5EF817-C275-48AA-836C-D01583E37337}"/>
              </a:ext>
            </a:extLst>
          </p:cNvPr>
          <p:cNvSpPr txBox="1"/>
          <p:nvPr/>
        </p:nvSpPr>
        <p:spPr>
          <a:xfrm>
            <a:off x="0" y="47326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~ 16</a:t>
            </a:r>
            <a:r>
              <a:rPr kumimoji="1" lang="ja-JP" altLang="en-US" sz="2800" dirty="0"/>
              <a:t>進 → 周波数・音</a:t>
            </a:r>
            <a:r>
              <a:rPr lang="ja-JP" altLang="en-US" sz="2800" dirty="0"/>
              <a:t> </a:t>
            </a:r>
            <a:r>
              <a:rPr lang="en-US" altLang="ja-JP" sz="2800" dirty="0"/>
              <a:t>~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D6DD13-E54C-472D-9355-26D43E558C19}"/>
              </a:ext>
            </a:extLst>
          </p:cNvPr>
          <p:cNvSpPr/>
          <p:nvPr/>
        </p:nvSpPr>
        <p:spPr>
          <a:xfrm>
            <a:off x="4125112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3B2FFF-0F04-4375-8AA0-98F9D24550C2}"/>
              </a:ext>
            </a:extLst>
          </p:cNvPr>
          <p:cNvSpPr/>
          <p:nvPr/>
        </p:nvSpPr>
        <p:spPr>
          <a:xfrm>
            <a:off x="4622417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AF7F05-F09C-47E6-88DB-71BCBA8531A3}"/>
              </a:ext>
            </a:extLst>
          </p:cNvPr>
          <p:cNvSpPr/>
          <p:nvPr/>
        </p:nvSpPr>
        <p:spPr>
          <a:xfrm>
            <a:off x="5119722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E300DA5-8DC2-41F3-AF55-07ACB00CA748}"/>
              </a:ext>
            </a:extLst>
          </p:cNvPr>
          <p:cNvSpPr/>
          <p:nvPr/>
        </p:nvSpPr>
        <p:spPr>
          <a:xfrm>
            <a:off x="5617027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2F57E8C-DA5E-4908-AB81-6B0C0146A3A1}"/>
              </a:ext>
            </a:extLst>
          </p:cNvPr>
          <p:cNvSpPr/>
          <p:nvPr/>
        </p:nvSpPr>
        <p:spPr>
          <a:xfrm>
            <a:off x="6114332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5CFE56-9791-4B19-B79F-4A870AF43DAB}"/>
              </a:ext>
            </a:extLst>
          </p:cNvPr>
          <p:cNvSpPr/>
          <p:nvPr/>
        </p:nvSpPr>
        <p:spPr>
          <a:xfrm>
            <a:off x="6611635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D02E52-5D9F-4F76-A9B3-42362FF30783}"/>
              </a:ext>
            </a:extLst>
          </p:cNvPr>
          <p:cNvSpPr/>
          <p:nvPr/>
        </p:nvSpPr>
        <p:spPr>
          <a:xfrm>
            <a:off x="7108938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0CB4DB-F03C-4023-822D-17B08EF57A1A}"/>
              </a:ext>
            </a:extLst>
          </p:cNvPr>
          <p:cNvSpPr/>
          <p:nvPr/>
        </p:nvSpPr>
        <p:spPr>
          <a:xfrm>
            <a:off x="4433922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4309E78-F202-4637-977A-81EAC443DA06}"/>
              </a:ext>
            </a:extLst>
          </p:cNvPr>
          <p:cNvSpPr/>
          <p:nvPr/>
        </p:nvSpPr>
        <p:spPr>
          <a:xfrm>
            <a:off x="4931227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9946E4D-1F55-45C8-A42B-4C27D752680E}"/>
              </a:ext>
            </a:extLst>
          </p:cNvPr>
          <p:cNvSpPr/>
          <p:nvPr/>
        </p:nvSpPr>
        <p:spPr>
          <a:xfrm>
            <a:off x="5925834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81CE86-63E4-4480-B8F4-B5663710F816}"/>
              </a:ext>
            </a:extLst>
          </p:cNvPr>
          <p:cNvSpPr/>
          <p:nvPr/>
        </p:nvSpPr>
        <p:spPr>
          <a:xfrm>
            <a:off x="6423139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7DF938C-EA03-44B3-A7E3-3F07E860CACC}"/>
              </a:ext>
            </a:extLst>
          </p:cNvPr>
          <p:cNvSpPr/>
          <p:nvPr/>
        </p:nvSpPr>
        <p:spPr>
          <a:xfrm>
            <a:off x="6920443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3FA1B6-72ED-46D7-848D-817E06F6C31F}"/>
              </a:ext>
            </a:extLst>
          </p:cNvPr>
          <p:cNvSpPr/>
          <p:nvPr/>
        </p:nvSpPr>
        <p:spPr>
          <a:xfrm>
            <a:off x="7606240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FA184F3-27EF-4930-AAC5-407F75277E02}"/>
              </a:ext>
            </a:extLst>
          </p:cNvPr>
          <p:cNvSpPr/>
          <p:nvPr/>
        </p:nvSpPr>
        <p:spPr>
          <a:xfrm>
            <a:off x="8103545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9C822A9-9742-4C4C-9222-F2DD62317909}"/>
              </a:ext>
            </a:extLst>
          </p:cNvPr>
          <p:cNvSpPr/>
          <p:nvPr/>
        </p:nvSpPr>
        <p:spPr>
          <a:xfrm>
            <a:off x="8600850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6DF370A-DE85-449B-95DC-A47155AA3FAA}"/>
              </a:ext>
            </a:extLst>
          </p:cNvPr>
          <p:cNvSpPr/>
          <p:nvPr/>
        </p:nvSpPr>
        <p:spPr>
          <a:xfrm>
            <a:off x="9098155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E3C9155-2DAB-4E99-9FA4-43D295A5E81C}"/>
              </a:ext>
            </a:extLst>
          </p:cNvPr>
          <p:cNvSpPr/>
          <p:nvPr/>
        </p:nvSpPr>
        <p:spPr>
          <a:xfrm>
            <a:off x="9595460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649F433-2C47-4433-AE22-F2160B9C711B}"/>
              </a:ext>
            </a:extLst>
          </p:cNvPr>
          <p:cNvSpPr/>
          <p:nvPr/>
        </p:nvSpPr>
        <p:spPr>
          <a:xfrm>
            <a:off x="10092763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0265AE6-D045-40C0-B76D-94A3D58D7EDA}"/>
              </a:ext>
            </a:extLst>
          </p:cNvPr>
          <p:cNvSpPr/>
          <p:nvPr/>
        </p:nvSpPr>
        <p:spPr>
          <a:xfrm>
            <a:off x="10590066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A7598F7-3B0C-4962-A5AA-D899DAABA4E9}"/>
              </a:ext>
            </a:extLst>
          </p:cNvPr>
          <p:cNvSpPr/>
          <p:nvPr/>
        </p:nvSpPr>
        <p:spPr>
          <a:xfrm>
            <a:off x="7915050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3224C82-CF5B-4005-AF79-CA4091595CFC}"/>
              </a:ext>
            </a:extLst>
          </p:cNvPr>
          <p:cNvSpPr/>
          <p:nvPr/>
        </p:nvSpPr>
        <p:spPr>
          <a:xfrm>
            <a:off x="8412355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58D9B47-3ED7-47D6-991F-1C05C2B1CA1F}"/>
              </a:ext>
            </a:extLst>
          </p:cNvPr>
          <p:cNvSpPr/>
          <p:nvPr/>
        </p:nvSpPr>
        <p:spPr>
          <a:xfrm>
            <a:off x="9406962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2060CE2-1D61-4B50-ADD3-200190EA2943}"/>
              </a:ext>
            </a:extLst>
          </p:cNvPr>
          <p:cNvSpPr/>
          <p:nvPr/>
        </p:nvSpPr>
        <p:spPr>
          <a:xfrm>
            <a:off x="9904267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8DF34B8-AA5D-470A-80A8-64719D58F449}"/>
              </a:ext>
            </a:extLst>
          </p:cNvPr>
          <p:cNvSpPr/>
          <p:nvPr/>
        </p:nvSpPr>
        <p:spPr>
          <a:xfrm>
            <a:off x="10401571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181B49F-6468-42ED-9195-C281A3F98256}"/>
              </a:ext>
            </a:extLst>
          </p:cNvPr>
          <p:cNvSpPr/>
          <p:nvPr/>
        </p:nvSpPr>
        <p:spPr>
          <a:xfrm>
            <a:off x="11084218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A46278-3798-4392-9FDE-937477E77698}"/>
              </a:ext>
            </a:extLst>
          </p:cNvPr>
          <p:cNvSpPr/>
          <p:nvPr/>
        </p:nvSpPr>
        <p:spPr>
          <a:xfrm>
            <a:off x="641684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7CA131C-817C-4433-BFB0-EFE5AD75ED45}"/>
              </a:ext>
            </a:extLst>
          </p:cNvPr>
          <p:cNvSpPr/>
          <p:nvPr/>
        </p:nvSpPr>
        <p:spPr>
          <a:xfrm>
            <a:off x="1138989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2996BC-6697-4FB7-99D5-FBC64360CF0B}"/>
              </a:ext>
            </a:extLst>
          </p:cNvPr>
          <p:cNvSpPr/>
          <p:nvPr/>
        </p:nvSpPr>
        <p:spPr>
          <a:xfrm>
            <a:off x="1636294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76FC36E-1EDC-4BE6-B742-C86A5102D6F3}"/>
              </a:ext>
            </a:extLst>
          </p:cNvPr>
          <p:cNvSpPr/>
          <p:nvPr/>
        </p:nvSpPr>
        <p:spPr>
          <a:xfrm>
            <a:off x="2133599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E75E792-0964-4828-8B36-A5F9D8859A0C}"/>
              </a:ext>
            </a:extLst>
          </p:cNvPr>
          <p:cNvSpPr/>
          <p:nvPr/>
        </p:nvSpPr>
        <p:spPr>
          <a:xfrm>
            <a:off x="2630904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E5DBA49-70D5-4CF6-82EA-1F09DEA13998}"/>
              </a:ext>
            </a:extLst>
          </p:cNvPr>
          <p:cNvSpPr/>
          <p:nvPr/>
        </p:nvSpPr>
        <p:spPr>
          <a:xfrm>
            <a:off x="3128207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366BD7-3833-47BB-8106-852748622CEC}"/>
              </a:ext>
            </a:extLst>
          </p:cNvPr>
          <p:cNvSpPr/>
          <p:nvPr/>
        </p:nvSpPr>
        <p:spPr>
          <a:xfrm>
            <a:off x="3625510" y="3641558"/>
            <a:ext cx="497305" cy="168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7D73F29-8057-444C-9F2F-147344A7AC75}"/>
              </a:ext>
            </a:extLst>
          </p:cNvPr>
          <p:cNvSpPr/>
          <p:nvPr/>
        </p:nvSpPr>
        <p:spPr>
          <a:xfrm>
            <a:off x="950494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5F902B5-4EAF-4031-B741-3BCE1FA3E6C3}"/>
              </a:ext>
            </a:extLst>
          </p:cNvPr>
          <p:cNvSpPr/>
          <p:nvPr/>
        </p:nvSpPr>
        <p:spPr>
          <a:xfrm>
            <a:off x="1447799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485250C-45AB-4B96-9B5D-3C1ADB5AAE6F}"/>
              </a:ext>
            </a:extLst>
          </p:cNvPr>
          <p:cNvSpPr/>
          <p:nvPr/>
        </p:nvSpPr>
        <p:spPr>
          <a:xfrm>
            <a:off x="2442406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9455E4F-4019-43BC-BE17-DB5FFFE30846}"/>
              </a:ext>
            </a:extLst>
          </p:cNvPr>
          <p:cNvSpPr/>
          <p:nvPr/>
        </p:nvSpPr>
        <p:spPr>
          <a:xfrm>
            <a:off x="2939711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AD0BEE-A06F-4980-89E8-5CCF2AD41C54}"/>
              </a:ext>
            </a:extLst>
          </p:cNvPr>
          <p:cNvSpPr/>
          <p:nvPr/>
        </p:nvSpPr>
        <p:spPr>
          <a:xfrm>
            <a:off x="3437015" y="3641557"/>
            <a:ext cx="376990" cy="97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D2D7982-F460-4D11-9D69-A81B2E0AF75E}"/>
              </a:ext>
            </a:extLst>
          </p:cNvPr>
          <p:cNvSpPr txBox="1"/>
          <p:nvPr/>
        </p:nvSpPr>
        <p:spPr>
          <a:xfrm>
            <a:off x="3212856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6DABF5-182A-465B-85BF-286095B04567}"/>
              </a:ext>
            </a:extLst>
          </p:cNvPr>
          <p:cNvSpPr txBox="1"/>
          <p:nvPr/>
        </p:nvSpPr>
        <p:spPr>
          <a:xfrm>
            <a:off x="3472679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7596CE1-DAFE-4AC5-AF6A-9775474A94E1}"/>
              </a:ext>
            </a:extLst>
          </p:cNvPr>
          <p:cNvSpPr txBox="1"/>
          <p:nvPr/>
        </p:nvSpPr>
        <p:spPr>
          <a:xfrm>
            <a:off x="3691988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26A21B4-1B26-40AF-BC05-BC09A2DE50E7}"/>
              </a:ext>
            </a:extLst>
          </p:cNvPr>
          <p:cNvSpPr txBox="1"/>
          <p:nvPr/>
        </p:nvSpPr>
        <p:spPr>
          <a:xfrm>
            <a:off x="4185269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326CBD0-B7E3-4127-A056-73B47B7B5779}"/>
              </a:ext>
            </a:extLst>
          </p:cNvPr>
          <p:cNvSpPr txBox="1"/>
          <p:nvPr/>
        </p:nvSpPr>
        <p:spPr>
          <a:xfrm>
            <a:off x="4435499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C1B6D11-827F-4E4D-A645-96295F5BBAEA}"/>
              </a:ext>
            </a:extLst>
          </p:cNvPr>
          <p:cNvSpPr txBox="1"/>
          <p:nvPr/>
        </p:nvSpPr>
        <p:spPr>
          <a:xfrm>
            <a:off x="4957102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6B73FC7-F621-4B37-9A26-40A89996401E}"/>
              </a:ext>
            </a:extLst>
          </p:cNvPr>
          <p:cNvSpPr txBox="1"/>
          <p:nvPr/>
        </p:nvSpPr>
        <p:spPr>
          <a:xfrm>
            <a:off x="4688583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E150C8B-6D11-47C9-9D65-28151A43D327}"/>
              </a:ext>
            </a:extLst>
          </p:cNvPr>
          <p:cNvSpPr txBox="1"/>
          <p:nvPr/>
        </p:nvSpPr>
        <p:spPr>
          <a:xfrm>
            <a:off x="5196743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1E4BFC6-A142-4947-92BA-E403231FB9BE}"/>
              </a:ext>
            </a:extLst>
          </p:cNvPr>
          <p:cNvSpPr txBox="1"/>
          <p:nvPr/>
        </p:nvSpPr>
        <p:spPr>
          <a:xfrm>
            <a:off x="5690024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8</a:t>
            </a:r>
            <a:endParaRPr kumimoji="1" lang="ja-JP" altLang="en-US" sz="2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6868B1-D533-43CC-B15B-FE8B7E19CA55}"/>
              </a:ext>
            </a:extLst>
          </p:cNvPr>
          <p:cNvSpPr txBox="1"/>
          <p:nvPr/>
        </p:nvSpPr>
        <p:spPr>
          <a:xfrm>
            <a:off x="5944815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9</a:t>
            </a:r>
            <a:endParaRPr kumimoji="1" lang="ja-JP" altLang="en-US" sz="2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6EB1C9C-3839-4F6E-9F01-2DF7464D825C}"/>
              </a:ext>
            </a:extLst>
          </p:cNvPr>
          <p:cNvSpPr txBox="1"/>
          <p:nvPr/>
        </p:nvSpPr>
        <p:spPr>
          <a:xfrm>
            <a:off x="6437390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F0FB671-5138-4F0F-8B35-C3EDCF16C04A}"/>
              </a:ext>
            </a:extLst>
          </p:cNvPr>
          <p:cNvSpPr txBox="1"/>
          <p:nvPr/>
        </p:nvSpPr>
        <p:spPr>
          <a:xfrm>
            <a:off x="6185607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4C9DE6F-9B9F-4212-B530-A06FC9FB5E63}"/>
              </a:ext>
            </a:extLst>
          </p:cNvPr>
          <p:cNvSpPr txBox="1"/>
          <p:nvPr/>
        </p:nvSpPr>
        <p:spPr>
          <a:xfrm>
            <a:off x="6688921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D3381A6-D4B8-4259-8CA5-19B49AAF9E20}"/>
              </a:ext>
            </a:extLst>
          </p:cNvPr>
          <p:cNvSpPr txBox="1"/>
          <p:nvPr/>
        </p:nvSpPr>
        <p:spPr>
          <a:xfrm>
            <a:off x="7197081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</a:t>
            </a:r>
            <a:endParaRPr kumimoji="1" lang="ja-JP" altLang="en-US" sz="2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F6A6FB3-0AE1-42E1-9E44-95B8EB766CA4}"/>
              </a:ext>
            </a:extLst>
          </p:cNvPr>
          <p:cNvSpPr txBox="1"/>
          <p:nvPr/>
        </p:nvSpPr>
        <p:spPr>
          <a:xfrm>
            <a:off x="7690362" y="4864314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11292C1-6D1E-4D88-9693-578309087367}"/>
              </a:ext>
            </a:extLst>
          </p:cNvPr>
          <p:cNvSpPr txBox="1"/>
          <p:nvPr/>
        </p:nvSpPr>
        <p:spPr>
          <a:xfrm>
            <a:off x="6915715" y="4171816"/>
            <a:ext cx="3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</a:t>
            </a:r>
            <a:endParaRPr kumimoji="1" lang="ja-JP" altLang="en-US" sz="24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B5A433E-0D75-405B-A9B1-880F724A355B}"/>
              </a:ext>
            </a:extLst>
          </p:cNvPr>
          <p:cNvCxnSpPr>
            <a:cxnSpLocks/>
          </p:cNvCxnSpPr>
          <p:nvPr/>
        </p:nvCxnSpPr>
        <p:spPr>
          <a:xfrm flipV="1">
            <a:off x="3274402" y="5243510"/>
            <a:ext cx="91259" cy="435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301D1A2-4ADD-4CB3-BA56-C660BDF66766}"/>
              </a:ext>
            </a:extLst>
          </p:cNvPr>
          <p:cNvSpPr txBox="1"/>
          <p:nvPr/>
        </p:nvSpPr>
        <p:spPr>
          <a:xfrm>
            <a:off x="2668429" y="5703681"/>
            <a:ext cx="247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440[Hz] : A4(</a:t>
            </a:r>
            <a:r>
              <a:rPr kumimoji="1" lang="ja-JP" altLang="en-US" sz="2400" dirty="0"/>
              <a:t>ラ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12FB6F1-8A0B-4157-AFD8-5D8DB4DFF026}"/>
              </a:ext>
            </a:extLst>
          </p:cNvPr>
          <p:cNvSpPr txBox="1"/>
          <p:nvPr/>
        </p:nvSpPr>
        <p:spPr>
          <a:xfrm>
            <a:off x="6185606" y="5703681"/>
            <a:ext cx="274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88</a:t>
            </a:r>
            <a:r>
              <a:rPr kumimoji="1" lang="en-US" altLang="ja-JP" sz="2400" dirty="0"/>
              <a:t>0[Hz] : A5(</a:t>
            </a:r>
            <a:r>
              <a:rPr kumimoji="1" lang="ja-JP" altLang="en-US" sz="2400" dirty="0"/>
              <a:t>ラ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AA353C0-D367-42FF-9262-5963C35A5110}"/>
              </a:ext>
            </a:extLst>
          </p:cNvPr>
          <p:cNvCxnSpPr>
            <a:cxnSpLocks/>
          </p:cNvCxnSpPr>
          <p:nvPr/>
        </p:nvCxnSpPr>
        <p:spPr>
          <a:xfrm flipV="1">
            <a:off x="6787852" y="5243510"/>
            <a:ext cx="91259" cy="435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吹き出し: 角を丸めた四角形 85">
            <a:extLst>
              <a:ext uri="{FF2B5EF4-FFF2-40B4-BE49-F238E27FC236}">
                <a16:creationId xmlns:a16="http://schemas.microsoft.com/office/drawing/2014/main" id="{BC7432E5-F92F-4521-B0C7-0FD357857D41}"/>
              </a:ext>
            </a:extLst>
          </p:cNvPr>
          <p:cNvSpPr/>
          <p:nvPr/>
        </p:nvSpPr>
        <p:spPr>
          <a:xfrm>
            <a:off x="6181501" y="1649054"/>
            <a:ext cx="2849477" cy="1407753"/>
          </a:xfrm>
          <a:prstGeom prst="wedgeRoundRectCallout">
            <a:avLst>
              <a:gd name="adj1" fmla="val -25417"/>
              <a:gd name="adj2" fmla="val 862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2BFC8E4-016D-40D9-92CE-509F52B50F66}"/>
              </a:ext>
            </a:extLst>
          </p:cNvPr>
          <p:cNvSpPr txBox="1"/>
          <p:nvPr/>
        </p:nvSpPr>
        <p:spPr>
          <a:xfrm>
            <a:off x="6248678" y="1932406"/>
            <a:ext cx="2849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音が</a:t>
            </a:r>
            <a:r>
              <a:rPr lang="en-US" altLang="ja-JP" sz="2400" dirty="0"/>
              <a:t>”A”</a:t>
            </a:r>
            <a:r>
              <a:rPr lang="ja-JP" altLang="en-US" sz="2400" dirty="0"/>
              <a:t>なのに</a:t>
            </a:r>
            <a:br>
              <a:rPr lang="en-US" altLang="ja-JP" sz="2400" dirty="0"/>
            </a:br>
            <a:r>
              <a:rPr lang="en-US" altLang="ja-JP" sz="2400" dirty="0"/>
              <a:t>“C”</a:t>
            </a:r>
            <a:r>
              <a:rPr lang="ja-JP" altLang="en-US" sz="2400" dirty="0"/>
              <a:t>が対応してる</a:t>
            </a:r>
            <a:r>
              <a:rPr lang="en-US" altLang="ja-JP" sz="2400" dirty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61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63183EF5F9EB147A02215C5E7D7568F" ma:contentTypeVersion="2" ma:contentTypeDescription="新しいドキュメントを作成します。" ma:contentTypeScope="" ma:versionID="18f1f32f4ff3c668d750a9be1a49ccce">
  <xsd:schema xmlns:xsd="http://www.w3.org/2001/XMLSchema" xmlns:xs="http://www.w3.org/2001/XMLSchema" xmlns:p="http://schemas.microsoft.com/office/2006/metadata/properties" xmlns:ns3="2d697986-43e3-436f-8c56-cb866829f4d9" targetNamespace="http://schemas.microsoft.com/office/2006/metadata/properties" ma:root="true" ma:fieldsID="7b2247e92140fec36055ecde44954e51" ns3:_="">
    <xsd:import namespace="2d697986-43e3-436f-8c56-cb866829f4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97986-43e3-436f-8c56-cb866829f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CA79C-5284-4ABD-AAA1-7F3B9F6E7C2D}">
  <ds:schemaRefs>
    <ds:schemaRef ds:uri="2d697986-43e3-436f-8c56-cb866829f4d9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B918AE-D448-47AA-9EE2-761D111196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63AA58-37EC-4997-AFB9-BE272ADD0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97986-43e3-436f-8c56-cb866829f4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199</Words>
  <Application>Microsoft Office PowerPoint</Application>
  <PresentationFormat>ワイド画面</PresentationFormat>
  <Paragraphs>109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フサヤスヨシカズ</dc:creator>
  <cp:lastModifiedBy>フサヤスヨシカズ</cp:lastModifiedBy>
  <cp:revision>7</cp:revision>
  <dcterms:created xsi:type="dcterms:W3CDTF">2019-10-03T15:03:17Z</dcterms:created>
  <dcterms:modified xsi:type="dcterms:W3CDTF">2019-10-03T16:07:45Z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0x010100263183EF5F9EB147A02215C5E7D7568F</vt:lpwstr>
  </property>
</Properties>
</file>