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Libre Baskerville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LibreBaskerville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252a136c8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252a136c8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6252a136c8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a1d67d5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2a1d67d5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62a1d67d5c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2a1d67d5c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2a1d67d5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2a1d67d5c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2a1d67d5c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2a1d67d5c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62a1d67d5c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a1d67d5c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2a1d67d5c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62a1d67d5c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52a136c8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52a136c8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252a136c8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a1d67d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2a1d67d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62a1d67d5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a1d67d5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2a1d67d5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62a1d67d5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252a136c8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252a136c8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6252a136c8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2a1d67d5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2a1d67d5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62a1d67d5c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a1d67d5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a1d67d5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62a1d67d5c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52a136c8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52a136c8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6252a136c8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52a136c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252a136c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6252a136c8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1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11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5" name="Google Shape;135;p17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" name="Google Shape;146;p18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0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4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0" name="Google Shape;190;p24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>
  <p:cSld name="1_標題投影片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5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8" name="Google Shape;118;p1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nalyticsvidhya.com/blog/2019/01/fundamentals-deep-learning-recurrent-neural-networks-scratch-python/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ctrTitle"/>
          </p:nvPr>
        </p:nvSpPr>
        <p:spPr>
          <a:xfrm>
            <a:off x="1631504" y="1340769"/>
            <a:ext cx="885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Lab3 : a LSTM Cell for Image Captioning</a:t>
            </a:r>
            <a:endParaRPr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補充</a:t>
            </a:r>
            <a:endParaRPr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>
            <p:ph idx="1" type="subTitle"/>
          </p:nvPr>
        </p:nvSpPr>
        <p:spPr>
          <a:xfrm>
            <a:off x="1895100" y="3111375"/>
            <a:ext cx="85251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of Computer Science, NCTU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29"/>
          <p:cNvSpPr txBox="1"/>
          <p:nvPr>
            <p:ph idx="3" type="body"/>
          </p:nvPr>
        </p:nvSpPr>
        <p:spPr>
          <a:xfrm>
            <a:off x="4583861" y="4389425"/>
            <a:ext cx="3024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 Ziv(鍾嘉峻)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 Recall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At professor slide “RecurrentNeuralNetworks.pdf”</a:t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886" y="2391199"/>
            <a:ext cx="9707825" cy="44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 Implement Hint 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You can use nn.Linear to build your lstm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u="sng">
                <a:solidFill>
                  <a:schemeClr val="hlink"/>
                </a:solidFill>
                <a:hlinkClick r:id="rId3"/>
              </a:rPr>
              <a:t>RNN Example </a:t>
            </a:r>
            <a:endParaRPr/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638" y="3273813"/>
            <a:ext cx="9104326" cy="3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pack_padded_sequence</a:t>
            </a:r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3911500"/>
            <a:ext cx="60579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849" y="1417649"/>
            <a:ext cx="6831900" cy="26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pack_padded_sequence</a:t>
            </a:r>
            <a:endParaRPr/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849" y="1417649"/>
            <a:ext cx="6831900" cy="26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313" y="4066388"/>
            <a:ext cx="60864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pack_padded_sequence</a:t>
            </a:r>
            <a:endParaRPr/>
          </a:p>
        </p:txBody>
      </p:sp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1802850"/>
            <a:ext cx="81629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Image-Caption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47810"/>
            <a:ext cx="10363200" cy="516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Encoder-Decoder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828800"/>
            <a:ext cx="80200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Encoder-Decoder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828800"/>
            <a:ext cx="80200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541074">
            <a:off x="2781250" y="790975"/>
            <a:ext cx="1688200" cy="67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2956025" y="6195900"/>
            <a:ext cx="5675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Show and Tell: A Neural Image Caption Generator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Using pretrain models to extract feature vector from a given input image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Using pretrained ResNet-152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From Torchvision</a:t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0525"/>
            <a:ext cx="7537576" cy="30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7175" y="40005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/>
        </p:nvSpPr>
        <p:spPr>
          <a:xfrm>
            <a:off x="8609650" y="3510900"/>
            <a:ext cx="1539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ResNet-152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retrained ResNet-152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</a:t>
            </a:r>
            <a:r>
              <a:rPr lang="en-US"/>
              <a:t>retrained on the ILSVRC-2012-CLS</a:t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Delete the last fc layer, use </a:t>
            </a:r>
            <a:r>
              <a:rPr lang="en-US">
                <a:solidFill>
                  <a:srgbClr val="FF0000"/>
                </a:solidFill>
              </a:rPr>
              <a:t>NEW linear layer</a:t>
            </a:r>
            <a:r>
              <a:rPr lang="en-US"/>
              <a:t> to transform </a:t>
            </a:r>
            <a:r>
              <a:rPr lang="en-US"/>
              <a:t>feature vector</a:t>
            </a:r>
            <a:r>
              <a:rPr lang="en-US"/>
              <a:t> to have the same dimension as the input dimension of the LSTM network</a:t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75" y="2191375"/>
            <a:ext cx="6704250" cy="4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675" y="2772725"/>
            <a:ext cx="7025250" cy="4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813" y="5048900"/>
            <a:ext cx="93249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 Update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train.py </a:t>
            </a:r>
            <a:r>
              <a:rPr lang="en-US">
                <a:solidFill>
                  <a:srgbClr val="FF0000"/>
                </a:solidFill>
              </a:rPr>
              <a:t>Line 45 ~ 46</a:t>
            </a:r>
            <a:endParaRPr>
              <a:solidFill>
                <a:srgbClr val="FF0000"/>
              </a:solidFill>
            </a:endParaRPr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solidFill>
                  <a:srgbClr val="FF0000"/>
                </a:solidFill>
              </a:rPr>
              <a:t>ResNet part parameters won’t update </a:t>
            </a:r>
            <a:r>
              <a:rPr lang="en-US"/>
              <a:t> </a:t>
            </a:r>
            <a:endParaRPr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1250"/>
            <a:ext cx="12192002" cy="12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Torchvision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Pytorch official package </a:t>
            </a:r>
            <a:r>
              <a:rPr lang="en-US" sz="2400"/>
              <a:t>consists of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popular datasets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model architectures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common image transformations for computer vision.</a:t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875" y="3130775"/>
            <a:ext cx="8080077" cy="37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Decoder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Noticed that you will use your model in model.py line 34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You can use nn.LSTM to check your environment is OK or not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2855050"/>
            <a:ext cx="100488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