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Libre Baskerville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LibreBaskerville-bold.fntdata"/><Relationship Id="rId27" Type="http://schemas.openxmlformats.org/officeDocument/2006/relationships/font" Target="fonts/LibreBaskervill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Baskervill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52a136c8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52a136c8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6252a136c8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52a136c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52a136c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6252a136c8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252a136c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252a136c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6252a136c8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252a136c8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252a136c8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6252a136c8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52a136c8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52a136c8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6252a136c8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52a136c8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252a136c8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6252a136c8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52a136c8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252a136c8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6252a136c8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252a136c8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252a136c8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6252a136c8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52a136c8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52a136c8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252a136c8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52a136c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252a136c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6252a136c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75644a6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75644a6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775644a6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711e9f1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f711e9f1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5f711e9f1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52a136c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52a136c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6252a136c8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252a136c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252a136c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6252a136c8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52a136c8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52a136c8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6252a136c8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52a136c8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52a136c8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6252a136c8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1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11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5" name="Google Shape;135;p17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18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4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24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5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zivzhong.cs07g@nctu.edu.t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2019-dl-training-program/Lab3.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ctrTitle"/>
          </p:nvPr>
        </p:nvSpPr>
        <p:spPr>
          <a:xfrm>
            <a:off x="1631504" y="1340769"/>
            <a:ext cx="885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Lab3 : a LSTM Cell for Image Captioning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>
            <p:ph idx="1" type="subTitle"/>
          </p:nvPr>
        </p:nvSpPr>
        <p:spPr>
          <a:xfrm>
            <a:off x="1895100" y="3111375"/>
            <a:ext cx="85251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of Computer Science, NCTU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29"/>
          <p:cNvSpPr txBox="1"/>
          <p:nvPr>
            <p:ph idx="3" type="body"/>
          </p:nvPr>
        </p:nvSpPr>
        <p:spPr>
          <a:xfrm>
            <a:off x="4583861" y="4389425"/>
            <a:ext cx="3024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 Ziv(鍾嘉峻)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Using pretrain models to extract feature vector from a given input image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Using pretrained ResNet-152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From Torchvision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0" y="2865750"/>
            <a:ext cx="7537576" cy="30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7175" y="40005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/>
        </p:nvSpPr>
        <p:spPr>
          <a:xfrm>
            <a:off x="8609650" y="3510900"/>
            <a:ext cx="1539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ResNet-152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Torchvision</a:t>
            </a:r>
            <a:endParaRPr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Pytorch official package </a:t>
            </a:r>
            <a:r>
              <a:rPr lang="en-US" sz="2400"/>
              <a:t>consists of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popular datasets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model architectures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common image transformations for computer vision.</a:t>
            </a:r>
            <a:endParaRPr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875" y="3130775"/>
            <a:ext cx="8080077" cy="37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Decoder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Noticed that you will use your model in model.py line 34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You can use nn.LSTM to check your environment is OK or not</a:t>
            </a:r>
            <a:endParaRPr/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2855050"/>
            <a:ext cx="100488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Recall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At professor slide “RecurrentNeuralNetworks.pdf”</a:t>
            </a:r>
            <a:endParaRPr/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886" y="2391199"/>
            <a:ext cx="9707825" cy="44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</a:t>
            </a:r>
            <a:endParaRPr/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5" y="2125773"/>
            <a:ext cx="17875576" cy="41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26" y="2191827"/>
            <a:ext cx="11598050" cy="34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 Spec &amp; Demo</a:t>
            </a:r>
            <a:endParaRPr/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Introduction	(5%)</a:t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Explain how you implement LSTM	(45%)</a:t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Results – generating corresponding descriptions</a:t>
            </a:r>
            <a:endParaRPr/>
          </a:p>
          <a:p>
            <a:pPr indent="-358140" lvl="1" marL="91440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A. example.png (10%)</a:t>
            </a:r>
            <a:endParaRPr/>
          </a:p>
          <a:p>
            <a:pPr indent="-358140" lvl="1" marL="91440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B. ext.png (10%)</a:t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Discussion (10%)</a:t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Demo</a:t>
            </a:r>
            <a:endParaRPr/>
          </a:p>
          <a:p>
            <a:pPr indent="-358140" lvl="1" marL="91440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Test your model on a given picture (10%)</a:t>
            </a:r>
            <a:endParaRPr/>
          </a:p>
          <a:p>
            <a:pPr indent="-358140" lvl="1" marL="91440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Question (10%)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example</a:t>
            </a:r>
            <a:endParaRPr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Like “</a:t>
            </a:r>
            <a:r>
              <a:rPr lang="en-US"/>
              <a:t>Results</a:t>
            </a:r>
            <a:r>
              <a:rPr lang="en-US"/>
              <a:t>” in Report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demo testing will 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/>
              <a:t>be uploaded before Demo</a:t>
            </a:r>
            <a:endParaRPr/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024" y="1447800"/>
            <a:ext cx="6754649" cy="47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ctrTitle"/>
          </p:nvPr>
        </p:nvSpPr>
        <p:spPr>
          <a:xfrm>
            <a:off x="239349" y="1310904"/>
            <a:ext cx="11809200" cy="1470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1" type="subTitle"/>
          </p:nvPr>
        </p:nvSpPr>
        <p:spPr>
          <a:xfrm>
            <a:off x="3130219" y="2924944"/>
            <a:ext cx="5654100" cy="6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985079" y="188640"/>
            <a:ext cx="10391400" cy="43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3887756" y="4149081"/>
            <a:ext cx="4032300" cy="7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75" y="-297251"/>
            <a:ext cx="9575698" cy="71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Rules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Important Date :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Report Submission Deadline: 10/16 (Wed) 11:59 AM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Demo date: 10/16 (Wed)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Turn in :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Experiment Report (.pdf)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Source code (.py)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Notice: zip all files in one file and name it like「</a:t>
            </a:r>
            <a:r>
              <a:rPr lang="en-US">
                <a:solidFill>
                  <a:srgbClr val="FF0000"/>
                </a:solidFill>
              </a:rPr>
              <a:t>DLP_LAB3_your studentID_name.zip</a:t>
            </a:r>
            <a:r>
              <a:rPr lang="en-US"/>
              <a:t>」, ex: 「DLP_LAB3_0756172_鍾嘉峻.zip」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Rules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Email To</a:t>
            </a:r>
            <a:r>
              <a:rPr lang="en-US"/>
              <a:t> :</a:t>
            </a:r>
            <a:endParaRPr/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lang="en-US" u="sng">
                <a:solidFill>
                  <a:schemeClr val="hlink"/>
                </a:solidFill>
                <a:hlinkClick r:id="rId3"/>
              </a:rPr>
              <a:t>zivzhong.cs07g@nctu.edu.tw</a:t>
            </a:r>
            <a:endParaRPr/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>
                <a:solidFill>
                  <a:srgbClr val="FF0000"/>
                </a:solidFill>
              </a:rPr>
              <a:t>Don’t CC other TA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Email Tilte :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DLP_LAB3_your studentID_name</a:t>
            </a:r>
            <a:endParaRPr/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Do not submmit your weight or dataset!!</a:t>
            </a:r>
            <a:endParaRPr>
              <a:solidFill>
                <a:srgbClr val="FF0000"/>
              </a:solidFill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Char char="⚫"/>
            </a:pPr>
            <a:r>
              <a:rPr lang="en-US">
                <a:solidFill>
                  <a:srgbClr val="000000"/>
                </a:solidFill>
              </a:rPr>
              <a:t>But you should save the model weight for demo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Objective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000000"/>
                </a:solidFill>
              </a:rPr>
              <a:t>In this lab, you have	to implement a LSTM cell by yourselves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And train an image caption	model	with your own LSTM	 cell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100" y="2989800"/>
            <a:ext cx="8703802" cy="36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Requierment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Implement a LSTM cell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Please finish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>
                <a:solidFill>
                  <a:srgbClr val="FF0000"/>
                </a:solidFill>
              </a:rPr>
              <a:t>Only Forward part , don’t worried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Replace the LSTM cell in Pytorch image-caption	example with	the one you implement.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Train an image caption model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Resource &amp; Instruction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Clone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https://github.com/2019-dl-training-program/Lab3.git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Already on the sever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Please follow the Usage in Readme if you want to try on you own machine</a:t>
            </a:r>
            <a:endParaRPr/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Get the </a:t>
            </a:r>
            <a:r>
              <a:rPr lang="en-US"/>
              <a:t>data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Already on the sever</a:t>
            </a:r>
            <a:endParaRPr/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Implement a LSTM cell (DIY_LSTM.py)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Train the model</a:t>
            </a:r>
            <a:endParaRPr/>
          </a:p>
          <a:p>
            <a:pPr indent="0" lvl="0" marL="9144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You only need to start at “3. Preprocessing” in the Readme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Image-Caption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47810"/>
            <a:ext cx="10363200" cy="516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ImageNet : Large Scale Visual Recognition Challenge 2012 (ILSVRC2012)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Very good dataset for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Classfication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localization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…..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Dataset for this lab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Image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Annotation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53" y="2079100"/>
            <a:ext cx="6469349" cy="472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