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7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252a136c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252a136c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252a136c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52a136c8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52a136c8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252a136c8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2a1d67d5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2a1d67d5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2a1d67d5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2a1d67d5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2a1d67d5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2a1d67d5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2a1d67d5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2a1d67d5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2a1d67d5c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a1d67d5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a1d67d5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62a1d67d5c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a1d67d5c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a1d67d5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2a1d67d5c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52a136c8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52a136c8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252a136c8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1d67d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a1d67d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2a1d67d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a1d67d5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a1d67d5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2a1d67d5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52a136c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252a136c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252a136c8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a1d67d5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a1d67d5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62a1d67d5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a1d67d5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a1d67d5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2a1d67d5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52a136c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52a136c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6252a136c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18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4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nalyticsvidhya.com/blog/2019/01/fundamentals-deep-learning-recurrent-neural-networks-scratch-python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631504" y="1340769"/>
            <a:ext cx="885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Lab3 : a LSTM Cell for Image Captioning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補充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1895100" y="3111375"/>
            <a:ext cx="8525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Science, NCTU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29"/>
          <p:cNvSpPr txBox="1"/>
          <p:nvPr>
            <p:ph idx="3" type="body"/>
          </p:nvPr>
        </p:nvSpPr>
        <p:spPr>
          <a:xfrm>
            <a:off x="4583861" y="4389425"/>
            <a:ext cx="3024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Ziv(鍾嘉峻)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Decoder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Noticed that you will use your model in model.py line 34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You can use nn.LSTM to check your environment is OK or not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2855050"/>
            <a:ext cx="10048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Recall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At professor slide “RecurrentNeuralNetworks.pdf”</a:t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86" y="2391199"/>
            <a:ext cx="9707825" cy="44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Implement Hint 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You can use nn.Linear to build your lstm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u="sng">
                <a:solidFill>
                  <a:schemeClr val="hlink"/>
                </a:solidFill>
                <a:hlinkClick r:id="rId3"/>
              </a:rPr>
              <a:t>RNN Example 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638" y="3273813"/>
            <a:ext cx="9104326" cy="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pack_padded_sequence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3911500"/>
            <a:ext cx="60579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849" y="1417649"/>
            <a:ext cx="6831900" cy="2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pack_padded_sequence</a:t>
            </a:r>
            <a:endParaRPr/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849" y="1417649"/>
            <a:ext cx="6831900" cy="2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313" y="4066388"/>
            <a:ext cx="6086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pack_padded_sequence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802850"/>
            <a:ext cx="81629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Link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150" y="1091988"/>
            <a:ext cx="771525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Image-Caption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47810"/>
            <a:ext cx="10363200" cy="516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Encoder-Decoder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28800"/>
            <a:ext cx="80200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Encoder-Decoder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28800"/>
            <a:ext cx="80200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41074">
            <a:off x="2781250" y="790975"/>
            <a:ext cx="1688200" cy="67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2956025" y="619590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Show and Tell: A Neural Image Caption Generator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Using pretrain models to extract feature vector from a given input image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Using pretrained ResNet-152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From Torchvision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0525"/>
            <a:ext cx="7537576" cy="30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7175" y="40005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8609650" y="3510900"/>
            <a:ext cx="1539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ResNet-152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retrained ResNet-152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</a:t>
            </a:r>
            <a:r>
              <a:rPr lang="en-US"/>
              <a:t>retrained on the ILSVRC-2012-CLS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Delete the last fc layer, use </a:t>
            </a:r>
            <a:r>
              <a:rPr lang="en-US">
                <a:solidFill>
                  <a:srgbClr val="FF0000"/>
                </a:solidFill>
              </a:rPr>
              <a:t>NEW linear layer</a:t>
            </a:r>
            <a:r>
              <a:rPr lang="en-US"/>
              <a:t> to transform </a:t>
            </a:r>
            <a:r>
              <a:rPr lang="en-US"/>
              <a:t>feature vector</a:t>
            </a:r>
            <a:r>
              <a:rPr lang="en-US"/>
              <a:t> to have the same dimension as the input dimension of the LSTM network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75" y="2191375"/>
            <a:ext cx="6704250" cy="4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675" y="2772725"/>
            <a:ext cx="7025250" cy="4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813" y="5048900"/>
            <a:ext cx="93249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Update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train.py </a:t>
            </a:r>
            <a:r>
              <a:rPr lang="en-US">
                <a:solidFill>
                  <a:srgbClr val="FF0000"/>
                </a:solidFill>
              </a:rPr>
              <a:t>Line 45 ~ 46</a:t>
            </a:r>
            <a:endParaRPr>
              <a:solidFill>
                <a:srgbClr val="FF0000"/>
              </a:solidFill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ResNet part parameters won’t update </a:t>
            </a:r>
            <a:r>
              <a:rPr lang="en-US"/>
              <a:t> 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1250"/>
            <a:ext cx="12192002" cy="1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Torchvision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Pytorch official package </a:t>
            </a:r>
            <a:r>
              <a:rPr lang="en-US" sz="2400"/>
              <a:t>consists of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popular datasets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model architectures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common image transformations for computer vision.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875" y="3130775"/>
            <a:ext cx="8080077" cy="3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