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61" r:id="rId11"/>
    <p:sldId id="266" r:id="rId12"/>
    <p:sldId id="274" r:id="rId13"/>
    <p:sldId id="276" r:id="rId14"/>
    <p:sldId id="277" r:id="rId15"/>
    <p:sldId id="278" r:id="rId16"/>
    <p:sldId id="267" r:id="rId17"/>
    <p:sldId id="268" r:id="rId18"/>
    <p:sldId id="269" r:id="rId19"/>
    <p:sldId id="262" r:id="rId20"/>
    <p:sldId id="275" r:id="rId21"/>
  </p:sldIdLst>
  <p:sldSz cx="12192000" cy="6858000"/>
  <p:notesSz cx="6858000" cy="9144000"/>
  <p:embeddedFontLst>
    <p:embeddedFont>
      <p:font typeface="나눔스퀘어" panose="020B0600000101010101" pitchFamily="50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10" autoAdjust="0"/>
    <p:restoredTop sz="94660"/>
  </p:normalViewPr>
  <p:slideViewPr>
    <p:cSldViewPr snapToGrid="0">
      <p:cViewPr varScale="1">
        <p:scale>
          <a:sx n="56" d="100"/>
          <a:sy n="56" d="100"/>
        </p:scale>
        <p:origin x="52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6BDFE-3B21-484F-B74C-ED56C3611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E37A26-630D-45B0-8BCF-624E31B51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3804A-FC6D-4A97-A119-C2053E90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B3B-3393-487A-AFAE-A52AD1AE3C94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599323-DE58-4D05-9E4C-E515E1A0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EBFCF-6034-4F5E-92C8-B87B9848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AA78-9CD2-4499-91D3-BB78BDFA4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2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4997E-BB01-4040-84D0-3765449F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73AFDF-BE16-4A55-AD18-DC121B4F4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E955C-351B-4A18-9AF9-335F7E33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B3B-3393-487A-AFAE-A52AD1AE3C94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A3162-7D7C-4191-876D-AE89B291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30A89-BAE2-4D0A-8CC0-E191E0E5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AA78-9CD2-4499-91D3-BB78BDFA4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89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D69F91-2358-4B7B-B8B7-0D23AEC38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344D9C-B0B3-45DD-9522-A06A20B10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A196C9-0E41-4822-9DC6-53CE40CC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B3B-3393-487A-AFAE-A52AD1AE3C94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10A74E-9CE8-47B4-9923-B7195D6F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4369D-A542-44C6-BE9D-C0B80D0E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AA78-9CD2-4499-91D3-BB78BDFA4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867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62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BA00D-0846-4C3F-9198-D664F4B4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BBAD4-44D7-4CD4-A9C6-2405491EA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9BA12-8E7B-4793-BF2C-0CDD1976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B3B-3393-487A-AFAE-A52AD1AE3C94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CB3CA-C0E5-4868-9092-8D172BE4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11477-9052-4166-AB42-265A2694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AA78-9CD2-4499-91D3-BB78BDFA4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49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B61EB-614F-4C41-8A01-2D1DD3CD2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CEA9B9-CE95-41DA-80FC-A4A67A6CC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8D9BB-3A77-444C-B5E5-6758F1C2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B3B-3393-487A-AFAE-A52AD1AE3C94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91B371-3F62-470E-9FDC-55607CF1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811480-2C0A-49CC-B95C-693B2C16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AA78-9CD2-4499-91D3-BB78BDFA4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62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F6F36-2536-4E54-85E0-13C2887E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5A17F-04E8-4416-8792-C77F74E06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038C31-FE9D-4F53-8E62-B4599A2DF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A0EE03-331E-4130-8D43-0F8E9F56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B3B-3393-487A-AFAE-A52AD1AE3C94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78638F-30DB-4E86-8515-B6CDBC85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1D6883-EDD0-4E69-8A62-ABC317B7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AA78-9CD2-4499-91D3-BB78BDFA4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5F77F-EF67-41A1-B873-792C0D2F7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08749E-FCA8-48C6-9117-9347347E0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EA70F8-AEBF-47E1-B5C9-DF76986E0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39CE3F-CE04-4513-98E8-4872F2AAC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6E0B36-E0DE-4962-B481-6FC247E7E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1C1268-0239-4F04-A530-E8204841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B3B-3393-487A-AFAE-A52AD1AE3C94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D0215F-1479-4559-8E9A-B3CB8E98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8F257B-0C33-40B7-866C-4A983772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AA78-9CD2-4499-91D3-BB78BDFA4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3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3E889-D6DA-48C2-A446-9378AF9C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F3A749-9327-4A53-8057-72BC89EE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B3B-3393-487A-AFAE-A52AD1AE3C94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712178-E413-412F-8BA9-F7179C49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A6C44C-DBE3-4515-99D3-1DFE02EC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AA78-9CD2-4499-91D3-BB78BDFA4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9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365E8D-9348-4E93-B885-4BD586B7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B3B-3393-487A-AFAE-A52AD1AE3C94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FE2802-2C9F-4573-B39B-DC15456F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2E3BCE-B6ED-43A2-8692-C25B6DB8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AA78-9CD2-4499-91D3-BB78BDFA4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80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7518-4D38-4B58-9903-519B0CD97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20D9F-8219-4199-AA32-B0EA81642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2533C8-0981-4538-8601-BB5B6046C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BA03F4-946E-47AD-8A0C-510CAE4A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B3B-3393-487A-AFAE-A52AD1AE3C94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44FA65-0A8D-420E-A84C-C501DEA1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B2C302-6BD9-4CF4-A9D4-4BA5081F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AA78-9CD2-4499-91D3-BB78BDFA4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17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19641-1C3D-4DC2-A78A-8AA61130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132B5A-9DC4-4B1D-89D3-33C9449E7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B1FB29-022F-461A-B408-520A8AB00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9307AA-2501-4227-9406-72FF60D5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B3B-3393-487A-AFAE-A52AD1AE3C94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FE8AA-A3E5-4DAC-BE4A-A41775E3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C04E75-C9BB-458D-87FE-A90482BA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AA78-9CD2-4499-91D3-BB78BDFA4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2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064225-F3AC-447E-BBCF-FAF2F8BB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25A0B6-ED6E-4443-BF1C-335D3FF58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DA79DD-6EFA-469D-AB84-CD3EEF514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2BB3B-3393-487A-AFAE-A52AD1AE3C94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7FDD88-9E56-4A81-9FA8-1377F01CA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D695A-B80D-422C-8A5E-BC0C964C0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AAA78-9CD2-4499-91D3-BB78BDFA4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72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note-post-it-reminder-sticky-note-147951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40382E6-BA80-44D3-8E36-715A48EAEB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81204A-BFDC-4A60-A1AB-4F1B36874C90}"/>
              </a:ext>
            </a:extLst>
          </p:cNvPr>
          <p:cNvSpPr/>
          <p:nvPr/>
        </p:nvSpPr>
        <p:spPr>
          <a:xfrm>
            <a:off x="577174" y="544748"/>
            <a:ext cx="11018196" cy="5739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2E321F-7D51-463E-84A5-DA141D266838}"/>
              </a:ext>
            </a:extLst>
          </p:cNvPr>
          <p:cNvSpPr/>
          <p:nvPr/>
        </p:nvSpPr>
        <p:spPr>
          <a:xfrm>
            <a:off x="1273448" y="1656219"/>
            <a:ext cx="9645103" cy="1634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30000"/>
              </a:lnSpc>
            </a:pPr>
            <a:r>
              <a:rPr lang="ko-KR" altLang="en-US" sz="40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블록체인을 이용한</a:t>
            </a:r>
            <a:endParaRPr lang="en-US" altLang="ko-KR" sz="4000" kern="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 fontAlgn="base">
              <a:lnSpc>
                <a:spcPct val="130000"/>
              </a:lnSpc>
            </a:pPr>
            <a:r>
              <a:rPr lang="ko-KR" altLang="en-US" sz="40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연구 과정 및 결과의 투명 공개 프로그램 제작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7D8EB4-8DF1-418F-8DFD-8AA781FBDD9D}"/>
              </a:ext>
            </a:extLst>
          </p:cNvPr>
          <p:cNvSpPr txBox="1"/>
          <p:nvPr/>
        </p:nvSpPr>
        <p:spPr>
          <a:xfrm>
            <a:off x="2409216" y="4384409"/>
            <a:ext cx="7373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제주과학고등학교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학년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김채린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고동효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김민건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양호성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795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9B72466-3E57-49DD-929C-A3919BCB99BF}"/>
              </a:ext>
            </a:extLst>
          </p:cNvPr>
          <p:cNvSpPr/>
          <p:nvPr/>
        </p:nvSpPr>
        <p:spPr>
          <a:xfrm>
            <a:off x="480500" y="384581"/>
            <a:ext cx="3253300" cy="9967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34E84-E737-426F-A92D-A55CF274F8E1}"/>
              </a:ext>
            </a:extLst>
          </p:cNvPr>
          <p:cNvSpPr txBox="1"/>
          <p:nvPr/>
        </p:nvSpPr>
        <p:spPr>
          <a:xfrm>
            <a:off x="654435" y="528973"/>
            <a:ext cx="2906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이용 플랫폼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8227CB-42C2-480A-93FB-5F18081C5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092"/>
          <a:stretch/>
        </p:blipFill>
        <p:spPr>
          <a:xfrm>
            <a:off x="7334445" y="1927129"/>
            <a:ext cx="2959602" cy="33088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897E44-C2B9-41E2-B090-09C18D19E5DC}"/>
              </a:ext>
            </a:extLst>
          </p:cNvPr>
          <p:cNvSpPr txBox="1"/>
          <p:nvPr/>
        </p:nvSpPr>
        <p:spPr>
          <a:xfrm>
            <a:off x="6096000" y="5236000"/>
            <a:ext cx="5200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프로그램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(docx,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hwp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xlsx)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A9C0CB5-F501-4CF3-A02F-78DCD3A51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627" y="1927129"/>
            <a:ext cx="4972346" cy="33088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EB25991-72F7-4E8C-B197-E5DA533CDC9B}"/>
              </a:ext>
            </a:extLst>
          </p:cNvPr>
          <p:cNvSpPr txBox="1"/>
          <p:nvPr/>
        </p:nvSpPr>
        <p:spPr>
          <a:xfrm>
            <a:off x="1255165" y="5236000"/>
            <a:ext cx="4964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이더리움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소스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라이브러리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플랫폼을 이용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블록체인을 제작</a:t>
            </a:r>
          </a:p>
        </p:txBody>
      </p:sp>
    </p:spTree>
    <p:extLst>
      <p:ext uri="{BB962C8B-B14F-4D97-AF65-F5344CB8AC3E}">
        <p14:creationId xmlns:p14="http://schemas.microsoft.com/office/powerpoint/2010/main" val="3754858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9B72466-3E57-49DD-929C-A3919BCB99BF}"/>
              </a:ext>
            </a:extLst>
          </p:cNvPr>
          <p:cNvSpPr/>
          <p:nvPr/>
        </p:nvSpPr>
        <p:spPr>
          <a:xfrm>
            <a:off x="480500" y="384581"/>
            <a:ext cx="3253300" cy="9967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34E84-E737-426F-A92D-A55CF274F8E1}"/>
              </a:ext>
            </a:extLst>
          </p:cNvPr>
          <p:cNvSpPr txBox="1"/>
          <p:nvPr/>
        </p:nvSpPr>
        <p:spPr>
          <a:xfrm>
            <a:off x="654435" y="528973"/>
            <a:ext cx="2906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이용 플랫폼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8227CB-42C2-480A-93FB-5F18081C5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092"/>
          <a:stretch/>
        </p:blipFill>
        <p:spPr>
          <a:xfrm>
            <a:off x="1660841" y="2183974"/>
            <a:ext cx="2122808" cy="2373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897E44-C2B9-41E2-B090-09C18D19E5DC}"/>
              </a:ext>
            </a:extLst>
          </p:cNvPr>
          <p:cNvSpPr txBox="1"/>
          <p:nvPr/>
        </p:nvSpPr>
        <p:spPr>
          <a:xfrm>
            <a:off x="0" y="4527859"/>
            <a:ext cx="5200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프로그램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(docx,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hwp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xlsx)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F66F2F-C44A-4CCB-9CB4-B6DB8768D07D}"/>
              </a:ext>
            </a:extLst>
          </p:cNvPr>
          <p:cNvSpPr txBox="1"/>
          <p:nvPr/>
        </p:nvSpPr>
        <p:spPr>
          <a:xfrm>
            <a:off x="4490071" y="2696588"/>
            <a:ext cx="72998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Python-docx</a:t>
            </a:r>
          </a:p>
          <a:p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Docx2txt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등의 모듈로 </a:t>
            </a:r>
            <a:r>
              <a:rPr lang="ko-KR" alt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크롤링을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진행할 예정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IDLE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이용해 이미 </a:t>
            </a:r>
            <a:r>
              <a:rPr lang="ko-KR" alt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크롤링을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진행했으며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프로그램화를 해야함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9150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9B72466-3E57-49DD-929C-A3919BCB99BF}"/>
              </a:ext>
            </a:extLst>
          </p:cNvPr>
          <p:cNvSpPr/>
          <p:nvPr/>
        </p:nvSpPr>
        <p:spPr>
          <a:xfrm>
            <a:off x="480500" y="384581"/>
            <a:ext cx="3253300" cy="9967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34E84-E737-426F-A92D-A55CF274F8E1}"/>
              </a:ext>
            </a:extLst>
          </p:cNvPr>
          <p:cNvSpPr txBox="1"/>
          <p:nvPr/>
        </p:nvSpPr>
        <p:spPr>
          <a:xfrm>
            <a:off x="654435" y="528973"/>
            <a:ext cx="2906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이용 플랫폼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8227CB-42C2-480A-93FB-5F18081C5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092"/>
          <a:stretch/>
        </p:blipFill>
        <p:spPr>
          <a:xfrm>
            <a:off x="3907735" y="384581"/>
            <a:ext cx="916021" cy="10241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897E44-C2B9-41E2-B090-09C18D19E5DC}"/>
              </a:ext>
            </a:extLst>
          </p:cNvPr>
          <p:cNvSpPr txBox="1"/>
          <p:nvPr/>
        </p:nvSpPr>
        <p:spPr>
          <a:xfrm>
            <a:off x="3733800" y="481143"/>
            <a:ext cx="5200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프로그램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(docx,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hwp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xlsx)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57533A-8C43-400D-8422-382E18B60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7" y="1863814"/>
            <a:ext cx="7791450" cy="3571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A8AE09-26F5-4D9C-A19D-78CB657D1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756" y="4030777"/>
            <a:ext cx="7058765" cy="244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33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16443" y="22146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GAME - </a:t>
            </a:r>
            <a:r>
              <a:rPr lang="ko-KR" altLang="en-US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크립토키티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3505" y="1691419"/>
            <a:ext cx="11358495" cy="4351338"/>
          </a:xfrm>
        </p:spPr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2017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이더리움을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기반으로 캐나다에서 개발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dApp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 게임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이더리움의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코인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(Ether)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이용하여 고양이를 사고파는 게임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 descr="https://cdn-images-1.medium.com/max/1600/1*-dBY3QqJXsXCRk0XY2rbs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985" y="3513528"/>
            <a:ext cx="6088977" cy="28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í¬ë¦½í í¤í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71" y="3489556"/>
            <a:ext cx="3405772" cy="298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5AB7376-752A-4D02-8D14-5683ACCD2507}"/>
              </a:ext>
            </a:extLst>
          </p:cNvPr>
          <p:cNvSpPr/>
          <p:nvPr/>
        </p:nvSpPr>
        <p:spPr>
          <a:xfrm>
            <a:off x="480499" y="384581"/>
            <a:ext cx="3746061" cy="9967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4BE60-9E08-4BA1-9ECF-AC848E68AE55}"/>
              </a:ext>
            </a:extLst>
          </p:cNvPr>
          <p:cNvSpPr txBox="1"/>
          <p:nvPr/>
        </p:nvSpPr>
        <p:spPr>
          <a:xfrm>
            <a:off x="654435" y="528973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시장 조사</a:t>
            </a:r>
          </a:p>
        </p:txBody>
      </p:sp>
    </p:spTree>
    <p:extLst>
      <p:ext uri="{BB962C8B-B14F-4D97-AF65-F5344CB8AC3E}">
        <p14:creationId xmlns:p14="http://schemas.microsoft.com/office/powerpoint/2010/main" val="66871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00496" y="23160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GAME - </a:t>
            </a:r>
            <a:r>
              <a:rPr lang="en-US" altLang="ko-KR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Etheremon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4380" y="1690127"/>
            <a:ext cx="10793730" cy="4351338"/>
          </a:xfrm>
        </p:spPr>
        <p:txBody>
          <a:bodyPr/>
          <a:lstStyle/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이더리움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네트워크를 기반으로 가상의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몬스터인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이더몬을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잡아 컬렉션을 완성하는 게임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크립토키티와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비교하여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배틀을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추가하거나 수집 목표를 뚜렷하게 설정하는 등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게임성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향상에 주력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 여전히 게임이라 불리기는 어렵다는 평가</a:t>
            </a:r>
          </a:p>
        </p:txBody>
      </p:sp>
      <p:sp>
        <p:nvSpPr>
          <p:cNvPr id="4" name="AutoShape 2" descr="Image result for ì´ëëª¬"/>
          <p:cNvSpPr>
            <a:spLocks noChangeAspect="1" noChangeArrowheads="1"/>
          </p:cNvSpPr>
          <p:nvPr/>
        </p:nvSpPr>
        <p:spPr bwMode="auto">
          <a:xfrm>
            <a:off x="155575" y="-2603759"/>
            <a:ext cx="2764088" cy="276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2" name="Picture 4" descr="Image result for ì´ëëª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020" y="4251645"/>
            <a:ext cx="5871811" cy="223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F1EF0D3-553A-46C4-855E-829B80AA8670}"/>
              </a:ext>
            </a:extLst>
          </p:cNvPr>
          <p:cNvSpPr/>
          <p:nvPr/>
        </p:nvSpPr>
        <p:spPr>
          <a:xfrm>
            <a:off x="480499" y="384581"/>
            <a:ext cx="3746061" cy="9967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517AD-BC5E-47C7-8026-BE6511B8840D}"/>
              </a:ext>
            </a:extLst>
          </p:cNvPr>
          <p:cNvSpPr txBox="1"/>
          <p:nvPr/>
        </p:nvSpPr>
        <p:spPr>
          <a:xfrm>
            <a:off x="654435" y="528973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시장 조사</a:t>
            </a:r>
          </a:p>
        </p:txBody>
      </p:sp>
    </p:spTree>
    <p:extLst>
      <p:ext uri="{BB962C8B-B14F-4D97-AF65-F5344CB8AC3E}">
        <p14:creationId xmlns:p14="http://schemas.microsoft.com/office/powerpoint/2010/main" val="1957839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00496" y="570807"/>
            <a:ext cx="10515600" cy="624294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GAME - </a:t>
            </a:r>
            <a:r>
              <a:rPr lang="en-US" altLang="ko-KR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GoCryptoBot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40431"/>
            <a:ext cx="10515600" cy="4351338"/>
          </a:xfr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앞선 게임에 비해 플레이에 중점을 둠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유니티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엔진 기반의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모바일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게임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이더리움의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스마트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컨트랙트를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기반으로 캐릭터 수집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업그레이드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플레이어 간 대결 등의 요소 존재 </a:t>
            </a:r>
          </a:p>
        </p:txBody>
      </p:sp>
      <p:sp>
        <p:nvSpPr>
          <p:cNvPr id="4" name="AutoShape 2" descr="Image result for ê³ í¬ë¦½í ë´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6" name="Picture 4" descr="Image result for ê³ í¬ë¦½í ë´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280" y="3788753"/>
            <a:ext cx="4705182" cy="26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ê³ í¬ë¦½í ë´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462" y="3788753"/>
            <a:ext cx="4708171" cy="26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394AACC-0B05-4801-9A69-B7E95509BCF2}"/>
              </a:ext>
            </a:extLst>
          </p:cNvPr>
          <p:cNvSpPr/>
          <p:nvPr/>
        </p:nvSpPr>
        <p:spPr>
          <a:xfrm>
            <a:off x="480499" y="384581"/>
            <a:ext cx="3746061" cy="9967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D73FA1-1EEB-451F-AB2E-9763BBADF46A}"/>
              </a:ext>
            </a:extLst>
          </p:cNvPr>
          <p:cNvSpPr txBox="1"/>
          <p:nvPr/>
        </p:nvSpPr>
        <p:spPr>
          <a:xfrm>
            <a:off x="654435" y="528973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시장 조사</a:t>
            </a:r>
          </a:p>
        </p:txBody>
      </p:sp>
    </p:spTree>
    <p:extLst>
      <p:ext uri="{BB962C8B-B14F-4D97-AF65-F5344CB8AC3E}">
        <p14:creationId xmlns:p14="http://schemas.microsoft.com/office/powerpoint/2010/main" val="2387196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68D84C-EBCA-4427-B9A8-6D46023CBEBE}"/>
              </a:ext>
            </a:extLst>
          </p:cNvPr>
          <p:cNvSpPr/>
          <p:nvPr/>
        </p:nvSpPr>
        <p:spPr>
          <a:xfrm>
            <a:off x="2661762" y="4101090"/>
            <a:ext cx="68684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0"/>
              </a:spcAft>
            </a:pP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 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spcAft>
                <a:spcPts val="0"/>
              </a:spcAft>
            </a:pPr>
            <a:r>
              <a:rPr lang="ko-KR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각종 문서 등의 해킹이나 </a:t>
            </a:r>
            <a:r>
              <a:rPr lang="ko-KR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위변조</a:t>
            </a:r>
            <a:r>
              <a:rPr lang="ko-KR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 위험 방지</a:t>
            </a:r>
            <a:endParaRPr lang="ko-KR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spcAft>
                <a:spcPts val="0"/>
              </a:spcAft>
            </a:pPr>
            <a:r>
              <a:rPr lang="ko-KR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 데이터의 투명성 및 지속성 유지</a:t>
            </a:r>
            <a:endParaRPr lang="ko-KR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spcAft>
                <a:spcPts val="0"/>
              </a:spcAft>
            </a:pPr>
            <a:r>
              <a:rPr lang="ko-KR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70495B-2F48-45A0-8B6F-0ED5BBA42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2190750"/>
            <a:ext cx="6667500" cy="12382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FBAE4DC-0650-4D34-BD86-518B79763761}"/>
              </a:ext>
            </a:extLst>
          </p:cNvPr>
          <p:cNvSpPr/>
          <p:nvPr/>
        </p:nvSpPr>
        <p:spPr>
          <a:xfrm>
            <a:off x="4896612" y="4034212"/>
            <a:ext cx="2398769" cy="59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ko-KR" altLang="ko-KR" sz="3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팩텀</a:t>
            </a:r>
            <a:r>
              <a:rPr lang="ko-KR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(</a:t>
            </a:r>
            <a:r>
              <a:rPr lang="ko-KR" altLang="ko-KR" sz="3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Factom</a:t>
            </a:r>
            <a:r>
              <a:rPr lang="ko-KR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)</a:t>
            </a:r>
            <a:endParaRPr lang="ko-KR" altLang="ko-KR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4B468A-B95E-4CA9-8122-9F8C80E3C20A}"/>
              </a:ext>
            </a:extLst>
          </p:cNvPr>
          <p:cNvSpPr/>
          <p:nvPr/>
        </p:nvSpPr>
        <p:spPr>
          <a:xfrm>
            <a:off x="480499" y="384581"/>
            <a:ext cx="3746061" cy="9967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F5C4AD-B584-4ED3-998C-E429DF01C051}"/>
              </a:ext>
            </a:extLst>
          </p:cNvPr>
          <p:cNvSpPr txBox="1"/>
          <p:nvPr/>
        </p:nvSpPr>
        <p:spPr>
          <a:xfrm>
            <a:off x="654435" y="528973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시장 조사</a:t>
            </a:r>
          </a:p>
        </p:txBody>
      </p:sp>
    </p:spTree>
    <p:extLst>
      <p:ext uri="{BB962C8B-B14F-4D97-AF65-F5344CB8AC3E}">
        <p14:creationId xmlns:p14="http://schemas.microsoft.com/office/powerpoint/2010/main" val="781704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D86B2D-CEFD-448D-9FA4-E71F39630BE2}"/>
              </a:ext>
            </a:extLst>
          </p:cNvPr>
          <p:cNvSpPr/>
          <p:nvPr/>
        </p:nvSpPr>
        <p:spPr>
          <a:xfrm>
            <a:off x="4226560" y="3105008"/>
            <a:ext cx="72542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ko-KR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잉여의 하드디스크 용량을 소유한 공급자가 수요자에게 </a:t>
            </a:r>
            <a:r>
              <a:rPr lang="ko-KR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토큰를</a:t>
            </a:r>
            <a:r>
              <a:rPr lang="ko-KR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 받고 공간을 제공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샤딩</a:t>
            </a:r>
            <a:r>
              <a:rPr lang="ko-KR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(</a:t>
            </a:r>
            <a:r>
              <a:rPr lang="ko-KR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Sharding</a:t>
            </a:r>
            <a:r>
              <a:rPr lang="ko-KR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) 사용</a:t>
            </a:r>
            <a:endParaRPr lang="ko-KR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Aft>
                <a:spcPts val="0"/>
              </a:spcAft>
            </a:pPr>
            <a:r>
              <a:rPr lang="ko-KR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샤딩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 </a:t>
            </a:r>
            <a:r>
              <a:rPr lang="ko-KR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: 파일을 암호화한 후 암호화된 파일을 다양한 </a:t>
            </a:r>
            <a:r>
              <a:rPr lang="ko-KR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샤드로</a:t>
            </a:r>
            <a:r>
              <a:rPr lang="ko-KR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 나눠 보관해 네트워크가 확장될수록 암호키없이 파일을 열어볼 수 없게 함</a:t>
            </a:r>
            <a:endParaRPr lang="ko-KR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Aft>
                <a:spcPts val="0"/>
              </a:spcAft>
            </a:pPr>
            <a:r>
              <a:rPr lang="ko-KR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 Microsoft </a:t>
            </a:r>
            <a:r>
              <a:rPr lang="ko-KR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Azure</a:t>
            </a:r>
            <a:r>
              <a:rPr lang="ko-KR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, </a:t>
            </a:r>
            <a:r>
              <a:rPr lang="ko-KR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Heroku와</a:t>
            </a:r>
            <a:r>
              <a:rPr lang="ko-KR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 연동</a:t>
            </a:r>
            <a:endParaRPr lang="ko-KR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752DA8-9BFC-4997-B641-A5D0A3AAC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57" y="2400552"/>
            <a:ext cx="2942946" cy="29429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0FD94E9-E815-439D-8ACC-9085FD151BBF}"/>
              </a:ext>
            </a:extLst>
          </p:cNvPr>
          <p:cNvSpPr/>
          <p:nvPr/>
        </p:nvSpPr>
        <p:spPr>
          <a:xfrm>
            <a:off x="4226560" y="2400552"/>
            <a:ext cx="2723128" cy="592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ko-KR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스토리지(</a:t>
            </a:r>
            <a:r>
              <a:rPr lang="ko-KR" altLang="ko-KR" sz="30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Storj</a:t>
            </a:r>
            <a:r>
              <a:rPr lang="ko-KR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) </a:t>
            </a:r>
            <a:endParaRPr lang="ko-KR" altLang="ko-KR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A8F9A2-8AC7-4631-BC32-DAAEB4EBABC6}"/>
              </a:ext>
            </a:extLst>
          </p:cNvPr>
          <p:cNvSpPr/>
          <p:nvPr/>
        </p:nvSpPr>
        <p:spPr>
          <a:xfrm>
            <a:off x="480499" y="384581"/>
            <a:ext cx="3746061" cy="9967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03E2CA-4D92-4800-BB09-D1C71CE28FEE}"/>
              </a:ext>
            </a:extLst>
          </p:cNvPr>
          <p:cNvSpPr txBox="1"/>
          <p:nvPr/>
        </p:nvSpPr>
        <p:spPr>
          <a:xfrm>
            <a:off x="654435" y="528973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시장 조사</a:t>
            </a:r>
          </a:p>
        </p:txBody>
      </p:sp>
    </p:spTree>
    <p:extLst>
      <p:ext uri="{BB962C8B-B14F-4D97-AF65-F5344CB8AC3E}">
        <p14:creationId xmlns:p14="http://schemas.microsoft.com/office/powerpoint/2010/main" val="2307467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0FD94E9-E815-439D-8ACC-9085FD151BBF}"/>
              </a:ext>
            </a:extLst>
          </p:cNvPr>
          <p:cNvSpPr/>
          <p:nvPr/>
        </p:nvSpPr>
        <p:spPr>
          <a:xfrm>
            <a:off x="3912790" y="4429715"/>
            <a:ext cx="4391811" cy="59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ko-KR" sz="3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게임크레딧</a:t>
            </a:r>
            <a:r>
              <a:rPr lang="ko-KR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ko-KR" sz="3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Gamecredits</a:t>
            </a:r>
            <a:r>
              <a:rPr lang="ko-KR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 </a:t>
            </a:r>
            <a:endParaRPr lang="ko-KR" altLang="ko-KR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E947DF-E62A-472A-89A1-F134D058D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70" y="1010240"/>
            <a:ext cx="5124450" cy="34194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AEDD5FB-C7FF-4E71-A9CF-2DA9CB40A0CD}"/>
              </a:ext>
            </a:extLst>
          </p:cNvPr>
          <p:cNvSpPr/>
          <p:nvPr/>
        </p:nvSpPr>
        <p:spPr>
          <a:xfrm>
            <a:off x="2863276" y="5026802"/>
            <a:ext cx="64654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게임 아이템거래와 자산 관리, 익명 송금 가능</a:t>
            </a:r>
            <a:endParaRPr lang="ko-KR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spcAft>
                <a:spcPts val="0"/>
              </a:spcAft>
            </a:pP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안전하고 빠른 결제 및 거래</a:t>
            </a:r>
            <a:endParaRPr lang="ko-KR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신용카드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를 이용한 </a:t>
            </a: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복잡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한 결제 없이 </a:t>
            </a: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대금 지불 및 자산 관리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7B5DE5-0A9A-45ED-8BA6-8386BB2801CA}"/>
              </a:ext>
            </a:extLst>
          </p:cNvPr>
          <p:cNvSpPr/>
          <p:nvPr/>
        </p:nvSpPr>
        <p:spPr>
          <a:xfrm>
            <a:off x="480499" y="384581"/>
            <a:ext cx="3746061" cy="9967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7229E3-C0E8-43A4-84EC-9627445C2800}"/>
              </a:ext>
            </a:extLst>
          </p:cNvPr>
          <p:cNvSpPr txBox="1"/>
          <p:nvPr/>
        </p:nvSpPr>
        <p:spPr>
          <a:xfrm>
            <a:off x="654435" y="528973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시장 조사</a:t>
            </a:r>
          </a:p>
        </p:txBody>
      </p:sp>
    </p:spTree>
    <p:extLst>
      <p:ext uri="{BB962C8B-B14F-4D97-AF65-F5344CB8AC3E}">
        <p14:creationId xmlns:p14="http://schemas.microsoft.com/office/powerpoint/2010/main" val="1101025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0FD94E9-E815-439D-8ACC-9085FD151BBF}"/>
              </a:ext>
            </a:extLst>
          </p:cNvPr>
          <p:cNvSpPr/>
          <p:nvPr/>
        </p:nvSpPr>
        <p:spPr>
          <a:xfrm>
            <a:off x="4397587" y="4582896"/>
            <a:ext cx="3574828" cy="592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ko-KR" sz="3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핑크코인</a:t>
            </a:r>
            <a:r>
              <a:rPr lang="ko-KR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ko-KR" sz="3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Pinkcoin</a:t>
            </a:r>
            <a:r>
              <a:rPr lang="ko-KR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/>
              </a:rPr>
              <a:t> </a:t>
            </a:r>
            <a:endParaRPr lang="ko-KR" altLang="ko-KR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EDD5FB-C7FF-4E71-A9CF-2DA9CB40A0CD}"/>
              </a:ext>
            </a:extLst>
          </p:cNvPr>
          <p:cNvSpPr/>
          <p:nvPr/>
        </p:nvSpPr>
        <p:spPr>
          <a:xfrm>
            <a:off x="2863276" y="5285857"/>
            <a:ext cx="6465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자선 </a:t>
            </a:r>
            <a:r>
              <a:rPr lang="ko-KR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클라우드펀딩</a:t>
            </a:r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시스템과 소규모 기부 캠페인 방식에 변화</a:t>
            </a:r>
          </a:p>
          <a:p>
            <a:pPr algn="ctr"/>
            <a:r>
              <a:rPr lang="ko-KR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기술적으로 다양한 방법의 기부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9693AB-0DB9-4680-BA12-A39DE192D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587" y="1175304"/>
            <a:ext cx="3130489" cy="313048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197BFD4-CECF-49C6-B4C7-59F5CBD45575}"/>
              </a:ext>
            </a:extLst>
          </p:cNvPr>
          <p:cNvSpPr/>
          <p:nvPr/>
        </p:nvSpPr>
        <p:spPr>
          <a:xfrm>
            <a:off x="480499" y="384581"/>
            <a:ext cx="3746061" cy="9967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CCCE7C-8B10-4A42-9D94-507121F4A0C1}"/>
              </a:ext>
            </a:extLst>
          </p:cNvPr>
          <p:cNvSpPr txBox="1"/>
          <p:nvPr/>
        </p:nvSpPr>
        <p:spPr>
          <a:xfrm>
            <a:off x="654435" y="528973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시장 조사</a:t>
            </a:r>
          </a:p>
        </p:txBody>
      </p:sp>
    </p:spTree>
    <p:extLst>
      <p:ext uri="{BB962C8B-B14F-4D97-AF65-F5344CB8AC3E}">
        <p14:creationId xmlns:p14="http://schemas.microsoft.com/office/powerpoint/2010/main" val="777258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FE5EEC0-F7D4-4FB1-89E2-DFE36B75C110}"/>
              </a:ext>
            </a:extLst>
          </p:cNvPr>
          <p:cNvSpPr/>
          <p:nvPr/>
        </p:nvSpPr>
        <p:spPr>
          <a:xfrm>
            <a:off x="3288726" y="4802669"/>
            <a:ext cx="2103081" cy="5838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E3C990-4E44-47CB-B4A4-6437D91D91AF}"/>
              </a:ext>
            </a:extLst>
          </p:cNvPr>
          <p:cNvSpPr/>
          <p:nvPr/>
        </p:nvSpPr>
        <p:spPr>
          <a:xfrm>
            <a:off x="7236031" y="2963642"/>
            <a:ext cx="3474010" cy="5838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D3D8F9-04FB-4C3E-856D-F436AC8B8296}"/>
              </a:ext>
            </a:extLst>
          </p:cNvPr>
          <p:cNvSpPr/>
          <p:nvPr/>
        </p:nvSpPr>
        <p:spPr>
          <a:xfrm>
            <a:off x="7347172" y="2043704"/>
            <a:ext cx="1019845" cy="5838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2E3D5A-0699-4405-88AD-2D3350DA4110}"/>
              </a:ext>
            </a:extLst>
          </p:cNvPr>
          <p:cNvSpPr/>
          <p:nvPr/>
        </p:nvSpPr>
        <p:spPr>
          <a:xfrm>
            <a:off x="3888486" y="2043704"/>
            <a:ext cx="1019845" cy="5838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B72466-3E57-49DD-929C-A3919BCB99BF}"/>
              </a:ext>
            </a:extLst>
          </p:cNvPr>
          <p:cNvSpPr/>
          <p:nvPr/>
        </p:nvSpPr>
        <p:spPr>
          <a:xfrm>
            <a:off x="480500" y="384581"/>
            <a:ext cx="3838581" cy="957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34E84-E737-426F-A92D-A55CF274F8E1}"/>
              </a:ext>
            </a:extLst>
          </p:cNvPr>
          <p:cNvSpPr txBox="1"/>
          <p:nvPr/>
        </p:nvSpPr>
        <p:spPr>
          <a:xfrm>
            <a:off x="654435" y="528973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주제 선정 동기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B97C9E-4D92-4A3A-861A-37CB1A35BB66}"/>
              </a:ext>
            </a:extLst>
          </p:cNvPr>
          <p:cNvSpPr txBox="1"/>
          <p:nvPr/>
        </p:nvSpPr>
        <p:spPr>
          <a:xfrm>
            <a:off x="480500" y="1770435"/>
            <a:ext cx="11387245" cy="453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연구 데이터의 </a:t>
            </a:r>
            <a:r>
              <a:rPr lang="ko-KR" alt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조작</a:t>
            </a: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제 </a:t>
            </a:r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자의 </a:t>
            </a:r>
            <a:r>
              <a:rPr lang="ko-KR" alt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가능</a:t>
            </a:r>
            <a:endParaRPr lang="en-US" altLang="ko-KR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사람들과 원격으로 연구결과를 </a:t>
            </a:r>
            <a:r>
              <a:rPr lang="ko-KR" alt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신뢰적으로 공유</a:t>
            </a: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할 수 있는 체계의 필요성</a:t>
            </a:r>
            <a:endParaRPr lang="en-US" altLang="ko-KR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연구결과의 </a:t>
            </a:r>
            <a:r>
              <a:rPr lang="ko-KR" alt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영구 보존</a:t>
            </a:r>
            <a:endParaRPr lang="en-US" altLang="ko-KR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7617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0FD94E9-E815-439D-8ACC-9085FD151BBF}"/>
              </a:ext>
            </a:extLst>
          </p:cNvPr>
          <p:cNvSpPr/>
          <p:nvPr/>
        </p:nvSpPr>
        <p:spPr>
          <a:xfrm>
            <a:off x="831426" y="1611096"/>
            <a:ext cx="10507134" cy="2720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5000"/>
              </a:lnSpc>
              <a:buFontTx/>
              <a:buChar char="-"/>
            </a:pP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과학고와 같은 과학계열 특수목적고등학교에서의 연구 결과 공유 원활화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기기 오류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3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검량선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 등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확인 간편화</a:t>
            </a:r>
            <a:endParaRPr lang="en-US" altLang="ko-KR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15000"/>
              </a:lnSpc>
              <a:buFontTx/>
              <a:buChar char="-"/>
            </a:pP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직접적인 데이터 교류 없이도 연구 결과 데이터를 공유할 수 있음</a:t>
            </a:r>
            <a:endParaRPr lang="en-US" altLang="ko-KR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ct val="115000"/>
              </a:lnSpc>
              <a:buFontTx/>
              <a:buChar char="-"/>
            </a:pP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오프라인 장부 외 디지털 장부를 보존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유사 시의 상황을 대비할 수 있음</a:t>
            </a:r>
            <a:endParaRPr lang="ko-KR" altLang="ko-KR" sz="3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97BFD4-CECF-49C6-B4C7-59F5CBD45575}"/>
              </a:ext>
            </a:extLst>
          </p:cNvPr>
          <p:cNvSpPr/>
          <p:nvPr/>
        </p:nvSpPr>
        <p:spPr>
          <a:xfrm>
            <a:off x="480499" y="384581"/>
            <a:ext cx="2879921" cy="9967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CCCE7C-8B10-4A42-9D94-507121F4A0C1}"/>
              </a:ext>
            </a:extLst>
          </p:cNvPr>
          <p:cNvSpPr txBox="1"/>
          <p:nvPr/>
        </p:nvSpPr>
        <p:spPr>
          <a:xfrm>
            <a:off x="654435" y="528973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7. 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활용 방안</a:t>
            </a:r>
          </a:p>
        </p:txBody>
      </p:sp>
    </p:spTree>
    <p:extLst>
      <p:ext uri="{BB962C8B-B14F-4D97-AF65-F5344CB8AC3E}">
        <p14:creationId xmlns:p14="http://schemas.microsoft.com/office/powerpoint/2010/main" val="2550137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9B72466-3E57-49DD-929C-A3919BCB99BF}"/>
              </a:ext>
            </a:extLst>
          </p:cNvPr>
          <p:cNvSpPr/>
          <p:nvPr/>
        </p:nvSpPr>
        <p:spPr>
          <a:xfrm>
            <a:off x="480500" y="384581"/>
            <a:ext cx="2885270" cy="957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34E84-E737-426F-A92D-A55CF274F8E1}"/>
              </a:ext>
            </a:extLst>
          </p:cNvPr>
          <p:cNvSpPr txBox="1"/>
          <p:nvPr/>
        </p:nvSpPr>
        <p:spPr>
          <a:xfrm>
            <a:off x="654435" y="528973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주제 설명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7F59F52-2591-41F0-AC4F-0F1835B75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174" y="2077194"/>
            <a:ext cx="2375651" cy="23756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13B5BFD-1F2E-42A1-82FE-3E15C3130B60}"/>
              </a:ext>
            </a:extLst>
          </p:cNvPr>
          <p:cNvSpPr txBox="1"/>
          <p:nvPr/>
        </p:nvSpPr>
        <p:spPr>
          <a:xfrm>
            <a:off x="4734536" y="4589688"/>
            <a:ext cx="2722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Private blockchain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3263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9B72466-3E57-49DD-929C-A3919BCB99BF}"/>
              </a:ext>
            </a:extLst>
          </p:cNvPr>
          <p:cNvSpPr/>
          <p:nvPr/>
        </p:nvSpPr>
        <p:spPr>
          <a:xfrm>
            <a:off x="480500" y="384581"/>
            <a:ext cx="2885270" cy="957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34E84-E737-426F-A92D-A55CF274F8E1}"/>
              </a:ext>
            </a:extLst>
          </p:cNvPr>
          <p:cNvSpPr txBox="1"/>
          <p:nvPr/>
        </p:nvSpPr>
        <p:spPr>
          <a:xfrm>
            <a:off x="654435" y="528973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주제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4B0CB1-4DF0-42C4-AA23-E7329B555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96" y="2863757"/>
            <a:ext cx="2345763" cy="23457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E9DDEC-BFD9-48BE-A65A-479D5FB81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377" y="1779362"/>
            <a:ext cx="1132132" cy="11321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13B5BFD-1F2E-42A1-82FE-3E15C3130B60}"/>
              </a:ext>
            </a:extLst>
          </p:cNvPr>
          <p:cNvSpPr txBox="1"/>
          <p:nvPr/>
        </p:nvSpPr>
        <p:spPr>
          <a:xfrm>
            <a:off x="2039596" y="5467069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LAB PC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D4CB520-B467-43DE-97AE-490E20535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230" y="1899677"/>
            <a:ext cx="3671225" cy="367122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37891A0-6872-4D9A-BD78-DC05E5F14574}"/>
              </a:ext>
            </a:extLst>
          </p:cNvPr>
          <p:cNvGrpSpPr/>
          <p:nvPr/>
        </p:nvGrpSpPr>
        <p:grpSpPr>
          <a:xfrm>
            <a:off x="3166413" y="1779362"/>
            <a:ext cx="2032189" cy="2317450"/>
            <a:chOff x="3141013" y="1652362"/>
            <a:chExt cx="2032189" cy="231745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5653220-65C0-4791-AC75-42FA997EC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1013" y="1972746"/>
              <a:ext cx="1997066" cy="19970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5EA9B9-BB00-4206-BC6D-A3F38927A869}"/>
                </a:ext>
              </a:extLst>
            </p:cNvPr>
            <p:cNvSpPr txBox="1"/>
            <p:nvPr/>
          </p:nvSpPr>
          <p:spPr>
            <a:xfrm>
              <a:off x="3210357" y="1652362"/>
              <a:ext cx="1962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RESEARCH DATA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2E947EAF-264B-453A-BEAB-59616C9CFE9D}"/>
              </a:ext>
            </a:extLst>
          </p:cNvPr>
          <p:cNvSpPr/>
          <p:nvPr/>
        </p:nvSpPr>
        <p:spPr>
          <a:xfrm>
            <a:off x="2679338" y="2598800"/>
            <a:ext cx="1886469" cy="18356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endParaRPr lang="ko-KR" altLang="en-US" sz="28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752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22222E-6 L 0.06706 -0.04004 C 0.08099 -0.04907 0.10195 -0.05393 0.12396 -0.05393 C 0.14896 -0.05393 0.16901 -0.04907 0.18294 -0.04004 L 0.25 -2.22222E-6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9B72466-3E57-49DD-929C-A3919BCB99BF}"/>
              </a:ext>
            </a:extLst>
          </p:cNvPr>
          <p:cNvSpPr/>
          <p:nvPr/>
        </p:nvSpPr>
        <p:spPr>
          <a:xfrm>
            <a:off x="480500" y="384581"/>
            <a:ext cx="2885270" cy="957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34E84-E737-426F-A92D-A55CF274F8E1}"/>
              </a:ext>
            </a:extLst>
          </p:cNvPr>
          <p:cNvSpPr txBox="1"/>
          <p:nvPr/>
        </p:nvSpPr>
        <p:spPr>
          <a:xfrm>
            <a:off x="654435" y="528973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주제 설명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D4CB520-B467-43DE-97AE-490E20535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557" y="2612104"/>
            <a:ext cx="3671225" cy="36712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5653220-65C0-4791-AC75-42FA997EC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463" y="1116870"/>
            <a:ext cx="1293414" cy="12934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5EA9B9-BB00-4206-BC6D-A3F38927A869}"/>
              </a:ext>
            </a:extLst>
          </p:cNvPr>
          <p:cNvSpPr txBox="1"/>
          <p:nvPr/>
        </p:nvSpPr>
        <p:spPr>
          <a:xfrm>
            <a:off x="4664748" y="679340"/>
            <a:ext cx="196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RESEARCH DATA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F0B70A1-5B79-4C62-BFD1-9F6EE2C01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765" y="2915866"/>
            <a:ext cx="2297702" cy="22977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EF42FA6-8602-472F-BB84-398A5216C7DC}"/>
              </a:ext>
            </a:extLst>
          </p:cNvPr>
          <p:cNvSpPr txBox="1"/>
          <p:nvPr/>
        </p:nvSpPr>
        <p:spPr>
          <a:xfrm>
            <a:off x="8380035" y="5369210"/>
            <a:ext cx="2653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ANOTHER LAB PC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410DFB-2CAC-4273-9B5F-E2B72F4A5992}"/>
              </a:ext>
            </a:extLst>
          </p:cNvPr>
          <p:cNvSpPr txBox="1"/>
          <p:nvPr/>
        </p:nvSpPr>
        <p:spPr>
          <a:xfrm>
            <a:off x="7637425" y="2242772"/>
            <a:ext cx="540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웹페이지 혹은 프로그램으로 시각적 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640051-CB43-4920-8649-9F71268D55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25897" y="1763577"/>
            <a:ext cx="3741489" cy="3414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F31959-9E7D-4126-9E55-FE044048858F}"/>
              </a:ext>
            </a:extLst>
          </p:cNvPr>
          <p:cNvSpPr txBox="1"/>
          <p:nvPr/>
        </p:nvSpPr>
        <p:spPr>
          <a:xfrm>
            <a:off x="1883412" y="2011035"/>
            <a:ext cx="2781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추가적 과제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47CE3C-2BD7-4B15-BD7E-92559933106E}"/>
              </a:ext>
            </a:extLst>
          </p:cNvPr>
          <p:cNvSpPr txBox="1"/>
          <p:nvPr/>
        </p:nvSpPr>
        <p:spPr>
          <a:xfrm>
            <a:off x="1240777" y="2539917"/>
            <a:ext cx="3423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연구데이터의 자료 정렬 방식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883EDF-E8E3-422A-829F-7DD8474CA093}"/>
              </a:ext>
            </a:extLst>
          </p:cNvPr>
          <p:cNvSpPr txBox="1"/>
          <p:nvPr/>
        </p:nvSpPr>
        <p:spPr>
          <a:xfrm>
            <a:off x="1240776" y="3388444"/>
            <a:ext cx="3423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검색 기능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EA0526-EABA-4EC9-918E-7FFD006795BC}"/>
              </a:ext>
            </a:extLst>
          </p:cNvPr>
          <p:cNvSpPr txBox="1"/>
          <p:nvPr/>
        </p:nvSpPr>
        <p:spPr>
          <a:xfrm>
            <a:off x="1240776" y="3867639"/>
            <a:ext cx="3423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유사도 검색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B0E592-4CFC-4E79-96ED-56080793508F}"/>
              </a:ext>
            </a:extLst>
          </p:cNvPr>
          <p:cNvSpPr txBox="1"/>
          <p:nvPr/>
        </p:nvSpPr>
        <p:spPr>
          <a:xfrm>
            <a:off x="1240776" y="4346834"/>
            <a:ext cx="3423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이더리움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자체 보안</a:t>
            </a:r>
          </a:p>
        </p:txBody>
      </p:sp>
    </p:spTree>
    <p:extLst>
      <p:ext uri="{BB962C8B-B14F-4D97-AF65-F5344CB8AC3E}">
        <p14:creationId xmlns:p14="http://schemas.microsoft.com/office/powerpoint/2010/main" val="3459062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0.069 0.25 0.125 L 0.25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0.069 0.25 0.125 L 0.25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  <p:bldP spid="13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80500" y="1802112"/>
            <a:ext cx="11318558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92500"/>
          </a:bodyPr>
          <a:lstStyle/>
          <a:p>
            <a:pPr marL="228600" indent="-228600" algn="l" defTabSz="508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3500" b="0" strike="noStrike" cap="none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주제 결정</a:t>
            </a:r>
            <a:endParaRPr lang="ko-KR" altLang="en-US" sz="3500" b="0" strike="noStrike" cap="none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l" defTabSz="508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블록체인이</a:t>
            </a:r>
            <a:r>
              <a:rPr lang="en-US" altLang="ko-KR" sz="3000" b="0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000" b="0" strike="noStrike" cap="none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상호</a:t>
            </a:r>
            <a:r>
              <a:rPr lang="en-US" altLang="ko-KR" sz="3000" b="0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간 </a:t>
            </a:r>
            <a:r>
              <a:rPr lang="en-US" altLang="ko-KR" sz="3000" b="0" strike="noStrike" cap="none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거래</a:t>
            </a:r>
            <a:r>
              <a:rPr lang="en-US" altLang="ko-KR" sz="3000" b="0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장부를 투명하게(투명성), 안전하게(강한 보안), 탈 중앙적으로 보존한다는 점을 이용하여, 실험기기로부터 받은 데이터를 조작 불가능하게 실험자 간에 투명하게 공유하는 시스템을 개발하기로 결정</a:t>
            </a:r>
            <a:endParaRPr lang="ko-KR" altLang="en-US" sz="6500" b="0" strike="noStrike" cap="none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l" defTabSz="508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3500" b="0" strike="noStrike" cap="none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 algn="l" defTabSz="508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3500" b="0" strike="noStrike" cap="none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개략적 이론적 배경 학습</a:t>
            </a:r>
            <a:endParaRPr lang="ko-KR" altLang="en-US" sz="3500" b="0" strike="noStrike" cap="none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l" defTabSz="5080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strike="noStrike" cap="none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토의를 통하여 블록체인의 개략적인 내용과 특성에 대하여 팀원간 학습을 함</a:t>
            </a:r>
            <a:br>
              <a:rPr lang="en-US" altLang="ko-KR" sz="1000" b="0" strike="noStrike" cap="none" dirty="0">
                <a:latin typeface="맑은 고딕" charset="0"/>
                <a:ea typeface="맑은 고딕" charset="0"/>
              </a:rPr>
            </a:br>
            <a:endParaRPr lang="ko-KR" altLang="en-US" sz="28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F572CB-A2C9-4614-868C-64BD86CA90FF}"/>
              </a:ext>
            </a:extLst>
          </p:cNvPr>
          <p:cNvSpPr/>
          <p:nvPr/>
        </p:nvSpPr>
        <p:spPr>
          <a:xfrm>
            <a:off x="480500" y="384581"/>
            <a:ext cx="2885270" cy="957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9816F-7D0E-45F1-9576-BEE1648E9F58}"/>
              </a:ext>
            </a:extLst>
          </p:cNvPr>
          <p:cNvSpPr txBox="1"/>
          <p:nvPr/>
        </p:nvSpPr>
        <p:spPr>
          <a:xfrm>
            <a:off x="654435" y="528973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주제 설명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KoDongHyo/AppData/Roaming/PolarisOffice/ETemp/4288_21721512/fImage36106281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448" y="1651386"/>
            <a:ext cx="7161282" cy="4677641"/>
          </a:xfrm>
          <a:prstGeom prst="rect">
            <a:avLst/>
          </a:prstGeom>
          <a:noFill/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7893321-9BBC-4736-BF5A-DB4F7F114FFF}"/>
              </a:ext>
            </a:extLst>
          </p:cNvPr>
          <p:cNvSpPr/>
          <p:nvPr/>
        </p:nvSpPr>
        <p:spPr>
          <a:xfrm>
            <a:off x="480500" y="384581"/>
            <a:ext cx="4489433" cy="957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418A4B-11E6-48AC-AA9A-D5F260056DA9}"/>
              </a:ext>
            </a:extLst>
          </p:cNvPr>
          <p:cNvSpPr txBox="1"/>
          <p:nvPr/>
        </p:nvSpPr>
        <p:spPr>
          <a:xfrm>
            <a:off x="654435" y="528973"/>
            <a:ext cx="4230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개략적 이론적 배경 학습</a:t>
            </a:r>
            <a:endParaRPr lang="ko-KR" altLang="en-US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KoDongHyo/AppData/Roaming/PolarisOffice/ETemp/4288_21721512/fImage43678770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24"/>
          <a:stretch>
            <a:fillRect/>
          </a:stretch>
        </p:blipFill>
        <p:spPr>
          <a:xfrm>
            <a:off x="2548647" y="1504577"/>
            <a:ext cx="9171816" cy="4968841"/>
          </a:xfrm>
          <a:prstGeom prst="rect">
            <a:avLst/>
          </a:prstGeom>
          <a:noFill/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8103764-24DD-4570-A232-BF82F2F11533}"/>
              </a:ext>
            </a:extLst>
          </p:cNvPr>
          <p:cNvSpPr/>
          <p:nvPr/>
        </p:nvSpPr>
        <p:spPr>
          <a:xfrm>
            <a:off x="480500" y="384581"/>
            <a:ext cx="4489433" cy="957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E1E6E-747F-418A-AFF3-577A875B41BB}"/>
              </a:ext>
            </a:extLst>
          </p:cNvPr>
          <p:cNvSpPr txBox="1"/>
          <p:nvPr/>
        </p:nvSpPr>
        <p:spPr>
          <a:xfrm>
            <a:off x="654435" y="528973"/>
            <a:ext cx="4230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개략적 이론적 배경 학습</a:t>
            </a:r>
            <a:endParaRPr lang="ko-KR" altLang="en-US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KoDongHyo/AppData/Roaming/PolarisOffice/ETemp/4288_21721512/fImage17467375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31"/>
          <a:stretch>
            <a:fillRect/>
          </a:stretch>
        </p:blipFill>
        <p:spPr>
          <a:xfrm>
            <a:off x="2626468" y="1541697"/>
            <a:ext cx="9146285" cy="4931722"/>
          </a:xfrm>
          <a:prstGeom prst="rect">
            <a:avLst/>
          </a:prstGeom>
          <a:noFill/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16329E6-D93E-4D39-B302-43C866928465}"/>
              </a:ext>
            </a:extLst>
          </p:cNvPr>
          <p:cNvSpPr/>
          <p:nvPr/>
        </p:nvSpPr>
        <p:spPr>
          <a:xfrm>
            <a:off x="480500" y="384581"/>
            <a:ext cx="4489433" cy="957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DD7B2-6CAB-4CC3-9820-524F70F75AFE}"/>
              </a:ext>
            </a:extLst>
          </p:cNvPr>
          <p:cNvSpPr txBox="1"/>
          <p:nvPr/>
        </p:nvSpPr>
        <p:spPr>
          <a:xfrm>
            <a:off x="654435" y="528973"/>
            <a:ext cx="4230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개략적 이론적 배경 학습</a:t>
            </a:r>
            <a:endParaRPr lang="ko-KR" altLang="en-US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495</Words>
  <Application>Microsoft Office PowerPoint</Application>
  <PresentationFormat>와이드스크린</PresentationFormat>
  <Paragraphs>87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GAME - 크립토키티</vt:lpstr>
      <vt:lpstr>GAME - Etheremon</vt:lpstr>
      <vt:lpstr>GAME - GoCryptoBot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채린</dc:creator>
  <cp:lastModifiedBy>김 채린</cp:lastModifiedBy>
  <cp:revision>15</cp:revision>
  <dcterms:created xsi:type="dcterms:W3CDTF">2019-03-22T10:50:18Z</dcterms:created>
  <dcterms:modified xsi:type="dcterms:W3CDTF">2019-03-23T00:16:36Z</dcterms:modified>
</cp:coreProperties>
</file>