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41427-897A-4B28-8386-94A257019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30F464-9EF4-40AB-BC36-1615B93C3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4A8AA-A018-4CBC-BCF8-609A79E8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065E-7D23-480B-9106-4ECFA008868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C11EE-2D17-4482-A319-7B22F5D8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ADFD0-113E-4094-98FE-A45DDA09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5788-6CCD-4988-AC86-4AE8EBA58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1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C68E4-2857-4507-8B47-BF7FAB59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3C3B0C-1597-4D83-9BE7-873B14A3D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1EB82-68C8-4D3F-9530-1102BF28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065E-7D23-480B-9106-4ECFA008868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46C89-364A-47F5-AE18-DB820C9C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BFBDE-3E2B-4CD3-B449-05B9A153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5788-6CCD-4988-AC86-4AE8EBA58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5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FE5FF3-9A60-4BA4-8064-194A7978C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BE682-5836-4639-971A-A9F5B69FA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93B47-340A-481A-94C1-E5284417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065E-7D23-480B-9106-4ECFA008868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F9309-36A0-4946-B396-5A8DCC9E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E49C4-4DC8-445D-A1D7-4642637A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5788-6CCD-4988-AC86-4AE8EBA58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1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0D7D6-3515-4147-AACA-63220677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780B2-AAEE-480E-B200-D4F9C4AB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A0BBD-0AB0-4D94-BB06-B10149D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065E-7D23-480B-9106-4ECFA008868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A919C-4E2A-483C-B580-20581F4B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111A8-ECFF-4332-95CE-18274A2F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5788-6CCD-4988-AC86-4AE8EBA58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D497F-4D8A-4B92-9139-F7ABABDF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A0DE7-FF36-47E8-8999-79A529185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EA074-7089-4BD8-A872-3A4F0B6A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065E-7D23-480B-9106-4ECFA008868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DB835-4192-4294-97F0-F11CED8E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79D0D-D70E-489E-A3EA-2DF50A25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5788-6CCD-4988-AC86-4AE8EBA58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EE5A5-8E94-4FA9-A8AA-2A2CEA82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F668F-5857-4F67-A8E0-468CA8427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9EF0B-9977-42D9-A002-2775B65C2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6979-99C6-45EB-8728-53A65BDB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065E-7D23-480B-9106-4ECFA008868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8C650-4E6D-4C0F-9405-F42B7BBE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9FA24-068B-4D3D-9BF8-31667665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5788-6CCD-4988-AC86-4AE8EBA58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99918-8EB6-4AC9-986B-407644E1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16A774-0761-4E7B-8999-6A621A3E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6890B1-906A-4C95-99BA-186B6C119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19E286-9E6C-4046-98F0-1624F3DF4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AB24CE-756B-416B-8C8A-950258B6B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4076FF-C7DD-4AFA-984E-29A39F6D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065E-7D23-480B-9106-4ECFA008868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01E679-4D12-4D98-B96A-15422DB9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FE8F3-5C26-4ED4-BFE8-197CF7F9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5788-6CCD-4988-AC86-4AE8EBA58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7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D5C7A-5505-4ABA-B6D1-07D9A351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EE2BFE-89F3-4EC0-BE4D-D1F580C3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065E-7D23-480B-9106-4ECFA008868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843176-FBAC-4B63-B41F-BAAEF690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984C6-0BB9-4EB1-9C92-38F26C63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5788-6CCD-4988-AC86-4AE8EBA58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0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909E07-83DC-48DA-87BF-FADEF71B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065E-7D23-480B-9106-4ECFA008868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6A7BE-8A43-4139-8A4D-747C8A54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C231D0-58CA-4C3A-96F9-B2EE44EB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5788-6CCD-4988-AC86-4AE8EBA58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3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AA596-6FF7-483C-9ABB-80E32654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0DF6B-8337-42A1-96C0-A62A9ABC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1BB93A-AC2C-4BC2-B3DE-E2F97E6E7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CEAA2C-5FCE-4939-9EFA-65E12966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065E-7D23-480B-9106-4ECFA008868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F29CF-32C7-46A7-A230-A1C61E35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856E2B-D0CA-48A6-A204-ADF99737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5788-6CCD-4988-AC86-4AE8EBA58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8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B9987-6540-4AF3-AA69-5484A383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ACD44D-0B6F-435B-AB25-4CA0A9FB7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1AB3FC-A667-4B10-9DF9-1A58BDE55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D33BC-73C2-4AFC-ABE0-04B02434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065E-7D23-480B-9106-4ECFA008868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8EB92-929B-4C1E-AE52-E4120E21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62DBA-5652-4E53-AA02-AF3AD244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5788-6CCD-4988-AC86-4AE8EBA58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9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67CEA9-62A6-4D73-A202-C0820647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BED84-DFB9-4035-A5F4-8ABDCEE6E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5B81A-403E-478D-9627-1B1D69F54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065E-7D23-480B-9106-4ECFA008868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4A897-6452-491F-8B73-93EE5EB4D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9554C-B3CE-4FB0-A031-86AC7E430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55788-6CCD-4988-AC86-4AE8EBA58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3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commons.wikimedia.org/wiki/File:Miner_Vector.svg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DC477A-6909-4334-8D62-035C17E6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23" y="2409411"/>
            <a:ext cx="638652" cy="638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84C898-DE9D-4D2C-9DAB-7A252EC10630}"/>
              </a:ext>
            </a:extLst>
          </p:cNvPr>
          <p:cNvSpPr txBox="1"/>
          <p:nvPr/>
        </p:nvSpPr>
        <p:spPr>
          <a:xfrm>
            <a:off x="2486149" y="636647"/>
            <a:ext cx="7020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선생님은 학생에게 전체 토큰의 일정량을 부여한다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상점 제도 등의 방식으로도 추가 부여가 가능</a:t>
            </a:r>
            <a:r>
              <a:rPr lang="en-US" altLang="ko-KR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2F081C-D4A9-4C7E-B3C3-5DBF5AAFE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425">
            <a:off x="3501724" y="3612338"/>
            <a:ext cx="1123934" cy="11239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26513D9-9E70-43D1-AFD9-88DFA93D58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3" b="17943"/>
          <a:stretch/>
        </p:blipFill>
        <p:spPr>
          <a:xfrm>
            <a:off x="4551120" y="3415829"/>
            <a:ext cx="3063339" cy="19235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91BADBE-5359-4141-9E24-E07AE0AA0A2E}"/>
              </a:ext>
            </a:extLst>
          </p:cNvPr>
          <p:cNvSpPr txBox="1"/>
          <p:nvPr/>
        </p:nvSpPr>
        <p:spPr>
          <a:xfrm>
            <a:off x="3913686" y="5375280"/>
            <a:ext cx="492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토큰을 지불하고 원하는 물품을 대여한다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33B81C0-4658-4526-9F01-0113F522C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425">
            <a:off x="7699364" y="3569251"/>
            <a:ext cx="1180891" cy="11808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6F14EF9-B6F1-41B5-96DB-D0CFDFD7C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82" y="282338"/>
            <a:ext cx="1679534" cy="167953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ED19BE8-F092-4066-8BD1-B1A2F13AB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3301">
            <a:off x="1258864" y="2120342"/>
            <a:ext cx="1313194" cy="131319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0B37524-85E9-416E-BCA5-E10B3C990824}"/>
              </a:ext>
            </a:extLst>
          </p:cNvPr>
          <p:cNvSpPr txBox="1"/>
          <p:nvPr/>
        </p:nvSpPr>
        <p:spPr>
          <a:xfrm>
            <a:off x="466910" y="3286859"/>
            <a:ext cx="289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학생은 선생님에게 토큰을 받는다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45747D8-D152-4CEF-8678-3B5246580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27" y="4034674"/>
            <a:ext cx="1750997" cy="226981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2437DA3-1939-4E36-A7EA-59C27F624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27838">
            <a:off x="4376361" y="1953344"/>
            <a:ext cx="1305054" cy="130505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FD290BC-CEA5-47B2-A6E0-A823C8F19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51" y="1980922"/>
            <a:ext cx="638652" cy="6386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35AE33F-5706-42E2-A204-5F18444A2E27}"/>
              </a:ext>
            </a:extLst>
          </p:cNvPr>
          <p:cNvSpPr txBox="1"/>
          <p:nvPr/>
        </p:nvSpPr>
        <p:spPr>
          <a:xfrm>
            <a:off x="6096000" y="2073990"/>
            <a:ext cx="4304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선생님에게 토큰이 돌아간다</a:t>
            </a:r>
            <a:endParaRPr lang="en-US" altLang="ko-KR" dirty="0"/>
          </a:p>
          <a:p>
            <a:r>
              <a:rPr lang="en-US" altLang="ko-KR" sz="1000" dirty="0"/>
              <a:t>-&gt; (</a:t>
            </a:r>
            <a:r>
              <a:rPr lang="ko-KR" altLang="en-US" sz="1000" dirty="0"/>
              <a:t>후에 토큰의 수가 많아지면 시세 조정을 할 필요가 있음</a:t>
            </a:r>
            <a:r>
              <a:rPr lang="en-US" altLang="ko-KR" sz="1000" dirty="0"/>
              <a:t>)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37AC1342-EDC9-48A9-BBB1-9EA4590287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35" y="2899768"/>
            <a:ext cx="2269811" cy="22698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B2845E9-E1AB-407D-8586-CE639C052A81}"/>
              </a:ext>
            </a:extLst>
          </p:cNvPr>
          <p:cNvSpPr txBox="1"/>
          <p:nvPr/>
        </p:nvSpPr>
        <p:spPr>
          <a:xfrm>
            <a:off x="8801565" y="5005948"/>
            <a:ext cx="299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물품관리대장에 기록된다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ED0817-3ED4-465E-8C53-F5E90FF808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90692" y="637311"/>
            <a:ext cx="556048" cy="5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태화</dc:creator>
  <cp:lastModifiedBy>김 채린</cp:lastModifiedBy>
  <cp:revision>24</cp:revision>
  <dcterms:created xsi:type="dcterms:W3CDTF">2019-06-12T13:04:02Z</dcterms:created>
  <dcterms:modified xsi:type="dcterms:W3CDTF">2019-06-12T13:43:54Z</dcterms:modified>
</cp:coreProperties>
</file>