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87" r:id="rId18"/>
    <p:sldId id="272" r:id="rId19"/>
    <p:sldId id="289" r:id="rId20"/>
    <p:sldId id="296" r:id="rId21"/>
    <p:sldId id="297" r:id="rId22"/>
    <p:sldId id="295" r:id="rId23"/>
    <p:sldId id="298" r:id="rId24"/>
    <p:sldId id="292" r:id="rId25"/>
    <p:sldId id="293"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Lst>
  <p:sldSz cx="12192000" cy="6858000"/>
  <p:notesSz cx="7559675" cy="106918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67"/>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zh-CN"/>
  <c:roundedCorners val="1"/>
  <c:style val="2"/>
  <c:chart>
    <c:autoTitleDeleted val="1"/>
    <c:plotArea>
      <c:layout/>
      <c:lineChart>
        <c:grouping val="standard"/>
        <c:varyColors val="1"/>
        <c:ser>
          <c:idx val="0"/>
          <c:order val="0"/>
          <c:tx>
            <c:strRef>
              <c:f>label 0</c:f>
              <c:strCache>
                <c:ptCount val="1"/>
                <c:pt idx="0">
                  <c:v>Store1</c:v>
                </c:pt>
              </c:strCache>
            </c:strRef>
          </c:tx>
          <c:spPr>
            <a:ln w="12600">
              <a:solidFill>
                <a:srgbClr val="324857"/>
              </a:solidFill>
              <a:round/>
            </a:ln>
          </c:spPr>
          <c:marker>
            <c:symbol val="circle"/>
            <c:size val="5"/>
            <c:spPr>
              <a:solidFill>
                <a:srgbClr val="324857"/>
              </a:solidFill>
            </c:spPr>
          </c:marker>
          <c:cat>
            <c:strRef>
              <c:f>categories</c:f>
              <c:strCache>
                <c:ptCount val="7"/>
                <c:pt idx="0">
                  <c:v>Jan</c:v>
                </c:pt>
                <c:pt idx="1">
                  <c:v>Feb</c:v>
                </c:pt>
                <c:pt idx="2">
                  <c:v>Mar</c:v>
                </c:pt>
                <c:pt idx="3">
                  <c:v>Apr</c:v>
                </c:pt>
                <c:pt idx="4">
                  <c:v>May</c:v>
                </c:pt>
                <c:pt idx="5">
                  <c:v>Jun</c:v>
                </c:pt>
                <c:pt idx="6">
                  <c:v>Jul</c:v>
                </c:pt>
              </c:strCache>
            </c:strRef>
          </c:cat>
          <c:val>
            <c:numRef>
              <c:f>0</c:f>
              <c:numCache>
                <c:formatCode>General</c:formatCode>
                <c:ptCount val="7"/>
                <c:pt idx="0">
                  <c:v>50</c:v>
                </c:pt>
                <c:pt idx="1">
                  <c:v>40</c:v>
                </c:pt>
                <c:pt idx="2">
                  <c:v>150</c:v>
                </c:pt>
                <c:pt idx="3">
                  <c:v>70</c:v>
                </c:pt>
                <c:pt idx="4">
                  <c:v>50</c:v>
                </c:pt>
                <c:pt idx="5">
                  <c:v>60</c:v>
                </c:pt>
                <c:pt idx="6">
                  <c:v>80</c:v>
                </c:pt>
              </c:numCache>
            </c:numRef>
          </c:val>
          <c:smooth val="1"/>
          <c:extLst>
            <c:ext xmlns:c16="http://schemas.microsoft.com/office/drawing/2014/chart" uri="{C3380CC4-5D6E-409C-BE32-E72D297353CC}">
              <c16:uniqueId val="{00000000-71D8-4777-9027-3DC449F531AF}"/>
            </c:ext>
          </c:extLst>
        </c:ser>
        <c:ser>
          <c:idx val="1"/>
          <c:order val="1"/>
          <c:tx>
            <c:strRef>
              <c:f>label 1</c:f>
              <c:strCache>
                <c:ptCount val="1"/>
                <c:pt idx="0">
                  <c:v>Store2</c:v>
                </c:pt>
              </c:strCache>
            </c:strRef>
          </c:tx>
          <c:spPr>
            <a:ln w="12600">
              <a:solidFill>
                <a:srgbClr val="5E86A2"/>
              </a:solidFill>
              <a:round/>
            </a:ln>
          </c:spPr>
          <c:marker>
            <c:symbol val="circle"/>
            <c:size val="5"/>
            <c:spPr>
              <a:solidFill>
                <a:srgbClr val="5E86A2"/>
              </a:solidFill>
            </c:spPr>
          </c:marker>
          <c:cat>
            <c:strRef>
              <c:f>categories</c:f>
              <c:strCache>
                <c:ptCount val="7"/>
                <c:pt idx="0">
                  <c:v>Jan</c:v>
                </c:pt>
                <c:pt idx="1">
                  <c:v>Feb</c:v>
                </c:pt>
                <c:pt idx="2">
                  <c:v>Mar</c:v>
                </c:pt>
                <c:pt idx="3">
                  <c:v>Apr</c:v>
                </c:pt>
                <c:pt idx="4">
                  <c:v>May</c:v>
                </c:pt>
                <c:pt idx="5">
                  <c:v>Jun</c:v>
                </c:pt>
                <c:pt idx="6">
                  <c:v>Jul</c:v>
                </c:pt>
              </c:strCache>
            </c:strRef>
          </c:cat>
          <c:val>
            <c:numRef>
              <c:f>1</c:f>
              <c:numCache>
                <c:formatCode>General</c:formatCode>
                <c:ptCount val="7"/>
                <c:pt idx="0">
                  <c:v>130</c:v>
                </c:pt>
                <c:pt idx="1">
                  <c:v>170</c:v>
                </c:pt>
                <c:pt idx="2">
                  <c:v>110</c:v>
                </c:pt>
                <c:pt idx="3">
                  <c:v>210</c:v>
                </c:pt>
                <c:pt idx="4">
                  <c:v>80</c:v>
                </c:pt>
                <c:pt idx="5">
                  <c:v>90</c:v>
                </c:pt>
                <c:pt idx="6">
                  <c:v>140</c:v>
                </c:pt>
              </c:numCache>
            </c:numRef>
          </c:val>
          <c:smooth val="1"/>
          <c:extLst>
            <c:ext xmlns:c16="http://schemas.microsoft.com/office/drawing/2014/chart" uri="{C3380CC4-5D6E-409C-BE32-E72D297353CC}">
              <c16:uniqueId val="{00000001-71D8-4777-9027-3DC449F531AF}"/>
            </c:ext>
          </c:extLst>
        </c:ser>
        <c:dLbls>
          <c:showLegendKey val="0"/>
          <c:showVal val="0"/>
          <c:showCatName val="0"/>
          <c:showSerName val="0"/>
          <c:showPercent val="0"/>
          <c:showBubbleSize val="0"/>
        </c:dLbls>
        <c:hiLowLines>
          <c:spPr>
            <a:ln>
              <a:noFill/>
            </a:ln>
          </c:spPr>
        </c:hiLowLines>
        <c:marker val="1"/>
        <c:smooth val="0"/>
        <c:axId val="160133888"/>
        <c:axId val="160135424"/>
      </c:lineChart>
      <c:catAx>
        <c:axId val="160133888"/>
        <c:scaling>
          <c:orientation val="minMax"/>
        </c:scaling>
        <c:delete val="1"/>
        <c:axPos val="b"/>
        <c:numFmt formatCode="General" sourceLinked="1"/>
        <c:majorTickMark val="none"/>
        <c:minorTickMark val="cross"/>
        <c:tickLblPos val="nextTo"/>
        <c:crossAx val="160135424"/>
        <c:crosses val="autoZero"/>
        <c:auto val="1"/>
        <c:lblAlgn val="ctr"/>
        <c:lblOffset val="100"/>
        <c:noMultiLvlLbl val="1"/>
      </c:catAx>
      <c:valAx>
        <c:axId val="160135424"/>
        <c:scaling>
          <c:orientation val="minMax"/>
        </c:scaling>
        <c:delete val="1"/>
        <c:axPos val="l"/>
        <c:majorGridlines>
          <c:spPr>
            <a:ln w="3240">
              <a:solidFill>
                <a:srgbClr val="7F7F7F"/>
              </a:solidFill>
              <a:round/>
            </a:ln>
          </c:spPr>
        </c:majorGridlines>
        <c:numFmt formatCode="General" sourceLinked="0"/>
        <c:majorTickMark val="none"/>
        <c:minorTickMark val="cross"/>
        <c:tickLblPos val="nextTo"/>
        <c:crossAx val="160133888"/>
        <c:crosses val="autoZero"/>
        <c:crossBetween val="midCat"/>
      </c:valAx>
      <c:spPr>
        <a:solidFill>
          <a:srgbClr val="FFFFFF"/>
        </a:solidFill>
        <a:ln w="3240">
          <a:solidFill>
            <a:srgbClr val="7F7F7F"/>
          </a:solidFill>
          <a:round/>
        </a:ln>
      </c:spPr>
    </c:plotArea>
    <c:plotVisOnly val="1"/>
    <c:dispBlanksAs val="gap"/>
    <c:showDLblsOverMax val="1"/>
  </c:chart>
  <c:spPr>
    <a:noFill/>
    <a:ln>
      <a:noFill/>
    </a:ln>
  </c:spPr>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zh-CN"/>
  <c:roundedCorners val="1"/>
  <c:style val="2"/>
  <c:chart>
    <c:title>
      <c:overlay val="1"/>
    </c:title>
    <c:autoTitleDeleted val="0"/>
    <c:plotArea>
      <c:layout/>
      <c:doughnutChart>
        <c:varyColors val="1"/>
        <c:ser>
          <c:idx val="0"/>
          <c:order val="0"/>
          <c:tx>
            <c:strRef>
              <c:f>label 0</c:f>
              <c:strCache>
                <c:ptCount val="1"/>
                <c:pt idx="0">
                  <c:v>Sales</c:v>
                </c:pt>
              </c:strCache>
            </c:strRef>
          </c:tx>
          <c:spPr>
            <a:solidFill>
              <a:srgbClr val="4472C4"/>
            </a:solidFill>
            <a:ln>
              <a:noFill/>
            </a:ln>
          </c:spPr>
          <c:dPt>
            <c:idx val="0"/>
            <c:bubble3D val="0"/>
            <c:spPr>
              <a:solidFill>
                <a:srgbClr val="5E86A2"/>
              </a:solidFill>
              <a:ln w="19080">
                <a:noFill/>
              </a:ln>
            </c:spPr>
            <c:extLst>
              <c:ext xmlns:c16="http://schemas.microsoft.com/office/drawing/2014/chart" uri="{C3380CC4-5D6E-409C-BE32-E72D297353CC}">
                <c16:uniqueId val="{00000001-8FBA-4566-9D28-D600DF5FB411}"/>
              </c:ext>
            </c:extLst>
          </c:dPt>
          <c:dPt>
            <c:idx val="1"/>
            <c:bubble3D val="0"/>
            <c:spPr>
              <a:solidFill>
                <a:srgbClr val="203864">
                  <a:alpha val="5000"/>
                </a:srgbClr>
              </a:solidFill>
              <a:ln w="19080">
                <a:noFill/>
              </a:ln>
            </c:spPr>
            <c:extLst>
              <c:ext xmlns:c16="http://schemas.microsoft.com/office/drawing/2014/chart" uri="{C3380CC4-5D6E-409C-BE32-E72D297353CC}">
                <c16:uniqueId val="{00000003-8FBA-4566-9D28-D600DF5FB411}"/>
              </c:ext>
            </c:extLst>
          </c:dPt>
          <c:dPt>
            <c:idx val="2"/>
            <c:bubble3D val="0"/>
            <c:spPr>
              <a:solidFill>
                <a:srgbClr val="A5A5A5"/>
              </a:solidFill>
              <a:ln w="19080">
                <a:solidFill>
                  <a:srgbClr val="FFFFFF"/>
                </a:solidFill>
                <a:round/>
              </a:ln>
            </c:spPr>
            <c:extLst>
              <c:ext xmlns:c16="http://schemas.microsoft.com/office/drawing/2014/chart" uri="{C3380CC4-5D6E-409C-BE32-E72D297353CC}">
                <c16:uniqueId val="{00000005-8FBA-4566-9D28-D600DF5FB411}"/>
              </c:ext>
            </c:extLst>
          </c:dPt>
          <c:dPt>
            <c:idx val="3"/>
            <c:bubble3D val="0"/>
            <c:spPr>
              <a:solidFill>
                <a:srgbClr val="FFC000"/>
              </a:solidFill>
              <a:ln w="19080">
                <a:solidFill>
                  <a:srgbClr val="FFFFFF"/>
                </a:solidFill>
                <a:round/>
              </a:ln>
            </c:spPr>
            <c:extLst>
              <c:ext xmlns:c16="http://schemas.microsoft.com/office/drawing/2014/chart" uri="{C3380CC4-5D6E-409C-BE32-E72D297353CC}">
                <c16:uniqueId val="{00000007-8FBA-4566-9D28-D600DF5FB411}"/>
              </c:ext>
            </c:extLst>
          </c:dPt>
          <c:cat>
            <c:strRef>
              <c:f>categories</c:f>
              <c:strCache>
                <c:ptCount val="2"/>
                <c:pt idx="0">
                  <c:v>1st Qtr</c:v>
                </c:pt>
                <c:pt idx="1">
                  <c:v>2nd Qtr</c:v>
                </c:pt>
              </c:strCache>
            </c:strRef>
          </c:cat>
          <c:val>
            <c:numRef>
              <c:f>0</c:f>
              <c:numCache>
                <c:formatCode>General</c:formatCode>
                <c:ptCount val="4"/>
                <c:pt idx="0">
                  <c:v>75</c:v>
                </c:pt>
                <c:pt idx="1">
                  <c:v>25</c:v>
                </c:pt>
              </c:numCache>
            </c:numRef>
          </c:val>
          <c:extLst>
            <c:ext xmlns:c16="http://schemas.microsoft.com/office/drawing/2014/chart" uri="{C3380CC4-5D6E-409C-BE32-E72D297353CC}">
              <c16:uniqueId val="{00000008-8FBA-4566-9D28-D600DF5FB411}"/>
            </c:ext>
          </c:extLst>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zero"/>
    <c:showDLblsOverMax val="1"/>
  </c:chart>
  <c:spPr>
    <a:noFill/>
    <a:ln>
      <a:noFill/>
    </a:ln>
  </c:spPr>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zh-CN"/>
  <c:roundedCorners val="1"/>
  <c:style val="2"/>
  <c:chart>
    <c:title>
      <c:overlay val="1"/>
    </c:title>
    <c:autoTitleDeleted val="0"/>
    <c:plotArea>
      <c:layout/>
      <c:doughnutChart>
        <c:varyColors val="1"/>
        <c:ser>
          <c:idx val="0"/>
          <c:order val="0"/>
          <c:tx>
            <c:strRef>
              <c:f>label 0</c:f>
              <c:strCache>
                <c:ptCount val="1"/>
                <c:pt idx="0">
                  <c:v>Sales</c:v>
                </c:pt>
              </c:strCache>
            </c:strRef>
          </c:tx>
          <c:spPr>
            <a:solidFill>
              <a:srgbClr val="4472C4"/>
            </a:solidFill>
            <a:ln>
              <a:noFill/>
            </a:ln>
          </c:spPr>
          <c:dPt>
            <c:idx val="0"/>
            <c:bubble3D val="0"/>
            <c:spPr>
              <a:solidFill>
                <a:srgbClr val="324857"/>
              </a:solidFill>
              <a:ln w="19080">
                <a:noFill/>
              </a:ln>
            </c:spPr>
            <c:extLst>
              <c:ext xmlns:c16="http://schemas.microsoft.com/office/drawing/2014/chart" uri="{C3380CC4-5D6E-409C-BE32-E72D297353CC}">
                <c16:uniqueId val="{00000001-3181-40BB-8D50-8E8D738E15B2}"/>
              </c:ext>
            </c:extLst>
          </c:dPt>
          <c:dPt>
            <c:idx val="1"/>
            <c:bubble3D val="0"/>
            <c:spPr>
              <a:solidFill>
                <a:srgbClr val="203864">
                  <a:alpha val="5000"/>
                </a:srgbClr>
              </a:solidFill>
              <a:ln w="19080">
                <a:noFill/>
              </a:ln>
            </c:spPr>
            <c:extLst>
              <c:ext xmlns:c16="http://schemas.microsoft.com/office/drawing/2014/chart" uri="{C3380CC4-5D6E-409C-BE32-E72D297353CC}">
                <c16:uniqueId val="{00000003-3181-40BB-8D50-8E8D738E15B2}"/>
              </c:ext>
            </c:extLst>
          </c:dPt>
          <c:dPt>
            <c:idx val="2"/>
            <c:bubble3D val="0"/>
            <c:spPr>
              <a:solidFill>
                <a:srgbClr val="A5A5A5"/>
              </a:solidFill>
              <a:ln w="19080">
                <a:solidFill>
                  <a:srgbClr val="FFFFFF"/>
                </a:solidFill>
                <a:round/>
              </a:ln>
            </c:spPr>
            <c:extLst>
              <c:ext xmlns:c16="http://schemas.microsoft.com/office/drawing/2014/chart" uri="{C3380CC4-5D6E-409C-BE32-E72D297353CC}">
                <c16:uniqueId val="{00000005-3181-40BB-8D50-8E8D738E15B2}"/>
              </c:ext>
            </c:extLst>
          </c:dPt>
          <c:dPt>
            <c:idx val="3"/>
            <c:bubble3D val="0"/>
            <c:spPr>
              <a:solidFill>
                <a:srgbClr val="FFC000"/>
              </a:solidFill>
              <a:ln w="19080">
                <a:solidFill>
                  <a:srgbClr val="FFFFFF"/>
                </a:solidFill>
                <a:round/>
              </a:ln>
            </c:spPr>
            <c:extLst>
              <c:ext xmlns:c16="http://schemas.microsoft.com/office/drawing/2014/chart" uri="{C3380CC4-5D6E-409C-BE32-E72D297353CC}">
                <c16:uniqueId val="{00000007-3181-40BB-8D50-8E8D738E15B2}"/>
              </c:ext>
            </c:extLst>
          </c:dPt>
          <c:cat>
            <c:strRef>
              <c:f>categories</c:f>
              <c:strCache>
                <c:ptCount val="2"/>
                <c:pt idx="0">
                  <c:v>1st Qtr</c:v>
                </c:pt>
                <c:pt idx="1">
                  <c:v>2nd Qtr</c:v>
                </c:pt>
              </c:strCache>
            </c:strRef>
          </c:cat>
          <c:val>
            <c:numRef>
              <c:f>0</c:f>
              <c:numCache>
                <c:formatCode>General</c:formatCode>
                <c:ptCount val="4"/>
                <c:pt idx="0">
                  <c:v>85</c:v>
                </c:pt>
                <c:pt idx="1">
                  <c:v>15</c:v>
                </c:pt>
              </c:numCache>
            </c:numRef>
          </c:val>
          <c:extLst>
            <c:ext xmlns:c16="http://schemas.microsoft.com/office/drawing/2014/chart" uri="{C3380CC4-5D6E-409C-BE32-E72D297353CC}">
              <c16:uniqueId val="{00000008-3181-40BB-8D50-8E8D738E15B2}"/>
            </c:ext>
          </c:extLst>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zero"/>
    <c:showDLblsOverMax val="1"/>
  </c:chart>
  <c:spPr>
    <a:noFill/>
    <a:ln>
      <a:noFill/>
    </a:ln>
  </c:spPr>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122480"/>
            <a:ext cx="9143640" cy="2387160"/>
          </a:xfrm>
          <a:prstGeom prst="rect">
            <a:avLst/>
          </a:prstGeom>
        </p:spPr>
        <p:txBody>
          <a:bodyPr lIns="0" tIns="0" rIns="0" bIns="0" anchor="ctr"/>
          <a:lstStyle/>
          <a:p>
            <a:endParaRPr lang="zh-CN" sz="1800" b="0" strike="noStrike" spc="-1">
              <a:solidFill>
                <a:srgbClr val="000000"/>
              </a:solidFill>
              <a:latin typeface="等线"/>
            </a:endParaRPr>
          </a:p>
        </p:txBody>
      </p:sp>
      <p:sp>
        <p:nvSpPr>
          <p:cNvPr id="2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zh-CN" sz="2800" b="0" strike="noStrike" spc="-1">
              <a:solidFill>
                <a:srgbClr val="000000"/>
              </a:solidFill>
              <a:latin typeface="等线"/>
            </a:endParaRPr>
          </a:p>
        </p:txBody>
      </p:sp>
      <p:sp>
        <p:nvSpPr>
          <p:cNvPr id="2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zh-CN" sz="2800" b="0" strike="noStrike" spc="-1">
              <a:solidFill>
                <a:srgbClr val="000000"/>
              </a:solidFill>
              <a:latin typeface="等线"/>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23880" y="1122480"/>
            <a:ext cx="9143640" cy="2387160"/>
          </a:xfrm>
          <a:prstGeom prst="rect">
            <a:avLst/>
          </a:prstGeom>
        </p:spPr>
        <p:txBody>
          <a:bodyPr lIns="0" tIns="0" rIns="0" bIns="0" anchor="ctr"/>
          <a:lstStyle/>
          <a:p>
            <a:endParaRPr lang="zh-CN" sz="1800" b="0" strike="noStrike" spc="-1">
              <a:solidFill>
                <a:srgbClr val="000000"/>
              </a:solidFill>
              <a:latin typeface="等线"/>
            </a:endParaRPr>
          </a:p>
        </p:txBody>
      </p:sp>
      <p:sp>
        <p:nvSpPr>
          <p:cNvPr id="3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800" b="0" strike="noStrike" spc="-1">
              <a:solidFill>
                <a:srgbClr val="000000"/>
              </a:solidFill>
              <a:latin typeface="等线"/>
            </a:endParaRPr>
          </a:p>
        </p:txBody>
      </p:sp>
      <p:sp>
        <p:nvSpPr>
          <p:cNvPr id="3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800" b="0" strike="noStrike" spc="-1">
              <a:solidFill>
                <a:srgbClr val="000000"/>
              </a:solidFill>
              <a:latin typeface="等线"/>
            </a:endParaRPr>
          </a:p>
        </p:txBody>
      </p:sp>
      <p:sp>
        <p:nvSpPr>
          <p:cNvPr id="3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zh-CN" sz="2800" b="0" strike="noStrike" spc="-1">
              <a:solidFill>
                <a:srgbClr val="000000"/>
              </a:solidFill>
              <a:latin typeface="等线"/>
            </a:endParaRPr>
          </a:p>
        </p:txBody>
      </p:sp>
      <p:sp>
        <p:nvSpPr>
          <p:cNvPr id="3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zh-CN" sz="2800" b="0" strike="noStrike" spc="-1">
              <a:solidFill>
                <a:srgbClr val="000000"/>
              </a:solidFill>
              <a:latin typeface="等线"/>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23880" y="1122480"/>
            <a:ext cx="9143640" cy="2387160"/>
          </a:xfrm>
          <a:prstGeom prst="rect">
            <a:avLst/>
          </a:prstGeom>
        </p:spPr>
        <p:txBody>
          <a:bodyPr lIns="0" tIns="0" rIns="0" bIns="0" anchor="ctr"/>
          <a:lstStyle/>
          <a:p>
            <a:endParaRPr lang="zh-CN" sz="1800" b="0" strike="noStrike" spc="-1">
              <a:solidFill>
                <a:srgbClr val="000000"/>
              </a:solidFill>
              <a:latin typeface="等线"/>
            </a:endParaRPr>
          </a:p>
        </p:txBody>
      </p:sp>
      <p:sp>
        <p:nvSpPr>
          <p:cNvPr id="3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zh-CN" sz="2800" b="0" strike="noStrike" spc="-1">
              <a:solidFill>
                <a:srgbClr val="000000"/>
              </a:solidFill>
              <a:latin typeface="等线"/>
            </a:endParaRPr>
          </a:p>
        </p:txBody>
      </p:sp>
      <p:sp>
        <p:nvSpPr>
          <p:cNvPr id="3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zh-CN" sz="2800" b="0" strike="noStrike" spc="-1">
              <a:solidFill>
                <a:srgbClr val="000000"/>
              </a:solidFill>
              <a:latin typeface="等线"/>
            </a:endParaRPr>
          </a:p>
        </p:txBody>
      </p:sp>
      <p:sp>
        <p:nvSpPr>
          <p:cNvPr id="3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zh-CN" sz="2800" b="0" strike="noStrike" spc="-1">
              <a:solidFill>
                <a:srgbClr val="000000"/>
              </a:solidFill>
              <a:latin typeface="等线"/>
            </a:endParaRPr>
          </a:p>
        </p:txBody>
      </p:sp>
      <p:sp>
        <p:nvSpPr>
          <p:cNvPr id="3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zh-CN" sz="2800" b="0" strike="noStrike" spc="-1">
              <a:solidFill>
                <a:srgbClr val="000000"/>
              </a:solidFill>
              <a:latin typeface="等线"/>
            </a:endParaRPr>
          </a:p>
        </p:txBody>
      </p:sp>
      <p:sp>
        <p:nvSpPr>
          <p:cNvPr id="3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zh-CN" sz="2800" b="0" strike="noStrike" spc="-1">
              <a:solidFill>
                <a:srgbClr val="000000"/>
              </a:solidFill>
              <a:latin typeface="等线"/>
            </a:endParaRPr>
          </a:p>
        </p:txBody>
      </p:sp>
      <p:sp>
        <p:nvSpPr>
          <p:cNvPr id="4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zh-CN" sz="2800" b="0" strike="noStrike" spc="-1">
              <a:solidFill>
                <a:srgbClr val="000000"/>
              </a:solidFill>
              <a:latin typeface="等线"/>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96DBAE5-6A43-4F07-880B-1FD0B66AB81E}" type="datetimeFigureOut">
              <a:rPr lang="zh-CN" altLang="en-US" smtClean="0"/>
              <a:t>2019/7/5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31D0CF4-ADA2-4083-B07A-9279929C1306}" type="slidenum">
              <a:rPr lang="zh-CN" altLang="en-US" smtClean="0"/>
              <a:t>‹#›</a:t>
            </a:fld>
            <a:endParaRPr lang="zh-CN" altLang="en-US"/>
          </a:p>
        </p:txBody>
      </p:sp>
    </p:spTree>
    <p:extLst>
      <p:ext uri="{BB962C8B-B14F-4D97-AF65-F5344CB8AC3E}">
        <p14:creationId xmlns:p14="http://schemas.microsoft.com/office/powerpoint/2010/main" val="339539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lIns="0" tIns="0" rIns="0" bIns="0" anchor="ctr"/>
          <a:lstStyle/>
          <a:p>
            <a:endParaRPr lang="zh-CN" sz="1800" b="0" strike="noStrike" spc="-1">
              <a:solidFill>
                <a:srgbClr val="000000"/>
              </a:solidFill>
              <a:latin typeface="等线"/>
            </a:endParaRPr>
          </a:p>
        </p:txBody>
      </p:sp>
      <p:sp>
        <p:nvSpPr>
          <p:cNvPr id="6"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23880" y="1122480"/>
            <a:ext cx="9143640" cy="2387160"/>
          </a:xfrm>
          <a:prstGeom prst="rect">
            <a:avLst/>
          </a:prstGeom>
        </p:spPr>
        <p:txBody>
          <a:bodyPr lIns="0" tIns="0" rIns="0" bIns="0" anchor="ctr"/>
          <a:lstStyle/>
          <a:p>
            <a:endParaRPr lang="zh-CN" sz="1800" b="0" strike="noStrike" spc="-1">
              <a:solidFill>
                <a:srgbClr val="000000"/>
              </a:solidFill>
              <a:latin typeface="等线"/>
            </a:endParaRPr>
          </a:p>
        </p:txBody>
      </p:sp>
      <p:sp>
        <p:nvSpPr>
          <p:cNvPr id="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zh-CN" sz="2800" b="0" strike="noStrike" spc="-1">
              <a:solidFill>
                <a:srgbClr val="000000"/>
              </a:solidFill>
              <a:latin typeface="等线"/>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2480"/>
            <a:ext cx="9143640" cy="2387160"/>
          </a:xfrm>
          <a:prstGeom prst="rect">
            <a:avLst/>
          </a:prstGeom>
        </p:spPr>
        <p:txBody>
          <a:bodyPr lIns="0" tIns="0" rIns="0" bIns="0" anchor="ctr"/>
          <a:lstStyle/>
          <a:p>
            <a:endParaRPr lang="zh-CN" sz="1800" b="0" strike="noStrike" spc="-1">
              <a:solidFill>
                <a:srgbClr val="000000"/>
              </a:solidFill>
              <a:latin typeface="等线"/>
            </a:endParaRPr>
          </a:p>
        </p:txBody>
      </p:sp>
      <p:sp>
        <p:nvSpPr>
          <p:cNvPr id="1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zh-CN" sz="2800" b="0" strike="noStrike" spc="-1">
              <a:solidFill>
                <a:srgbClr val="000000"/>
              </a:solidFill>
              <a:latin typeface="等线"/>
            </a:endParaRPr>
          </a:p>
        </p:txBody>
      </p:sp>
      <p:sp>
        <p:nvSpPr>
          <p:cNvPr id="1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zh-CN" sz="2800" b="0" strike="noStrike" spc="-1">
              <a:solidFill>
                <a:srgbClr val="000000"/>
              </a:solidFill>
              <a:latin typeface="等线"/>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23880" y="1122480"/>
            <a:ext cx="9143640" cy="2387160"/>
          </a:xfrm>
          <a:prstGeom prst="rect">
            <a:avLst/>
          </a:prstGeom>
        </p:spPr>
        <p:txBody>
          <a:bodyPr lIns="0" tIns="0" rIns="0" bIns="0" anchor="ctr"/>
          <a:lstStyle/>
          <a:p>
            <a:endParaRPr lang="zh-CN" sz="1800" b="0" strike="noStrike" spc="-1">
              <a:solidFill>
                <a:srgbClr val="000000"/>
              </a:solidFill>
              <a:latin typeface="等线"/>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23880" y="1122480"/>
            <a:ext cx="9143640" cy="110667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23880" y="1122480"/>
            <a:ext cx="9143640" cy="2387160"/>
          </a:xfrm>
          <a:prstGeom prst="rect">
            <a:avLst/>
          </a:prstGeom>
        </p:spPr>
        <p:txBody>
          <a:bodyPr lIns="0" tIns="0" rIns="0" bIns="0" anchor="ctr"/>
          <a:lstStyle/>
          <a:p>
            <a:endParaRPr lang="zh-CN" sz="1800" b="0" strike="noStrike" spc="-1">
              <a:solidFill>
                <a:srgbClr val="000000"/>
              </a:solidFill>
              <a:latin typeface="等线"/>
            </a:endParaRPr>
          </a:p>
        </p:txBody>
      </p:sp>
      <p:sp>
        <p:nvSpPr>
          <p:cNvPr id="1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800" b="0" strike="noStrike" spc="-1">
              <a:solidFill>
                <a:srgbClr val="000000"/>
              </a:solidFill>
              <a:latin typeface="等线"/>
            </a:endParaRPr>
          </a:p>
        </p:txBody>
      </p:sp>
      <p:sp>
        <p:nvSpPr>
          <p:cNvPr id="1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zh-CN" sz="2800" b="0" strike="noStrike" spc="-1">
              <a:solidFill>
                <a:srgbClr val="000000"/>
              </a:solidFill>
              <a:latin typeface="等线"/>
            </a:endParaRPr>
          </a:p>
        </p:txBody>
      </p:sp>
      <p:sp>
        <p:nvSpPr>
          <p:cNvPr id="1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zh-CN" sz="2800" b="0" strike="noStrike" spc="-1">
              <a:solidFill>
                <a:srgbClr val="000000"/>
              </a:solidFill>
              <a:latin typeface="等线"/>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23880" y="1122480"/>
            <a:ext cx="9143640" cy="2387160"/>
          </a:xfrm>
          <a:prstGeom prst="rect">
            <a:avLst/>
          </a:prstGeom>
        </p:spPr>
        <p:txBody>
          <a:bodyPr lIns="0" tIns="0" rIns="0" bIns="0" anchor="ctr"/>
          <a:lstStyle/>
          <a:p>
            <a:endParaRPr lang="zh-CN" sz="1800" b="0" strike="noStrike" spc="-1">
              <a:solidFill>
                <a:srgbClr val="000000"/>
              </a:solidFill>
              <a:latin typeface="等线"/>
            </a:endParaRPr>
          </a:p>
        </p:txBody>
      </p:sp>
      <p:sp>
        <p:nvSpPr>
          <p:cNvPr id="1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zh-CN" sz="2800" b="0" strike="noStrike" spc="-1">
              <a:solidFill>
                <a:srgbClr val="000000"/>
              </a:solidFill>
              <a:latin typeface="等线"/>
            </a:endParaRPr>
          </a:p>
        </p:txBody>
      </p:sp>
      <p:sp>
        <p:nvSpPr>
          <p:cNvPr id="2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800" b="0" strike="noStrike" spc="-1">
              <a:solidFill>
                <a:srgbClr val="000000"/>
              </a:solidFill>
              <a:latin typeface="等线"/>
            </a:endParaRPr>
          </a:p>
        </p:txBody>
      </p:sp>
      <p:sp>
        <p:nvSpPr>
          <p:cNvPr id="2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zh-CN" sz="2800" b="0" strike="noStrike" spc="-1">
              <a:solidFill>
                <a:srgbClr val="000000"/>
              </a:solidFill>
              <a:latin typeface="等线"/>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23880" y="1122480"/>
            <a:ext cx="9143640" cy="2387160"/>
          </a:xfrm>
          <a:prstGeom prst="rect">
            <a:avLst/>
          </a:prstGeom>
        </p:spPr>
        <p:txBody>
          <a:bodyPr lIns="0" tIns="0" rIns="0" bIns="0" anchor="ctr"/>
          <a:lstStyle/>
          <a:p>
            <a:endParaRPr lang="zh-CN" sz="1800" b="0" strike="noStrike" spc="-1">
              <a:solidFill>
                <a:srgbClr val="000000"/>
              </a:solidFill>
              <a:latin typeface="等线"/>
            </a:endParaRPr>
          </a:p>
        </p:txBody>
      </p:sp>
      <p:sp>
        <p:nvSpPr>
          <p:cNvPr id="2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zh-CN" sz="2800" b="0" strike="noStrike" spc="-1">
              <a:solidFill>
                <a:srgbClr val="000000"/>
              </a:solidFill>
              <a:latin typeface="等线"/>
            </a:endParaRPr>
          </a:p>
        </p:txBody>
      </p:sp>
      <p:sp>
        <p:nvSpPr>
          <p:cNvPr id="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zh-CN" sz="2800" b="0" strike="noStrike" spc="-1">
              <a:solidFill>
                <a:srgbClr val="000000"/>
              </a:solidFill>
              <a:latin typeface="等线"/>
            </a:endParaRPr>
          </a:p>
        </p:txBody>
      </p:sp>
      <p:sp>
        <p:nvSpPr>
          <p:cNvPr id="2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zh-CN" sz="2800" b="0" strike="noStrike" spc="-1">
              <a:solidFill>
                <a:srgbClr val="000000"/>
              </a:solidFill>
              <a:latin typeface="等线"/>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anchor="b"/>
          <a:lstStyle/>
          <a:p>
            <a:pPr algn="ctr">
              <a:lnSpc>
                <a:spcPct val="90000"/>
              </a:lnSpc>
            </a:pPr>
            <a:r>
              <a:rPr lang="zh-CN" sz="6000" b="0" strike="noStrike" spc="-1">
                <a:solidFill>
                  <a:srgbClr val="000000"/>
                </a:solidFill>
                <a:latin typeface="等线 Light"/>
              </a:rPr>
              <a:t>单击此处编辑母版标题样式</a:t>
            </a:r>
            <a:endParaRPr lang="zh-CN" sz="6000" b="0" strike="noStrike" spc="-1">
              <a:solidFill>
                <a:srgbClr val="000000"/>
              </a:solidFill>
              <a:latin typeface="等线"/>
            </a:endParaRPr>
          </a:p>
        </p:txBody>
      </p:sp>
      <p:sp>
        <p:nvSpPr>
          <p:cNvPr id="6" name="PlaceHolder 2"/>
          <p:cNvSpPr>
            <a:spLocks noGrp="1"/>
          </p:cNvSpPr>
          <p:nvPr>
            <p:ph type="dt"/>
          </p:nvPr>
        </p:nvSpPr>
        <p:spPr>
          <a:xfrm>
            <a:off x="838080" y="6356520"/>
            <a:ext cx="2742840" cy="364680"/>
          </a:xfrm>
          <a:prstGeom prst="rect">
            <a:avLst/>
          </a:prstGeom>
        </p:spPr>
        <p:txBody>
          <a:bodyPr anchor="ctr"/>
          <a:lstStyle/>
          <a:p>
            <a:pPr>
              <a:lnSpc>
                <a:spcPct val="100000"/>
              </a:lnSpc>
            </a:pPr>
            <a:fld id="{4F2225D2-76F5-4FB9-9DBE-6CA17337825C}" type="datetime">
              <a:rPr lang="en-US" sz="1200" b="0" strike="noStrike" spc="-1">
                <a:solidFill>
                  <a:srgbClr val="8B8B8B"/>
                </a:solidFill>
                <a:latin typeface="等线"/>
              </a:rPr>
              <a:pPr>
                <a:lnSpc>
                  <a:spcPct val="100000"/>
                </a:lnSpc>
              </a:pPr>
              <a:t>7/5/2019</a:t>
            </a:fld>
            <a:endParaRPr lang="en-US" sz="1200" b="0" strike="noStrike" spc="-1">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lstStyle/>
          <a:p>
            <a:endParaRPr lang="en-US" sz="2400" b="0" strike="noStrike" spc="-1">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lstStyle/>
          <a:p>
            <a:pPr algn="r">
              <a:lnSpc>
                <a:spcPct val="100000"/>
              </a:lnSpc>
            </a:pPr>
            <a:fld id="{60874D06-C9A3-4E89-B44A-3FA5076415E4}" type="slidenum">
              <a:rPr lang="en-US" sz="1200" b="0" strike="noStrike" spc="-1">
                <a:solidFill>
                  <a:srgbClr val="8B8B8B"/>
                </a:solidFill>
                <a:latin typeface="等线"/>
              </a:rPr>
              <a:pPr algn="r">
                <a:lnSpc>
                  <a:spcPct val="100000"/>
                </a:lnSpc>
              </a:pPr>
              <a:t>‹#›</a:t>
            </a:fld>
            <a:endParaRPr lang="en-US" sz="12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zh-CN" sz="2800" b="0" strike="noStrike" spc="-1">
                <a:solidFill>
                  <a:srgbClr val="000000"/>
                </a:solidFill>
                <a:latin typeface="等线"/>
              </a:rPr>
              <a:t>单击鼠标编辑大纲文字格式</a:t>
            </a:r>
          </a:p>
          <a:p>
            <a:pPr marL="864000" lvl="1" indent="-324000">
              <a:spcBef>
                <a:spcPts val="1134"/>
              </a:spcBef>
              <a:buClr>
                <a:srgbClr val="000000"/>
              </a:buClr>
              <a:buSzPct val="75000"/>
              <a:buFont typeface="Symbol" charset="2"/>
              <a:buChar char=""/>
            </a:pPr>
            <a:r>
              <a:rPr lang="zh-CN" sz="2000" b="0" strike="noStrike" spc="-1">
                <a:solidFill>
                  <a:srgbClr val="000000"/>
                </a:solidFill>
                <a:latin typeface="等线"/>
              </a:rPr>
              <a:t>第二个大纲级</a:t>
            </a:r>
          </a:p>
          <a:p>
            <a:pPr marL="1296000" lvl="2" indent="-288000">
              <a:spcBef>
                <a:spcPts val="850"/>
              </a:spcBef>
              <a:buClr>
                <a:srgbClr val="000000"/>
              </a:buClr>
              <a:buSzPct val="45000"/>
              <a:buFont typeface="Wingdings" charset="2"/>
              <a:buChar char=""/>
            </a:pPr>
            <a:r>
              <a:rPr lang="zh-CN" sz="1800" b="0" strike="noStrike" spc="-1">
                <a:solidFill>
                  <a:srgbClr val="000000"/>
                </a:solidFill>
                <a:latin typeface="等线"/>
              </a:rPr>
              <a:t>第三大纲级别</a:t>
            </a:r>
          </a:p>
          <a:p>
            <a:pPr marL="1728000" lvl="3" indent="-216000">
              <a:spcBef>
                <a:spcPts val="567"/>
              </a:spcBef>
              <a:buClr>
                <a:srgbClr val="000000"/>
              </a:buClr>
              <a:buSzPct val="75000"/>
              <a:buFont typeface="Symbol" charset="2"/>
              <a:buChar char=""/>
            </a:pPr>
            <a:r>
              <a:rPr lang="zh-CN" sz="1800" b="0" strike="noStrike" spc="-1">
                <a:solidFill>
                  <a:srgbClr val="000000"/>
                </a:solidFill>
                <a:latin typeface="等线"/>
              </a:rPr>
              <a:t>第四大纲级别</a:t>
            </a:r>
          </a:p>
          <a:p>
            <a:pPr marL="2160000" lvl="4" indent="-216000">
              <a:spcBef>
                <a:spcPts val="283"/>
              </a:spcBef>
              <a:buClr>
                <a:srgbClr val="000000"/>
              </a:buClr>
              <a:buSzPct val="45000"/>
              <a:buFont typeface="Wingdings" charset="2"/>
              <a:buChar char=""/>
            </a:pPr>
            <a:r>
              <a:rPr lang="zh-CN" sz="2000" b="0" strike="noStrike" spc="-1">
                <a:solidFill>
                  <a:srgbClr val="000000"/>
                </a:solidFill>
                <a:latin typeface="等线"/>
              </a:rPr>
              <a:t>第五大纲级别</a:t>
            </a:r>
          </a:p>
          <a:p>
            <a:pPr marL="2592000" lvl="5" indent="-216000">
              <a:spcBef>
                <a:spcPts val="283"/>
              </a:spcBef>
              <a:buClr>
                <a:srgbClr val="000000"/>
              </a:buClr>
              <a:buSzPct val="45000"/>
              <a:buFont typeface="Wingdings" charset="2"/>
              <a:buChar char=""/>
            </a:pPr>
            <a:r>
              <a:rPr lang="zh-CN" sz="2000" b="0" strike="noStrike" spc="-1">
                <a:solidFill>
                  <a:srgbClr val="000000"/>
                </a:solidFill>
                <a:latin typeface="等线"/>
              </a:rPr>
              <a:t>第六大纲级别</a:t>
            </a:r>
          </a:p>
          <a:p>
            <a:pPr marL="3024000" lvl="6" indent="-216000">
              <a:spcBef>
                <a:spcPts val="283"/>
              </a:spcBef>
              <a:buClr>
                <a:srgbClr val="000000"/>
              </a:buClr>
              <a:buSzPct val="45000"/>
              <a:buFont typeface="Wingdings" charset="2"/>
              <a:buChar char=""/>
            </a:pPr>
            <a:r>
              <a:rPr lang="zh-CN" sz="2000" b="0" strike="noStrike" spc="-1">
                <a:solidFill>
                  <a:srgbClr val="000000"/>
                </a:solidFill>
                <a:latin typeface="等线"/>
              </a:rPr>
              <a:t>第七大纲级别</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13.xml"/><Relationship Id="rId6" Type="http://schemas.openxmlformats.org/officeDocument/2006/relationships/image" Target="../media/image21.tmp"/><Relationship Id="rId5" Type="http://schemas.openxmlformats.org/officeDocument/2006/relationships/image" Target="../media/image20.tmp"/><Relationship Id="rId4" Type="http://schemas.openxmlformats.org/officeDocument/2006/relationships/image" Target="../media/image19.tmp"/></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NUL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ustomShape 1"/>
          <p:cNvSpPr/>
          <p:nvPr/>
        </p:nvSpPr>
        <p:spPr>
          <a:xfrm>
            <a:off x="0" y="342900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42" name="CustomShape 2"/>
          <p:cNvSpPr/>
          <p:nvPr/>
        </p:nvSpPr>
        <p:spPr>
          <a:xfrm>
            <a:off x="0" y="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43" name="CustomShape 3"/>
          <p:cNvSpPr/>
          <p:nvPr/>
        </p:nvSpPr>
        <p:spPr>
          <a:xfrm>
            <a:off x="6095880" y="342900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44" name="CustomShape 4"/>
          <p:cNvSpPr/>
          <p:nvPr/>
        </p:nvSpPr>
        <p:spPr>
          <a:xfrm>
            <a:off x="6095880" y="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45" name="CustomShape 5"/>
          <p:cNvSpPr/>
          <p:nvPr/>
        </p:nvSpPr>
        <p:spPr>
          <a:xfrm>
            <a:off x="254160" y="312120"/>
            <a:ext cx="11683800" cy="6233400"/>
          </a:xfrm>
          <a:prstGeom prst="rect">
            <a:avLst/>
          </a:prstGeom>
          <a:solidFill>
            <a:schemeClr val="bg1"/>
          </a:solidFill>
          <a:ln>
            <a:noFill/>
          </a:ln>
          <a:effectLst>
            <a:outerShdw blurRad="635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6" name="CustomShape 6"/>
          <p:cNvSpPr/>
          <p:nvPr/>
        </p:nvSpPr>
        <p:spPr>
          <a:xfrm>
            <a:off x="3643560" y="1089720"/>
            <a:ext cx="4904640" cy="82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4800" b="0" strike="noStrike" spc="-1">
                <a:solidFill>
                  <a:srgbClr val="324857"/>
                </a:solidFill>
                <a:latin typeface="微软雅黑"/>
                <a:ea typeface="微软雅黑"/>
              </a:rPr>
              <a:t>实 训 答 辩</a:t>
            </a:r>
            <a:endParaRPr lang="en-US" sz="4800" b="0" strike="noStrike" spc="-1">
              <a:latin typeface="Arial"/>
            </a:endParaRPr>
          </a:p>
        </p:txBody>
      </p:sp>
      <p:sp>
        <p:nvSpPr>
          <p:cNvPr id="47" name="Line 7"/>
          <p:cNvSpPr/>
          <p:nvPr/>
        </p:nvSpPr>
        <p:spPr>
          <a:xfrm>
            <a:off x="5281200" y="2248920"/>
            <a:ext cx="1514880" cy="360"/>
          </a:xfrm>
          <a:prstGeom prst="line">
            <a:avLst/>
          </a:prstGeom>
          <a:ln w="38160">
            <a:solidFill>
              <a:srgbClr val="324857"/>
            </a:solidFill>
          </a:ln>
        </p:spPr>
        <p:style>
          <a:lnRef idx="1">
            <a:schemeClr val="accent1"/>
          </a:lnRef>
          <a:fillRef idx="0">
            <a:schemeClr val="accent1"/>
          </a:fillRef>
          <a:effectRef idx="0">
            <a:schemeClr val="accent1"/>
          </a:effectRef>
          <a:fontRef idx="minor"/>
        </p:style>
      </p:sp>
      <p:sp>
        <p:nvSpPr>
          <p:cNvPr id="48" name="CustomShape 8"/>
          <p:cNvSpPr/>
          <p:nvPr/>
        </p:nvSpPr>
        <p:spPr>
          <a:xfrm>
            <a:off x="1447920" y="2667960"/>
            <a:ext cx="929592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5400" b="1" strike="noStrike" spc="299">
                <a:solidFill>
                  <a:srgbClr val="324857"/>
                </a:solidFill>
                <a:latin typeface="微软雅黑"/>
                <a:ea typeface="微软雅黑"/>
              </a:rPr>
              <a:t>PetShop 虚拟宠物商店</a:t>
            </a:r>
            <a:endParaRPr lang="en-US" sz="5400" b="0" strike="noStrike" spc="-1">
              <a:latin typeface="Arial"/>
            </a:endParaRPr>
          </a:p>
        </p:txBody>
      </p:sp>
      <p:grpSp>
        <p:nvGrpSpPr>
          <p:cNvPr id="49" name="Group 9"/>
          <p:cNvGrpSpPr/>
          <p:nvPr/>
        </p:nvGrpSpPr>
        <p:grpSpPr>
          <a:xfrm>
            <a:off x="1919520" y="4317120"/>
            <a:ext cx="8426880" cy="489960"/>
            <a:chOff x="1919520" y="4317120"/>
            <a:chExt cx="8426880" cy="489960"/>
          </a:xfrm>
        </p:grpSpPr>
        <p:sp>
          <p:nvSpPr>
            <p:cNvPr id="50" name="CustomShape 10"/>
            <p:cNvSpPr/>
            <p:nvPr/>
          </p:nvSpPr>
          <p:spPr>
            <a:xfrm>
              <a:off x="2685600" y="4317120"/>
              <a:ext cx="7660800" cy="489960"/>
            </a:xfrm>
            <a:prstGeom prst="roundRect">
              <a:avLst>
                <a:gd name="adj" fmla="val 33061"/>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000" b="0" strike="noStrike" spc="-1">
                  <a:solidFill>
                    <a:srgbClr val="324857"/>
                  </a:solidFill>
                  <a:latin typeface="微软雅黑"/>
                  <a:ea typeface="微软雅黑"/>
                </a:rPr>
                <a:t> 第三组    组长：邹鹏宇     组员：秦华、卢越兴、翁焕滨、吴金泽</a:t>
              </a:r>
              <a:endParaRPr lang="en-US" sz="2000" b="0" strike="noStrike" spc="-1">
                <a:latin typeface="Arial"/>
              </a:endParaRPr>
            </a:p>
          </p:txBody>
        </p:sp>
        <p:grpSp>
          <p:nvGrpSpPr>
            <p:cNvPr id="51" name="Group 11"/>
            <p:cNvGrpSpPr/>
            <p:nvPr/>
          </p:nvGrpSpPr>
          <p:grpSpPr>
            <a:xfrm>
              <a:off x="1919520" y="4358160"/>
              <a:ext cx="446040" cy="402840"/>
              <a:chOff x="1919520" y="4358160"/>
              <a:chExt cx="446040" cy="402840"/>
            </a:xfrm>
          </p:grpSpPr>
          <p:sp>
            <p:nvSpPr>
              <p:cNvPr id="52" name="CustomShape 12"/>
              <p:cNvSpPr/>
              <p:nvPr/>
            </p:nvSpPr>
            <p:spPr>
              <a:xfrm>
                <a:off x="1960560" y="4431240"/>
                <a:ext cx="363600" cy="216000"/>
              </a:xfrm>
              <a:custGeom>
                <a:avLst/>
                <a:gdLst/>
                <a:ahLst/>
                <a:cxnLst/>
                <a:rect l="l" t="t" r="r" b="b"/>
                <a:pathLst>
                  <a:path w="256" h="180">
                    <a:moveTo>
                      <a:pt x="256" y="172"/>
                    </a:moveTo>
                    <a:cubicBezTo>
                      <a:pt x="256" y="172"/>
                      <a:pt x="256" y="172"/>
                      <a:pt x="256" y="172"/>
                    </a:cubicBezTo>
                    <a:cubicBezTo>
                      <a:pt x="256" y="176"/>
                      <a:pt x="252" y="180"/>
                      <a:pt x="248" y="180"/>
                    </a:cubicBezTo>
                    <a:cubicBezTo>
                      <a:pt x="189" y="180"/>
                      <a:pt x="189" y="180"/>
                      <a:pt x="189" y="180"/>
                    </a:cubicBezTo>
                    <a:cubicBezTo>
                      <a:pt x="193" y="179"/>
                      <a:pt x="196" y="175"/>
                      <a:pt x="196" y="170"/>
                    </a:cubicBezTo>
                    <a:cubicBezTo>
                      <a:pt x="196" y="170"/>
                      <a:pt x="196" y="170"/>
                      <a:pt x="196" y="170"/>
                    </a:cubicBezTo>
                    <a:cubicBezTo>
                      <a:pt x="196" y="170"/>
                      <a:pt x="196" y="170"/>
                      <a:pt x="196" y="170"/>
                    </a:cubicBezTo>
                    <a:cubicBezTo>
                      <a:pt x="196" y="170"/>
                      <a:pt x="196" y="134"/>
                      <a:pt x="170" y="121"/>
                    </a:cubicBezTo>
                    <a:cubicBezTo>
                      <a:pt x="159" y="116"/>
                      <a:pt x="158" y="117"/>
                      <a:pt x="152" y="115"/>
                    </a:cubicBezTo>
                    <a:cubicBezTo>
                      <a:pt x="152" y="100"/>
                      <a:pt x="152" y="100"/>
                      <a:pt x="152" y="100"/>
                    </a:cubicBezTo>
                    <a:cubicBezTo>
                      <a:pt x="152" y="100"/>
                      <a:pt x="146" y="95"/>
                      <a:pt x="144" y="80"/>
                    </a:cubicBezTo>
                    <a:cubicBezTo>
                      <a:pt x="141" y="81"/>
                      <a:pt x="139" y="76"/>
                      <a:pt x="139" y="72"/>
                    </a:cubicBezTo>
                    <a:cubicBezTo>
                      <a:pt x="139" y="69"/>
                      <a:pt x="137" y="58"/>
                      <a:pt x="141" y="59"/>
                    </a:cubicBezTo>
                    <a:cubicBezTo>
                      <a:pt x="141" y="52"/>
                      <a:pt x="140" y="45"/>
                      <a:pt x="140" y="42"/>
                    </a:cubicBezTo>
                    <a:cubicBezTo>
                      <a:pt x="141" y="30"/>
                      <a:pt x="153" y="17"/>
                      <a:pt x="171" y="16"/>
                    </a:cubicBezTo>
                    <a:cubicBezTo>
                      <a:pt x="192" y="17"/>
                      <a:pt x="201" y="30"/>
                      <a:pt x="202" y="42"/>
                    </a:cubicBezTo>
                    <a:cubicBezTo>
                      <a:pt x="202" y="45"/>
                      <a:pt x="201" y="52"/>
                      <a:pt x="200" y="59"/>
                    </a:cubicBezTo>
                    <a:cubicBezTo>
                      <a:pt x="205" y="58"/>
                      <a:pt x="203" y="69"/>
                      <a:pt x="203" y="72"/>
                    </a:cubicBezTo>
                    <a:cubicBezTo>
                      <a:pt x="203" y="76"/>
                      <a:pt x="201" y="81"/>
                      <a:pt x="198" y="80"/>
                    </a:cubicBezTo>
                    <a:cubicBezTo>
                      <a:pt x="196" y="95"/>
                      <a:pt x="189" y="100"/>
                      <a:pt x="189" y="100"/>
                    </a:cubicBezTo>
                    <a:cubicBezTo>
                      <a:pt x="190" y="115"/>
                      <a:pt x="190" y="115"/>
                      <a:pt x="190" y="115"/>
                    </a:cubicBezTo>
                    <a:cubicBezTo>
                      <a:pt x="190" y="115"/>
                      <a:pt x="193" y="117"/>
                      <a:pt x="210" y="124"/>
                    </a:cubicBezTo>
                    <a:cubicBezTo>
                      <a:pt x="226" y="131"/>
                      <a:pt x="221" y="126"/>
                      <a:pt x="235" y="133"/>
                    </a:cubicBezTo>
                    <a:cubicBezTo>
                      <a:pt x="256" y="143"/>
                      <a:pt x="256" y="172"/>
                      <a:pt x="256" y="172"/>
                    </a:cubicBezTo>
                    <a:close/>
                    <a:moveTo>
                      <a:pt x="136" y="119"/>
                    </a:moveTo>
                    <a:cubicBezTo>
                      <a:pt x="155" y="126"/>
                      <a:pt x="149" y="121"/>
                      <a:pt x="164" y="128"/>
                    </a:cubicBezTo>
                    <a:cubicBezTo>
                      <a:pt x="187" y="140"/>
                      <a:pt x="187" y="171"/>
                      <a:pt x="187" y="171"/>
                    </a:cubicBezTo>
                    <a:cubicBezTo>
                      <a:pt x="187" y="171"/>
                      <a:pt x="187" y="171"/>
                      <a:pt x="187" y="171"/>
                    </a:cubicBezTo>
                    <a:cubicBezTo>
                      <a:pt x="187" y="171"/>
                      <a:pt x="187" y="171"/>
                      <a:pt x="187" y="171"/>
                    </a:cubicBezTo>
                    <a:cubicBezTo>
                      <a:pt x="187" y="176"/>
                      <a:pt x="183" y="180"/>
                      <a:pt x="178" y="180"/>
                    </a:cubicBezTo>
                    <a:cubicBezTo>
                      <a:pt x="9" y="180"/>
                      <a:pt x="9" y="180"/>
                      <a:pt x="9" y="180"/>
                    </a:cubicBezTo>
                    <a:cubicBezTo>
                      <a:pt x="4" y="180"/>
                      <a:pt x="0" y="176"/>
                      <a:pt x="0" y="171"/>
                    </a:cubicBezTo>
                    <a:cubicBezTo>
                      <a:pt x="0" y="171"/>
                      <a:pt x="0" y="171"/>
                      <a:pt x="0" y="171"/>
                    </a:cubicBezTo>
                    <a:cubicBezTo>
                      <a:pt x="0" y="171"/>
                      <a:pt x="0" y="171"/>
                      <a:pt x="0" y="171"/>
                    </a:cubicBezTo>
                    <a:cubicBezTo>
                      <a:pt x="0" y="171"/>
                      <a:pt x="0" y="140"/>
                      <a:pt x="24" y="128"/>
                    </a:cubicBezTo>
                    <a:cubicBezTo>
                      <a:pt x="38" y="121"/>
                      <a:pt x="33" y="127"/>
                      <a:pt x="51" y="119"/>
                    </a:cubicBezTo>
                    <a:cubicBezTo>
                      <a:pt x="69" y="112"/>
                      <a:pt x="73" y="109"/>
                      <a:pt x="73" y="109"/>
                    </a:cubicBezTo>
                    <a:cubicBezTo>
                      <a:pt x="73" y="92"/>
                      <a:pt x="73" y="92"/>
                      <a:pt x="73" y="92"/>
                    </a:cubicBezTo>
                    <a:cubicBezTo>
                      <a:pt x="73" y="92"/>
                      <a:pt x="66" y="87"/>
                      <a:pt x="64" y="70"/>
                    </a:cubicBezTo>
                    <a:cubicBezTo>
                      <a:pt x="60" y="72"/>
                      <a:pt x="59" y="65"/>
                      <a:pt x="58" y="62"/>
                    </a:cubicBezTo>
                    <a:cubicBezTo>
                      <a:pt x="58" y="58"/>
                      <a:pt x="56" y="46"/>
                      <a:pt x="61" y="47"/>
                    </a:cubicBezTo>
                    <a:cubicBezTo>
                      <a:pt x="60" y="39"/>
                      <a:pt x="59" y="32"/>
                      <a:pt x="60" y="28"/>
                    </a:cubicBezTo>
                    <a:cubicBezTo>
                      <a:pt x="61" y="15"/>
                      <a:pt x="74" y="1"/>
                      <a:pt x="94" y="0"/>
                    </a:cubicBezTo>
                    <a:cubicBezTo>
                      <a:pt x="117" y="1"/>
                      <a:pt x="126" y="15"/>
                      <a:pt x="127" y="28"/>
                    </a:cubicBezTo>
                    <a:cubicBezTo>
                      <a:pt x="128" y="32"/>
                      <a:pt x="127" y="39"/>
                      <a:pt x="126" y="47"/>
                    </a:cubicBezTo>
                    <a:cubicBezTo>
                      <a:pt x="131" y="46"/>
                      <a:pt x="129" y="58"/>
                      <a:pt x="129" y="62"/>
                    </a:cubicBezTo>
                    <a:cubicBezTo>
                      <a:pt x="128" y="65"/>
                      <a:pt x="127" y="72"/>
                      <a:pt x="123" y="70"/>
                    </a:cubicBezTo>
                    <a:cubicBezTo>
                      <a:pt x="121" y="87"/>
                      <a:pt x="114" y="92"/>
                      <a:pt x="114" y="92"/>
                    </a:cubicBezTo>
                    <a:cubicBezTo>
                      <a:pt x="114" y="109"/>
                      <a:pt x="114" y="109"/>
                      <a:pt x="114" y="109"/>
                    </a:cubicBezTo>
                    <a:cubicBezTo>
                      <a:pt x="114" y="109"/>
                      <a:pt x="118" y="111"/>
                      <a:pt x="136" y="119"/>
                    </a:cubicBezTo>
                  </a:path>
                </a:pathLst>
              </a:custGeom>
              <a:solidFill>
                <a:srgbClr val="324857"/>
              </a:solidFill>
              <a:ln>
                <a:noFill/>
              </a:ln>
            </p:spPr>
            <p:style>
              <a:lnRef idx="0">
                <a:scrgbClr r="0" g="0" b="0"/>
              </a:lnRef>
              <a:fillRef idx="0">
                <a:scrgbClr r="0" g="0" b="0"/>
              </a:fillRef>
              <a:effectRef idx="0">
                <a:scrgbClr r="0" g="0" b="0"/>
              </a:effectRef>
              <a:fontRef idx="minor"/>
            </p:style>
          </p:sp>
          <p:sp>
            <p:nvSpPr>
              <p:cNvPr id="53" name="CustomShape 13"/>
              <p:cNvSpPr/>
              <p:nvPr/>
            </p:nvSpPr>
            <p:spPr>
              <a:xfrm>
                <a:off x="1919520" y="4358160"/>
                <a:ext cx="446040" cy="402840"/>
              </a:xfrm>
              <a:prstGeom prst="ellipse">
                <a:avLst/>
              </a:prstGeom>
              <a:noFill/>
              <a:ln w="28440">
                <a:solidFill>
                  <a:srgbClr val="324857"/>
                </a:solidFill>
              </a:ln>
            </p:spPr>
            <p:style>
              <a:lnRef idx="2">
                <a:schemeClr val="accent1">
                  <a:shade val="50000"/>
                </a:schemeClr>
              </a:lnRef>
              <a:fillRef idx="1">
                <a:schemeClr val="accent1"/>
              </a:fillRef>
              <a:effectRef idx="0">
                <a:schemeClr val="accent1"/>
              </a:effectRef>
              <a:fontRef idx="minor"/>
            </p:style>
          </p:sp>
        </p:grpSp>
      </p:grpSp>
      <p:sp>
        <p:nvSpPr>
          <p:cNvPr id="54" name="CustomShape 14"/>
          <p:cNvSpPr/>
          <p:nvPr/>
        </p:nvSpPr>
        <p:spPr>
          <a:xfrm>
            <a:off x="6577920" y="5904000"/>
            <a:ext cx="46800" cy="468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0" y="342900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139" name="CustomShape 2"/>
          <p:cNvSpPr/>
          <p:nvPr/>
        </p:nvSpPr>
        <p:spPr>
          <a:xfrm>
            <a:off x="0" y="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140" name="CustomShape 3"/>
          <p:cNvSpPr/>
          <p:nvPr/>
        </p:nvSpPr>
        <p:spPr>
          <a:xfrm>
            <a:off x="6095880" y="342900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141" name="CustomShape 4"/>
          <p:cNvSpPr/>
          <p:nvPr/>
        </p:nvSpPr>
        <p:spPr>
          <a:xfrm>
            <a:off x="6095880" y="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142" name="CustomShape 5"/>
          <p:cNvSpPr/>
          <p:nvPr/>
        </p:nvSpPr>
        <p:spPr>
          <a:xfrm>
            <a:off x="393120" y="312120"/>
            <a:ext cx="11683800" cy="6233400"/>
          </a:xfrm>
          <a:prstGeom prst="rect">
            <a:avLst/>
          </a:prstGeom>
          <a:solidFill>
            <a:schemeClr val="bg1"/>
          </a:solidFill>
          <a:ln>
            <a:noFill/>
          </a:ln>
          <a:effectLst>
            <a:outerShdw blurRad="635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50000"/>
              </a:lnSpc>
            </a:pPr>
            <a:r>
              <a:rPr lang="en-US" sz="1800" b="0" strike="noStrike" spc="-1">
                <a:solidFill>
                  <a:srgbClr val="FFFFFF"/>
                </a:solidFill>
                <a:latin typeface="等线"/>
              </a:rPr>
              <a:t>主要职责</a:t>
            </a:r>
            <a:endParaRPr lang="en-US" sz="1800" b="0" strike="noStrike" spc="-1">
              <a:latin typeface="Arial"/>
            </a:endParaRPr>
          </a:p>
          <a:p>
            <a:pPr>
              <a:lnSpc>
                <a:spcPct val="150000"/>
              </a:lnSpc>
            </a:pPr>
            <a:r>
              <a:rPr lang="en-US" sz="1800" b="0" strike="noStrike" spc="-1">
                <a:solidFill>
                  <a:srgbClr val="FFFFFF"/>
                </a:solidFill>
                <a:latin typeface="等线"/>
              </a:rPr>
              <a:t>产品经理——确定需求、绘制用例图、编写用例、绘制原型图、编写系统设计与系统逻辑部署图</a:t>
            </a:r>
            <a:endParaRPr lang="en-US" sz="1800" b="0" strike="noStrike" spc="-1">
              <a:latin typeface="Arial"/>
            </a:endParaRPr>
          </a:p>
          <a:p>
            <a:pPr>
              <a:lnSpc>
                <a:spcPct val="150000"/>
              </a:lnSpc>
            </a:pPr>
            <a:r>
              <a:rPr lang="en-US" sz="1800" b="0" strike="noStrike" spc="-1">
                <a:solidFill>
                  <a:srgbClr val="FFFFFF"/>
                </a:solidFill>
                <a:latin typeface="等线"/>
              </a:rPr>
              <a:t>其他职责</a:t>
            </a:r>
            <a:endParaRPr lang="en-US" sz="1800" b="0" strike="noStrike" spc="-1">
              <a:latin typeface="Arial"/>
            </a:endParaRPr>
          </a:p>
          <a:p>
            <a:pPr>
              <a:lnSpc>
                <a:spcPct val="150000"/>
              </a:lnSpc>
            </a:pPr>
            <a:r>
              <a:rPr lang="en-US" sz="1800" b="0" strike="noStrike" spc="-1">
                <a:solidFill>
                  <a:srgbClr val="FFFFFF"/>
                </a:solidFill>
                <a:latin typeface="等线"/>
              </a:rPr>
              <a:t>前端开发——编写管理员页面</a:t>
            </a:r>
            <a:endParaRPr lang="en-US" sz="1800" b="0" strike="noStrike" spc="-1">
              <a:latin typeface="Arial"/>
            </a:endParaRPr>
          </a:p>
          <a:p>
            <a:pPr>
              <a:lnSpc>
                <a:spcPct val="150000"/>
              </a:lnSpc>
            </a:pPr>
            <a:r>
              <a:rPr lang="en-US" sz="1800" b="0" strike="noStrike" spc="-1">
                <a:solidFill>
                  <a:srgbClr val="FFFFFF"/>
                </a:solidFill>
                <a:latin typeface="等线"/>
              </a:rPr>
              <a:t>项目管理——协助组长管理项目进度</a:t>
            </a:r>
            <a:endParaRPr lang="en-US" sz="1800" b="0" strike="noStrike" spc="-1">
              <a:latin typeface="Arial"/>
            </a:endParaRPr>
          </a:p>
        </p:txBody>
      </p:sp>
      <p:sp>
        <p:nvSpPr>
          <p:cNvPr id="143" name="CustomShape 6"/>
          <p:cNvSpPr/>
          <p:nvPr/>
        </p:nvSpPr>
        <p:spPr>
          <a:xfrm>
            <a:off x="376560" y="174240"/>
            <a:ext cx="3794040" cy="83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75000"/>
              </a:lnSpc>
            </a:pPr>
            <a:r>
              <a:rPr lang="en-US" sz="2800" b="0" strike="noStrike" spc="-1">
                <a:solidFill>
                  <a:srgbClr val="324857"/>
                </a:solidFill>
                <a:latin typeface="微软雅黑"/>
                <a:ea typeface="微软雅黑"/>
              </a:rPr>
              <a:t>3.3  邹鹏宇</a:t>
            </a:r>
            <a:endParaRPr lang="en-US" sz="2800" b="0" strike="noStrike" spc="-1">
              <a:latin typeface="Arial"/>
            </a:endParaRPr>
          </a:p>
        </p:txBody>
      </p:sp>
      <p:sp>
        <p:nvSpPr>
          <p:cNvPr id="144" name="CustomShape 7"/>
          <p:cNvSpPr/>
          <p:nvPr/>
        </p:nvSpPr>
        <p:spPr>
          <a:xfrm>
            <a:off x="5192280" y="3781800"/>
            <a:ext cx="336600" cy="369000"/>
          </a:xfrm>
          <a:custGeom>
            <a:avLst/>
            <a:gdLst/>
            <a:ahLst/>
            <a:cxnLst/>
            <a:rect l="l" t="t" r="r" b="b"/>
            <a:pathLst>
              <a:path w="53" h="58">
                <a:moveTo>
                  <a:pt x="52" y="0"/>
                </a:moveTo>
                <a:cubicBezTo>
                  <a:pt x="52" y="0"/>
                  <a:pt x="52" y="0"/>
                  <a:pt x="52" y="0"/>
                </a:cubicBezTo>
                <a:cubicBezTo>
                  <a:pt x="52" y="0"/>
                  <a:pt x="52" y="0"/>
                  <a:pt x="52" y="0"/>
                </a:cubicBezTo>
                <a:cubicBezTo>
                  <a:pt x="17" y="5"/>
                  <a:pt x="17" y="5"/>
                  <a:pt x="17" y="5"/>
                </a:cubicBezTo>
                <a:cubicBezTo>
                  <a:pt x="17" y="5"/>
                  <a:pt x="17" y="5"/>
                  <a:pt x="17" y="5"/>
                </a:cubicBezTo>
                <a:cubicBezTo>
                  <a:pt x="16" y="5"/>
                  <a:pt x="16" y="6"/>
                  <a:pt x="16" y="6"/>
                </a:cubicBezTo>
                <a:cubicBezTo>
                  <a:pt x="16" y="46"/>
                  <a:pt x="16" y="46"/>
                  <a:pt x="16" y="46"/>
                </a:cubicBezTo>
                <a:cubicBezTo>
                  <a:pt x="15" y="46"/>
                  <a:pt x="14" y="45"/>
                  <a:pt x="12" y="45"/>
                </a:cubicBezTo>
                <a:cubicBezTo>
                  <a:pt x="7" y="45"/>
                  <a:pt x="7" y="45"/>
                  <a:pt x="7" y="45"/>
                </a:cubicBezTo>
                <a:cubicBezTo>
                  <a:pt x="3" y="45"/>
                  <a:pt x="0" y="48"/>
                  <a:pt x="0" y="52"/>
                </a:cubicBezTo>
                <a:cubicBezTo>
                  <a:pt x="0" y="55"/>
                  <a:pt x="3" y="58"/>
                  <a:pt x="7" y="58"/>
                </a:cubicBezTo>
                <a:cubicBezTo>
                  <a:pt x="12" y="58"/>
                  <a:pt x="12" y="58"/>
                  <a:pt x="12" y="58"/>
                </a:cubicBezTo>
                <a:cubicBezTo>
                  <a:pt x="16" y="58"/>
                  <a:pt x="19" y="55"/>
                  <a:pt x="19" y="52"/>
                </a:cubicBezTo>
                <a:cubicBezTo>
                  <a:pt x="19" y="21"/>
                  <a:pt x="19" y="21"/>
                  <a:pt x="19" y="21"/>
                </a:cubicBezTo>
                <a:cubicBezTo>
                  <a:pt x="51" y="16"/>
                  <a:pt x="51" y="16"/>
                  <a:pt x="51" y="16"/>
                </a:cubicBezTo>
                <a:cubicBezTo>
                  <a:pt x="51" y="38"/>
                  <a:pt x="51" y="38"/>
                  <a:pt x="51" y="38"/>
                </a:cubicBezTo>
                <a:cubicBezTo>
                  <a:pt x="50" y="38"/>
                  <a:pt x="48" y="37"/>
                  <a:pt x="47" y="37"/>
                </a:cubicBezTo>
                <a:cubicBezTo>
                  <a:pt x="41" y="37"/>
                  <a:pt x="41" y="37"/>
                  <a:pt x="41" y="37"/>
                </a:cubicBezTo>
                <a:cubicBezTo>
                  <a:pt x="38" y="37"/>
                  <a:pt x="35" y="40"/>
                  <a:pt x="35" y="44"/>
                </a:cubicBezTo>
                <a:cubicBezTo>
                  <a:pt x="35" y="47"/>
                  <a:pt x="38" y="50"/>
                  <a:pt x="41" y="50"/>
                </a:cubicBezTo>
                <a:cubicBezTo>
                  <a:pt x="47" y="50"/>
                  <a:pt x="47" y="50"/>
                  <a:pt x="47" y="50"/>
                </a:cubicBezTo>
                <a:cubicBezTo>
                  <a:pt x="50" y="50"/>
                  <a:pt x="53" y="47"/>
                  <a:pt x="53" y="44"/>
                </a:cubicBezTo>
                <a:cubicBezTo>
                  <a:pt x="53" y="1"/>
                  <a:pt x="53" y="1"/>
                  <a:pt x="53" y="1"/>
                </a:cubicBezTo>
                <a:cubicBezTo>
                  <a:pt x="53" y="0"/>
                  <a:pt x="53" y="0"/>
                  <a:pt x="52" y="0"/>
                </a:cubicBezTo>
                <a:close/>
                <a:moveTo>
                  <a:pt x="12" y="56"/>
                </a:moveTo>
                <a:cubicBezTo>
                  <a:pt x="7" y="56"/>
                  <a:pt x="7" y="56"/>
                  <a:pt x="7" y="56"/>
                </a:cubicBezTo>
                <a:cubicBezTo>
                  <a:pt x="4" y="56"/>
                  <a:pt x="3" y="54"/>
                  <a:pt x="3" y="52"/>
                </a:cubicBezTo>
                <a:cubicBezTo>
                  <a:pt x="3" y="49"/>
                  <a:pt x="4" y="48"/>
                  <a:pt x="7" y="48"/>
                </a:cubicBezTo>
                <a:cubicBezTo>
                  <a:pt x="12" y="48"/>
                  <a:pt x="12" y="48"/>
                  <a:pt x="12" y="48"/>
                </a:cubicBezTo>
                <a:cubicBezTo>
                  <a:pt x="14" y="48"/>
                  <a:pt x="16" y="49"/>
                  <a:pt x="16" y="52"/>
                </a:cubicBezTo>
                <a:cubicBezTo>
                  <a:pt x="16" y="54"/>
                  <a:pt x="14" y="56"/>
                  <a:pt x="12" y="56"/>
                </a:cubicBezTo>
                <a:close/>
                <a:moveTo>
                  <a:pt x="47" y="48"/>
                </a:moveTo>
                <a:cubicBezTo>
                  <a:pt x="41" y="48"/>
                  <a:pt x="41" y="48"/>
                  <a:pt x="41" y="48"/>
                </a:cubicBezTo>
                <a:cubicBezTo>
                  <a:pt x="39" y="48"/>
                  <a:pt x="37" y="46"/>
                  <a:pt x="37" y="44"/>
                </a:cubicBezTo>
                <a:cubicBezTo>
                  <a:pt x="37" y="41"/>
                  <a:pt x="39" y="40"/>
                  <a:pt x="41" y="40"/>
                </a:cubicBezTo>
                <a:cubicBezTo>
                  <a:pt x="47" y="40"/>
                  <a:pt x="47" y="40"/>
                  <a:pt x="47" y="40"/>
                </a:cubicBezTo>
                <a:cubicBezTo>
                  <a:pt x="49" y="40"/>
                  <a:pt x="51" y="41"/>
                  <a:pt x="51" y="44"/>
                </a:cubicBezTo>
                <a:cubicBezTo>
                  <a:pt x="51" y="46"/>
                  <a:pt x="49" y="48"/>
                  <a:pt x="47" y="48"/>
                </a:cubicBezTo>
                <a:close/>
                <a:moveTo>
                  <a:pt x="51" y="13"/>
                </a:moveTo>
                <a:cubicBezTo>
                  <a:pt x="19" y="18"/>
                  <a:pt x="19" y="18"/>
                  <a:pt x="19" y="18"/>
                </a:cubicBezTo>
                <a:cubicBezTo>
                  <a:pt x="19" y="7"/>
                  <a:pt x="19" y="7"/>
                  <a:pt x="19" y="7"/>
                </a:cubicBezTo>
                <a:cubicBezTo>
                  <a:pt x="51" y="3"/>
                  <a:pt x="51" y="3"/>
                  <a:pt x="51" y="3"/>
                </a:cubicBezTo>
                <a:lnTo>
                  <a:pt x="51" y="13"/>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45" name="CustomShape 8"/>
          <p:cNvSpPr/>
          <p:nvPr/>
        </p:nvSpPr>
        <p:spPr>
          <a:xfrm>
            <a:off x="6464520" y="3781800"/>
            <a:ext cx="376560" cy="369000"/>
          </a:xfrm>
          <a:custGeom>
            <a:avLst/>
            <a:gdLst/>
            <a:ahLst/>
            <a:cxnLst/>
            <a:rect l="l" t="t" r="r" b="b"/>
            <a:pathLst>
              <a:path w="199" h="195">
                <a:moveTo>
                  <a:pt x="199" y="70"/>
                </a:moveTo>
                <a:lnTo>
                  <a:pt x="128" y="70"/>
                </a:lnTo>
                <a:lnTo>
                  <a:pt x="101" y="0"/>
                </a:lnTo>
                <a:lnTo>
                  <a:pt x="74" y="70"/>
                </a:lnTo>
                <a:lnTo>
                  <a:pt x="0" y="70"/>
                </a:lnTo>
                <a:lnTo>
                  <a:pt x="61" y="114"/>
                </a:lnTo>
                <a:lnTo>
                  <a:pt x="34" y="195"/>
                </a:lnTo>
                <a:lnTo>
                  <a:pt x="101" y="148"/>
                </a:lnTo>
                <a:lnTo>
                  <a:pt x="169" y="195"/>
                </a:lnTo>
                <a:lnTo>
                  <a:pt x="142" y="114"/>
                </a:lnTo>
                <a:lnTo>
                  <a:pt x="199" y="70"/>
                </a:lnTo>
                <a:close/>
                <a:moveTo>
                  <a:pt x="148" y="171"/>
                </a:moveTo>
                <a:lnTo>
                  <a:pt x="105" y="141"/>
                </a:lnTo>
                <a:lnTo>
                  <a:pt x="101" y="134"/>
                </a:lnTo>
                <a:lnTo>
                  <a:pt x="95" y="141"/>
                </a:lnTo>
                <a:lnTo>
                  <a:pt x="51" y="171"/>
                </a:lnTo>
                <a:lnTo>
                  <a:pt x="68" y="118"/>
                </a:lnTo>
                <a:lnTo>
                  <a:pt x="71" y="111"/>
                </a:lnTo>
                <a:lnTo>
                  <a:pt x="64" y="107"/>
                </a:lnTo>
                <a:lnTo>
                  <a:pt x="27" y="81"/>
                </a:lnTo>
                <a:lnTo>
                  <a:pt x="81" y="81"/>
                </a:lnTo>
                <a:lnTo>
                  <a:pt x="81" y="74"/>
                </a:lnTo>
                <a:lnTo>
                  <a:pt x="101" y="23"/>
                </a:lnTo>
                <a:lnTo>
                  <a:pt x="118" y="74"/>
                </a:lnTo>
                <a:lnTo>
                  <a:pt x="122" y="81"/>
                </a:lnTo>
                <a:lnTo>
                  <a:pt x="172" y="81"/>
                </a:lnTo>
                <a:lnTo>
                  <a:pt x="135" y="107"/>
                </a:lnTo>
                <a:lnTo>
                  <a:pt x="132" y="111"/>
                </a:lnTo>
                <a:lnTo>
                  <a:pt x="148" y="171"/>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46" name="CustomShape 9"/>
          <p:cNvSpPr/>
          <p:nvPr/>
        </p:nvSpPr>
        <p:spPr>
          <a:xfrm>
            <a:off x="5173200" y="5234400"/>
            <a:ext cx="374400" cy="369000"/>
          </a:xfrm>
          <a:custGeom>
            <a:avLst/>
            <a:gdLst/>
            <a:ahLst/>
            <a:cxnLst/>
            <a:rect l="l" t="t" r="r" b="b"/>
            <a:pathLst>
              <a:path w="59" h="58">
                <a:moveTo>
                  <a:pt x="13" y="39"/>
                </a:moveTo>
                <a:cubicBezTo>
                  <a:pt x="15" y="38"/>
                  <a:pt x="15" y="38"/>
                  <a:pt x="15" y="38"/>
                </a:cubicBezTo>
                <a:cubicBezTo>
                  <a:pt x="15" y="38"/>
                  <a:pt x="15" y="37"/>
                  <a:pt x="15" y="37"/>
                </a:cubicBezTo>
                <a:cubicBezTo>
                  <a:pt x="15" y="36"/>
                  <a:pt x="14" y="36"/>
                  <a:pt x="14" y="36"/>
                </a:cubicBezTo>
                <a:cubicBezTo>
                  <a:pt x="13" y="36"/>
                  <a:pt x="13" y="36"/>
                  <a:pt x="13" y="36"/>
                </a:cubicBezTo>
                <a:cubicBezTo>
                  <a:pt x="11" y="37"/>
                  <a:pt x="11" y="37"/>
                  <a:pt x="11" y="37"/>
                </a:cubicBezTo>
                <a:cubicBezTo>
                  <a:pt x="11" y="38"/>
                  <a:pt x="11" y="38"/>
                  <a:pt x="11" y="38"/>
                </a:cubicBezTo>
                <a:cubicBezTo>
                  <a:pt x="11" y="39"/>
                  <a:pt x="12" y="40"/>
                  <a:pt x="12" y="40"/>
                </a:cubicBezTo>
                <a:cubicBezTo>
                  <a:pt x="13" y="40"/>
                  <a:pt x="13" y="40"/>
                  <a:pt x="13" y="39"/>
                </a:cubicBezTo>
                <a:close/>
                <a:moveTo>
                  <a:pt x="22" y="38"/>
                </a:moveTo>
                <a:cubicBezTo>
                  <a:pt x="22" y="38"/>
                  <a:pt x="21" y="37"/>
                  <a:pt x="20" y="37"/>
                </a:cubicBezTo>
                <a:cubicBezTo>
                  <a:pt x="20" y="37"/>
                  <a:pt x="20" y="37"/>
                  <a:pt x="19" y="37"/>
                </a:cubicBezTo>
                <a:cubicBezTo>
                  <a:pt x="6" y="51"/>
                  <a:pt x="6" y="51"/>
                  <a:pt x="6" y="51"/>
                </a:cubicBezTo>
                <a:cubicBezTo>
                  <a:pt x="6" y="51"/>
                  <a:pt x="6" y="51"/>
                  <a:pt x="6" y="52"/>
                </a:cubicBezTo>
                <a:cubicBezTo>
                  <a:pt x="6" y="52"/>
                  <a:pt x="6" y="53"/>
                  <a:pt x="7" y="53"/>
                </a:cubicBezTo>
                <a:cubicBezTo>
                  <a:pt x="7" y="53"/>
                  <a:pt x="8" y="53"/>
                  <a:pt x="8" y="53"/>
                </a:cubicBezTo>
                <a:cubicBezTo>
                  <a:pt x="21" y="39"/>
                  <a:pt x="21" y="39"/>
                  <a:pt x="21" y="39"/>
                </a:cubicBezTo>
                <a:cubicBezTo>
                  <a:pt x="22" y="39"/>
                  <a:pt x="22" y="39"/>
                  <a:pt x="22" y="38"/>
                </a:cubicBezTo>
                <a:close/>
                <a:moveTo>
                  <a:pt x="22" y="44"/>
                </a:moveTo>
                <a:cubicBezTo>
                  <a:pt x="21" y="44"/>
                  <a:pt x="21" y="44"/>
                  <a:pt x="21" y="44"/>
                </a:cubicBezTo>
                <a:cubicBezTo>
                  <a:pt x="17" y="48"/>
                  <a:pt x="17" y="48"/>
                  <a:pt x="17" y="48"/>
                </a:cubicBezTo>
                <a:cubicBezTo>
                  <a:pt x="16" y="48"/>
                  <a:pt x="16" y="49"/>
                  <a:pt x="16" y="49"/>
                </a:cubicBezTo>
                <a:cubicBezTo>
                  <a:pt x="16" y="50"/>
                  <a:pt x="17" y="50"/>
                  <a:pt x="18" y="50"/>
                </a:cubicBezTo>
                <a:cubicBezTo>
                  <a:pt x="18" y="50"/>
                  <a:pt x="18" y="50"/>
                  <a:pt x="19" y="50"/>
                </a:cubicBezTo>
                <a:cubicBezTo>
                  <a:pt x="23" y="46"/>
                  <a:pt x="23" y="46"/>
                  <a:pt x="23" y="46"/>
                </a:cubicBezTo>
                <a:cubicBezTo>
                  <a:pt x="23" y="46"/>
                  <a:pt x="23" y="45"/>
                  <a:pt x="23" y="45"/>
                </a:cubicBezTo>
                <a:cubicBezTo>
                  <a:pt x="23" y="44"/>
                  <a:pt x="22" y="44"/>
                  <a:pt x="22" y="44"/>
                </a:cubicBezTo>
                <a:close/>
                <a:moveTo>
                  <a:pt x="59" y="1"/>
                </a:moveTo>
                <a:cubicBezTo>
                  <a:pt x="59" y="0"/>
                  <a:pt x="58" y="0"/>
                  <a:pt x="58" y="0"/>
                </a:cubicBezTo>
                <a:cubicBezTo>
                  <a:pt x="57" y="0"/>
                  <a:pt x="57" y="0"/>
                  <a:pt x="57" y="0"/>
                </a:cubicBezTo>
                <a:cubicBezTo>
                  <a:pt x="57" y="0"/>
                  <a:pt x="57" y="0"/>
                  <a:pt x="57" y="0"/>
                </a:cubicBezTo>
                <a:cubicBezTo>
                  <a:pt x="1" y="24"/>
                  <a:pt x="1" y="24"/>
                  <a:pt x="1" y="24"/>
                </a:cubicBezTo>
                <a:cubicBezTo>
                  <a:pt x="1" y="24"/>
                  <a:pt x="1" y="24"/>
                  <a:pt x="1" y="24"/>
                </a:cubicBezTo>
                <a:cubicBezTo>
                  <a:pt x="1" y="24"/>
                  <a:pt x="1" y="24"/>
                  <a:pt x="1" y="24"/>
                </a:cubicBezTo>
                <a:cubicBezTo>
                  <a:pt x="1" y="24"/>
                  <a:pt x="1" y="24"/>
                  <a:pt x="1" y="24"/>
                </a:cubicBezTo>
                <a:cubicBezTo>
                  <a:pt x="1" y="24"/>
                  <a:pt x="0" y="24"/>
                  <a:pt x="0" y="25"/>
                </a:cubicBezTo>
                <a:cubicBezTo>
                  <a:pt x="0" y="26"/>
                  <a:pt x="1" y="26"/>
                  <a:pt x="1" y="26"/>
                </a:cubicBezTo>
                <a:cubicBezTo>
                  <a:pt x="1" y="26"/>
                  <a:pt x="1" y="26"/>
                  <a:pt x="1" y="26"/>
                </a:cubicBezTo>
                <a:cubicBezTo>
                  <a:pt x="23" y="35"/>
                  <a:pt x="23" y="35"/>
                  <a:pt x="23" y="35"/>
                </a:cubicBezTo>
                <a:cubicBezTo>
                  <a:pt x="32" y="57"/>
                  <a:pt x="32" y="57"/>
                  <a:pt x="32" y="57"/>
                </a:cubicBezTo>
                <a:cubicBezTo>
                  <a:pt x="32" y="57"/>
                  <a:pt x="32" y="57"/>
                  <a:pt x="32" y="57"/>
                </a:cubicBezTo>
                <a:cubicBezTo>
                  <a:pt x="33" y="58"/>
                  <a:pt x="33" y="58"/>
                  <a:pt x="34" y="58"/>
                </a:cubicBezTo>
                <a:cubicBezTo>
                  <a:pt x="34" y="58"/>
                  <a:pt x="35" y="58"/>
                  <a:pt x="35" y="58"/>
                </a:cubicBezTo>
                <a:cubicBezTo>
                  <a:pt x="35" y="58"/>
                  <a:pt x="35" y="58"/>
                  <a:pt x="35" y="58"/>
                </a:cubicBezTo>
                <a:cubicBezTo>
                  <a:pt x="35" y="58"/>
                  <a:pt x="35" y="58"/>
                  <a:pt x="35" y="58"/>
                </a:cubicBezTo>
                <a:cubicBezTo>
                  <a:pt x="35" y="58"/>
                  <a:pt x="35" y="58"/>
                  <a:pt x="35" y="58"/>
                </a:cubicBezTo>
                <a:cubicBezTo>
                  <a:pt x="59" y="2"/>
                  <a:pt x="59" y="2"/>
                  <a:pt x="59" y="2"/>
                </a:cubicBezTo>
                <a:cubicBezTo>
                  <a:pt x="59" y="2"/>
                  <a:pt x="59" y="2"/>
                  <a:pt x="59" y="2"/>
                </a:cubicBezTo>
                <a:cubicBezTo>
                  <a:pt x="59" y="1"/>
                  <a:pt x="59" y="1"/>
                  <a:pt x="59" y="1"/>
                </a:cubicBezTo>
                <a:close/>
                <a:moveTo>
                  <a:pt x="5" y="25"/>
                </a:moveTo>
                <a:cubicBezTo>
                  <a:pt x="52" y="5"/>
                  <a:pt x="52" y="5"/>
                  <a:pt x="52" y="5"/>
                </a:cubicBezTo>
                <a:cubicBezTo>
                  <a:pt x="24" y="33"/>
                  <a:pt x="24" y="33"/>
                  <a:pt x="24" y="33"/>
                </a:cubicBezTo>
                <a:lnTo>
                  <a:pt x="5" y="25"/>
                </a:lnTo>
                <a:close/>
                <a:moveTo>
                  <a:pt x="34" y="54"/>
                </a:moveTo>
                <a:cubicBezTo>
                  <a:pt x="26" y="35"/>
                  <a:pt x="26" y="35"/>
                  <a:pt x="26" y="35"/>
                </a:cubicBezTo>
                <a:cubicBezTo>
                  <a:pt x="54" y="7"/>
                  <a:pt x="54" y="7"/>
                  <a:pt x="54" y="7"/>
                </a:cubicBezTo>
                <a:lnTo>
                  <a:pt x="34" y="54"/>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47" name="CustomShape 10"/>
          <p:cNvSpPr/>
          <p:nvPr/>
        </p:nvSpPr>
        <p:spPr>
          <a:xfrm>
            <a:off x="5172480" y="2328480"/>
            <a:ext cx="376560" cy="369000"/>
          </a:xfrm>
          <a:custGeom>
            <a:avLst/>
            <a:gdLst/>
            <a:ahLst/>
            <a:cxnLst/>
            <a:rect l="l" t="t" r="r" b="b"/>
            <a:pathLst>
              <a:path w="59" h="58">
                <a:moveTo>
                  <a:pt x="50" y="42"/>
                </a:moveTo>
                <a:cubicBezTo>
                  <a:pt x="32" y="42"/>
                  <a:pt x="32" y="42"/>
                  <a:pt x="32" y="42"/>
                </a:cubicBezTo>
                <a:cubicBezTo>
                  <a:pt x="32" y="40"/>
                  <a:pt x="29" y="38"/>
                  <a:pt x="27" y="38"/>
                </a:cubicBezTo>
                <a:cubicBezTo>
                  <a:pt x="25" y="38"/>
                  <a:pt x="22" y="40"/>
                  <a:pt x="22" y="42"/>
                </a:cubicBezTo>
                <a:cubicBezTo>
                  <a:pt x="10" y="42"/>
                  <a:pt x="10" y="42"/>
                  <a:pt x="10" y="42"/>
                </a:cubicBezTo>
                <a:cubicBezTo>
                  <a:pt x="9" y="42"/>
                  <a:pt x="8" y="43"/>
                  <a:pt x="8" y="44"/>
                </a:cubicBezTo>
                <a:cubicBezTo>
                  <a:pt x="8" y="44"/>
                  <a:pt x="9" y="45"/>
                  <a:pt x="10" y="45"/>
                </a:cubicBezTo>
                <a:cubicBezTo>
                  <a:pt x="22" y="45"/>
                  <a:pt x="22" y="45"/>
                  <a:pt x="22" y="45"/>
                </a:cubicBezTo>
                <a:cubicBezTo>
                  <a:pt x="22" y="47"/>
                  <a:pt x="25" y="49"/>
                  <a:pt x="27" y="49"/>
                </a:cubicBezTo>
                <a:cubicBezTo>
                  <a:pt x="29" y="49"/>
                  <a:pt x="32" y="47"/>
                  <a:pt x="32" y="45"/>
                </a:cubicBezTo>
                <a:cubicBezTo>
                  <a:pt x="50" y="45"/>
                  <a:pt x="50" y="45"/>
                  <a:pt x="50" y="45"/>
                </a:cubicBezTo>
                <a:cubicBezTo>
                  <a:pt x="50" y="45"/>
                  <a:pt x="51" y="44"/>
                  <a:pt x="51" y="44"/>
                </a:cubicBezTo>
                <a:cubicBezTo>
                  <a:pt x="51" y="43"/>
                  <a:pt x="50" y="42"/>
                  <a:pt x="50" y="42"/>
                </a:cubicBezTo>
                <a:close/>
                <a:moveTo>
                  <a:pt x="27" y="46"/>
                </a:moveTo>
                <a:cubicBezTo>
                  <a:pt x="26" y="46"/>
                  <a:pt x="24" y="45"/>
                  <a:pt x="24" y="44"/>
                </a:cubicBezTo>
                <a:cubicBezTo>
                  <a:pt x="24" y="42"/>
                  <a:pt x="26" y="41"/>
                  <a:pt x="27" y="41"/>
                </a:cubicBezTo>
                <a:cubicBezTo>
                  <a:pt x="28" y="41"/>
                  <a:pt x="30" y="42"/>
                  <a:pt x="30" y="44"/>
                </a:cubicBezTo>
                <a:cubicBezTo>
                  <a:pt x="30" y="45"/>
                  <a:pt x="28" y="46"/>
                  <a:pt x="27" y="46"/>
                </a:cubicBezTo>
                <a:close/>
                <a:moveTo>
                  <a:pt x="50" y="13"/>
                </a:moveTo>
                <a:cubicBezTo>
                  <a:pt x="27" y="13"/>
                  <a:pt x="27" y="13"/>
                  <a:pt x="27" y="13"/>
                </a:cubicBezTo>
                <a:cubicBezTo>
                  <a:pt x="26" y="11"/>
                  <a:pt x="24" y="9"/>
                  <a:pt x="22" y="9"/>
                </a:cubicBezTo>
                <a:cubicBezTo>
                  <a:pt x="19" y="9"/>
                  <a:pt x="17" y="11"/>
                  <a:pt x="17" y="13"/>
                </a:cubicBezTo>
                <a:cubicBezTo>
                  <a:pt x="10" y="13"/>
                  <a:pt x="10" y="13"/>
                  <a:pt x="10" y="13"/>
                </a:cubicBezTo>
                <a:cubicBezTo>
                  <a:pt x="9" y="13"/>
                  <a:pt x="8" y="14"/>
                  <a:pt x="8" y="14"/>
                </a:cubicBezTo>
                <a:cubicBezTo>
                  <a:pt x="8" y="15"/>
                  <a:pt x="9" y="16"/>
                  <a:pt x="10" y="16"/>
                </a:cubicBezTo>
                <a:cubicBezTo>
                  <a:pt x="17" y="16"/>
                  <a:pt x="17" y="16"/>
                  <a:pt x="17" y="16"/>
                </a:cubicBezTo>
                <a:cubicBezTo>
                  <a:pt x="17" y="18"/>
                  <a:pt x="19" y="20"/>
                  <a:pt x="22" y="20"/>
                </a:cubicBezTo>
                <a:cubicBezTo>
                  <a:pt x="24" y="20"/>
                  <a:pt x="26" y="18"/>
                  <a:pt x="27" y="16"/>
                </a:cubicBezTo>
                <a:cubicBezTo>
                  <a:pt x="50" y="16"/>
                  <a:pt x="50" y="16"/>
                  <a:pt x="50" y="16"/>
                </a:cubicBezTo>
                <a:cubicBezTo>
                  <a:pt x="50" y="16"/>
                  <a:pt x="51" y="15"/>
                  <a:pt x="51" y="14"/>
                </a:cubicBezTo>
                <a:cubicBezTo>
                  <a:pt x="51" y="14"/>
                  <a:pt x="50" y="13"/>
                  <a:pt x="50" y="13"/>
                </a:cubicBezTo>
                <a:close/>
                <a:moveTo>
                  <a:pt x="22" y="17"/>
                </a:moveTo>
                <a:cubicBezTo>
                  <a:pt x="20" y="17"/>
                  <a:pt x="19" y="16"/>
                  <a:pt x="19" y="14"/>
                </a:cubicBezTo>
                <a:cubicBezTo>
                  <a:pt x="19" y="13"/>
                  <a:pt x="20" y="12"/>
                  <a:pt x="22" y="12"/>
                </a:cubicBezTo>
                <a:cubicBezTo>
                  <a:pt x="23" y="12"/>
                  <a:pt x="24" y="13"/>
                  <a:pt x="24" y="14"/>
                </a:cubicBezTo>
                <a:cubicBezTo>
                  <a:pt x="24" y="16"/>
                  <a:pt x="23" y="17"/>
                  <a:pt x="22" y="17"/>
                </a:cubicBezTo>
                <a:close/>
                <a:moveTo>
                  <a:pt x="50" y="28"/>
                </a:moveTo>
                <a:cubicBezTo>
                  <a:pt x="45" y="28"/>
                  <a:pt x="45" y="28"/>
                  <a:pt x="45" y="28"/>
                </a:cubicBezTo>
                <a:cubicBezTo>
                  <a:pt x="45" y="25"/>
                  <a:pt x="43" y="24"/>
                  <a:pt x="40" y="24"/>
                </a:cubicBezTo>
                <a:cubicBezTo>
                  <a:pt x="38" y="24"/>
                  <a:pt x="36" y="25"/>
                  <a:pt x="35" y="28"/>
                </a:cubicBezTo>
                <a:cubicBezTo>
                  <a:pt x="10" y="28"/>
                  <a:pt x="10" y="28"/>
                  <a:pt x="10" y="28"/>
                </a:cubicBezTo>
                <a:cubicBezTo>
                  <a:pt x="9" y="28"/>
                  <a:pt x="8" y="28"/>
                  <a:pt x="8" y="29"/>
                </a:cubicBezTo>
                <a:cubicBezTo>
                  <a:pt x="8" y="30"/>
                  <a:pt x="9" y="30"/>
                  <a:pt x="10" y="30"/>
                </a:cubicBezTo>
                <a:cubicBezTo>
                  <a:pt x="35" y="30"/>
                  <a:pt x="35" y="30"/>
                  <a:pt x="35" y="30"/>
                </a:cubicBezTo>
                <a:cubicBezTo>
                  <a:pt x="36" y="33"/>
                  <a:pt x="38" y="34"/>
                  <a:pt x="40" y="34"/>
                </a:cubicBezTo>
                <a:cubicBezTo>
                  <a:pt x="43" y="34"/>
                  <a:pt x="45" y="33"/>
                  <a:pt x="45" y="30"/>
                </a:cubicBezTo>
                <a:cubicBezTo>
                  <a:pt x="50" y="30"/>
                  <a:pt x="50" y="30"/>
                  <a:pt x="50" y="30"/>
                </a:cubicBezTo>
                <a:cubicBezTo>
                  <a:pt x="50" y="30"/>
                  <a:pt x="51" y="30"/>
                  <a:pt x="51" y="29"/>
                </a:cubicBezTo>
                <a:cubicBezTo>
                  <a:pt x="51" y="28"/>
                  <a:pt x="50" y="28"/>
                  <a:pt x="50" y="28"/>
                </a:cubicBezTo>
                <a:close/>
                <a:moveTo>
                  <a:pt x="40" y="32"/>
                </a:moveTo>
                <a:cubicBezTo>
                  <a:pt x="39" y="32"/>
                  <a:pt x="38" y="30"/>
                  <a:pt x="38" y="29"/>
                </a:cubicBezTo>
                <a:cubicBezTo>
                  <a:pt x="38" y="28"/>
                  <a:pt x="39" y="26"/>
                  <a:pt x="40" y="26"/>
                </a:cubicBezTo>
                <a:cubicBezTo>
                  <a:pt x="42" y="26"/>
                  <a:pt x="43" y="28"/>
                  <a:pt x="43" y="29"/>
                </a:cubicBezTo>
                <a:cubicBezTo>
                  <a:pt x="43" y="30"/>
                  <a:pt x="42" y="32"/>
                  <a:pt x="40" y="32"/>
                </a:cubicBezTo>
                <a:close/>
                <a:moveTo>
                  <a:pt x="54" y="0"/>
                </a:moveTo>
                <a:cubicBezTo>
                  <a:pt x="6" y="0"/>
                  <a:pt x="6" y="0"/>
                  <a:pt x="6" y="0"/>
                </a:cubicBezTo>
                <a:cubicBezTo>
                  <a:pt x="3" y="0"/>
                  <a:pt x="0" y="2"/>
                  <a:pt x="0" y="5"/>
                </a:cubicBezTo>
                <a:cubicBezTo>
                  <a:pt x="0" y="53"/>
                  <a:pt x="0" y="53"/>
                  <a:pt x="0" y="53"/>
                </a:cubicBezTo>
                <a:cubicBezTo>
                  <a:pt x="0" y="56"/>
                  <a:pt x="3" y="58"/>
                  <a:pt x="6" y="58"/>
                </a:cubicBezTo>
                <a:cubicBezTo>
                  <a:pt x="54" y="58"/>
                  <a:pt x="54" y="58"/>
                  <a:pt x="54" y="58"/>
                </a:cubicBezTo>
                <a:cubicBezTo>
                  <a:pt x="57" y="58"/>
                  <a:pt x="59" y="56"/>
                  <a:pt x="59" y="53"/>
                </a:cubicBezTo>
                <a:cubicBezTo>
                  <a:pt x="59" y="5"/>
                  <a:pt x="59" y="5"/>
                  <a:pt x="59" y="5"/>
                </a:cubicBezTo>
                <a:cubicBezTo>
                  <a:pt x="59" y="2"/>
                  <a:pt x="57" y="0"/>
                  <a:pt x="54" y="0"/>
                </a:cubicBezTo>
                <a:close/>
                <a:moveTo>
                  <a:pt x="56" y="53"/>
                </a:moveTo>
                <a:cubicBezTo>
                  <a:pt x="56" y="54"/>
                  <a:pt x="55" y="56"/>
                  <a:pt x="54" y="56"/>
                </a:cubicBezTo>
                <a:cubicBezTo>
                  <a:pt x="6" y="56"/>
                  <a:pt x="6" y="56"/>
                  <a:pt x="6" y="56"/>
                </a:cubicBezTo>
                <a:cubicBezTo>
                  <a:pt x="4" y="56"/>
                  <a:pt x="3" y="54"/>
                  <a:pt x="3" y="53"/>
                </a:cubicBezTo>
                <a:cubicBezTo>
                  <a:pt x="3" y="5"/>
                  <a:pt x="3" y="5"/>
                  <a:pt x="3" y="5"/>
                </a:cubicBezTo>
                <a:cubicBezTo>
                  <a:pt x="3" y="4"/>
                  <a:pt x="4" y="2"/>
                  <a:pt x="6" y="2"/>
                </a:cubicBezTo>
                <a:cubicBezTo>
                  <a:pt x="54" y="2"/>
                  <a:pt x="54" y="2"/>
                  <a:pt x="54" y="2"/>
                </a:cubicBezTo>
                <a:cubicBezTo>
                  <a:pt x="55" y="2"/>
                  <a:pt x="56" y="4"/>
                  <a:pt x="56" y="5"/>
                </a:cubicBezTo>
                <a:lnTo>
                  <a:pt x="56" y="53"/>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48" name="CustomShape 11"/>
          <p:cNvSpPr/>
          <p:nvPr/>
        </p:nvSpPr>
        <p:spPr>
          <a:xfrm>
            <a:off x="6464520" y="2328480"/>
            <a:ext cx="376560" cy="369000"/>
          </a:xfrm>
          <a:custGeom>
            <a:avLst/>
            <a:gdLst/>
            <a:ahLst/>
            <a:cxnLst/>
            <a:rect l="l" t="t" r="r" b="b"/>
            <a:pathLst>
              <a:path w="59" h="58">
                <a:moveTo>
                  <a:pt x="57" y="23"/>
                </a:moveTo>
                <a:cubicBezTo>
                  <a:pt x="54" y="22"/>
                  <a:pt x="54" y="22"/>
                  <a:pt x="54" y="22"/>
                </a:cubicBezTo>
                <a:cubicBezTo>
                  <a:pt x="54" y="20"/>
                  <a:pt x="53" y="18"/>
                  <a:pt x="52" y="16"/>
                </a:cubicBezTo>
                <a:cubicBezTo>
                  <a:pt x="53" y="14"/>
                  <a:pt x="53" y="14"/>
                  <a:pt x="53" y="14"/>
                </a:cubicBezTo>
                <a:cubicBezTo>
                  <a:pt x="54" y="13"/>
                  <a:pt x="54" y="12"/>
                  <a:pt x="53" y="11"/>
                </a:cubicBezTo>
                <a:cubicBezTo>
                  <a:pt x="48" y="5"/>
                  <a:pt x="48" y="5"/>
                  <a:pt x="48" y="5"/>
                </a:cubicBezTo>
                <a:cubicBezTo>
                  <a:pt x="47" y="5"/>
                  <a:pt x="47" y="5"/>
                  <a:pt x="46" y="5"/>
                </a:cubicBezTo>
                <a:cubicBezTo>
                  <a:pt x="46" y="5"/>
                  <a:pt x="45" y="5"/>
                  <a:pt x="45" y="5"/>
                </a:cubicBezTo>
                <a:cubicBezTo>
                  <a:pt x="42" y="7"/>
                  <a:pt x="42" y="7"/>
                  <a:pt x="42" y="7"/>
                </a:cubicBezTo>
                <a:cubicBezTo>
                  <a:pt x="40" y="6"/>
                  <a:pt x="38" y="5"/>
                  <a:pt x="36" y="4"/>
                </a:cubicBezTo>
                <a:cubicBezTo>
                  <a:pt x="36" y="2"/>
                  <a:pt x="36" y="2"/>
                  <a:pt x="36" y="2"/>
                </a:cubicBezTo>
                <a:cubicBezTo>
                  <a:pt x="35" y="1"/>
                  <a:pt x="35" y="0"/>
                  <a:pt x="34" y="0"/>
                </a:cubicBezTo>
                <a:cubicBezTo>
                  <a:pt x="26" y="0"/>
                  <a:pt x="26" y="0"/>
                  <a:pt x="26" y="0"/>
                </a:cubicBezTo>
                <a:cubicBezTo>
                  <a:pt x="25" y="0"/>
                  <a:pt x="24" y="1"/>
                  <a:pt x="24" y="2"/>
                </a:cubicBezTo>
                <a:cubicBezTo>
                  <a:pt x="23" y="4"/>
                  <a:pt x="23" y="4"/>
                  <a:pt x="23" y="4"/>
                </a:cubicBezTo>
                <a:cubicBezTo>
                  <a:pt x="21" y="5"/>
                  <a:pt x="19" y="6"/>
                  <a:pt x="17" y="7"/>
                </a:cubicBezTo>
                <a:cubicBezTo>
                  <a:pt x="14" y="5"/>
                  <a:pt x="14" y="5"/>
                  <a:pt x="14" y="5"/>
                </a:cubicBezTo>
                <a:cubicBezTo>
                  <a:pt x="14" y="5"/>
                  <a:pt x="13" y="5"/>
                  <a:pt x="13" y="5"/>
                </a:cubicBezTo>
                <a:cubicBezTo>
                  <a:pt x="12" y="5"/>
                  <a:pt x="12" y="5"/>
                  <a:pt x="12" y="5"/>
                </a:cubicBezTo>
                <a:cubicBezTo>
                  <a:pt x="6" y="11"/>
                  <a:pt x="6" y="11"/>
                  <a:pt x="6" y="11"/>
                </a:cubicBezTo>
                <a:cubicBezTo>
                  <a:pt x="5" y="12"/>
                  <a:pt x="6" y="13"/>
                  <a:pt x="6" y="14"/>
                </a:cubicBezTo>
                <a:cubicBezTo>
                  <a:pt x="8" y="16"/>
                  <a:pt x="8" y="16"/>
                  <a:pt x="8" y="16"/>
                </a:cubicBezTo>
                <a:cubicBezTo>
                  <a:pt x="7" y="18"/>
                  <a:pt x="6" y="20"/>
                  <a:pt x="5" y="22"/>
                </a:cubicBezTo>
                <a:cubicBezTo>
                  <a:pt x="2" y="23"/>
                  <a:pt x="2" y="23"/>
                  <a:pt x="2" y="23"/>
                </a:cubicBezTo>
                <a:cubicBezTo>
                  <a:pt x="1" y="23"/>
                  <a:pt x="0" y="24"/>
                  <a:pt x="0" y="25"/>
                </a:cubicBezTo>
                <a:cubicBezTo>
                  <a:pt x="0" y="33"/>
                  <a:pt x="0" y="33"/>
                  <a:pt x="0" y="33"/>
                </a:cubicBezTo>
                <a:cubicBezTo>
                  <a:pt x="0" y="34"/>
                  <a:pt x="1" y="35"/>
                  <a:pt x="2" y="35"/>
                </a:cubicBezTo>
                <a:cubicBezTo>
                  <a:pt x="5" y="36"/>
                  <a:pt x="5" y="36"/>
                  <a:pt x="5" y="36"/>
                </a:cubicBezTo>
                <a:cubicBezTo>
                  <a:pt x="6" y="38"/>
                  <a:pt x="7" y="40"/>
                  <a:pt x="8" y="42"/>
                </a:cubicBezTo>
                <a:cubicBezTo>
                  <a:pt x="6" y="44"/>
                  <a:pt x="6" y="44"/>
                  <a:pt x="6" y="44"/>
                </a:cubicBezTo>
                <a:cubicBezTo>
                  <a:pt x="6" y="45"/>
                  <a:pt x="5" y="46"/>
                  <a:pt x="6" y="47"/>
                </a:cubicBezTo>
                <a:cubicBezTo>
                  <a:pt x="12" y="53"/>
                  <a:pt x="12" y="53"/>
                  <a:pt x="12" y="53"/>
                </a:cubicBezTo>
                <a:cubicBezTo>
                  <a:pt x="12" y="53"/>
                  <a:pt x="12" y="53"/>
                  <a:pt x="13" y="53"/>
                </a:cubicBezTo>
                <a:cubicBezTo>
                  <a:pt x="13" y="53"/>
                  <a:pt x="14" y="53"/>
                  <a:pt x="14" y="53"/>
                </a:cubicBezTo>
                <a:cubicBezTo>
                  <a:pt x="17" y="51"/>
                  <a:pt x="17" y="51"/>
                  <a:pt x="17" y="51"/>
                </a:cubicBezTo>
                <a:cubicBezTo>
                  <a:pt x="19" y="52"/>
                  <a:pt x="21" y="53"/>
                  <a:pt x="23" y="54"/>
                </a:cubicBezTo>
                <a:cubicBezTo>
                  <a:pt x="24" y="56"/>
                  <a:pt x="24" y="56"/>
                  <a:pt x="24" y="56"/>
                </a:cubicBezTo>
                <a:cubicBezTo>
                  <a:pt x="24" y="57"/>
                  <a:pt x="25" y="58"/>
                  <a:pt x="26" y="58"/>
                </a:cubicBezTo>
                <a:cubicBezTo>
                  <a:pt x="34" y="58"/>
                  <a:pt x="34" y="58"/>
                  <a:pt x="34" y="58"/>
                </a:cubicBezTo>
                <a:cubicBezTo>
                  <a:pt x="35" y="58"/>
                  <a:pt x="35" y="57"/>
                  <a:pt x="36" y="56"/>
                </a:cubicBezTo>
                <a:cubicBezTo>
                  <a:pt x="36" y="54"/>
                  <a:pt x="36" y="54"/>
                  <a:pt x="36" y="54"/>
                </a:cubicBezTo>
                <a:cubicBezTo>
                  <a:pt x="38" y="53"/>
                  <a:pt x="40" y="52"/>
                  <a:pt x="42" y="51"/>
                </a:cubicBezTo>
                <a:cubicBezTo>
                  <a:pt x="45" y="53"/>
                  <a:pt x="45" y="53"/>
                  <a:pt x="45" y="53"/>
                </a:cubicBezTo>
                <a:cubicBezTo>
                  <a:pt x="45" y="53"/>
                  <a:pt x="46" y="53"/>
                  <a:pt x="46" y="53"/>
                </a:cubicBezTo>
                <a:cubicBezTo>
                  <a:pt x="47" y="53"/>
                  <a:pt x="47" y="53"/>
                  <a:pt x="48" y="53"/>
                </a:cubicBezTo>
                <a:cubicBezTo>
                  <a:pt x="53" y="47"/>
                  <a:pt x="53" y="47"/>
                  <a:pt x="53" y="47"/>
                </a:cubicBezTo>
                <a:cubicBezTo>
                  <a:pt x="54" y="46"/>
                  <a:pt x="54" y="45"/>
                  <a:pt x="53" y="44"/>
                </a:cubicBezTo>
                <a:cubicBezTo>
                  <a:pt x="52" y="42"/>
                  <a:pt x="52" y="42"/>
                  <a:pt x="52" y="42"/>
                </a:cubicBezTo>
                <a:cubicBezTo>
                  <a:pt x="53" y="40"/>
                  <a:pt x="54" y="38"/>
                  <a:pt x="54" y="36"/>
                </a:cubicBezTo>
                <a:cubicBezTo>
                  <a:pt x="57" y="35"/>
                  <a:pt x="57" y="35"/>
                  <a:pt x="57" y="35"/>
                </a:cubicBezTo>
                <a:cubicBezTo>
                  <a:pt x="58" y="35"/>
                  <a:pt x="59" y="34"/>
                  <a:pt x="59" y="33"/>
                </a:cubicBezTo>
                <a:cubicBezTo>
                  <a:pt x="59" y="25"/>
                  <a:pt x="59" y="25"/>
                  <a:pt x="59" y="25"/>
                </a:cubicBezTo>
                <a:cubicBezTo>
                  <a:pt x="59" y="24"/>
                  <a:pt x="58" y="23"/>
                  <a:pt x="57" y="23"/>
                </a:cubicBezTo>
                <a:close/>
                <a:moveTo>
                  <a:pt x="56" y="32"/>
                </a:moveTo>
                <a:cubicBezTo>
                  <a:pt x="56" y="32"/>
                  <a:pt x="56" y="32"/>
                  <a:pt x="56" y="32"/>
                </a:cubicBezTo>
                <a:cubicBezTo>
                  <a:pt x="54" y="33"/>
                  <a:pt x="54" y="33"/>
                  <a:pt x="54" y="33"/>
                </a:cubicBezTo>
                <a:cubicBezTo>
                  <a:pt x="53" y="33"/>
                  <a:pt x="52" y="34"/>
                  <a:pt x="52" y="35"/>
                </a:cubicBezTo>
                <a:cubicBezTo>
                  <a:pt x="51" y="37"/>
                  <a:pt x="50" y="39"/>
                  <a:pt x="49" y="40"/>
                </a:cubicBezTo>
                <a:cubicBezTo>
                  <a:pt x="49" y="41"/>
                  <a:pt x="49" y="42"/>
                  <a:pt x="49" y="43"/>
                </a:cubicBezTo>
                <a:cubicBezTo>
                  <a:pt x="51" y="46"/>
                  <a:pt x="51" y="46"/>
                  <a:pt x="51" y="46"/>
                </a:cubicBezTo>
                <a:cubicBezTo>
                  <a:pt x="46" y="50"/>
                  <a:pt x="46" y="50"/>
                  <a:pt x="46" y="50"/>
                </a:cubicBezTo>
                <a:cubicBezTo>
                  <a:pt x="46" y="50"/>
                  <a:pt x="46" y="50"/>
                  <a:pt x="46" y="50"/>
                </a:cubicBezTo>
                <a:cubicBezTo>
                  <a:pt x="44" y="49"/>
                  <a:pt x="44" y="49"/>
                  <a:pt x="44" y="49"/>
                </a:cubicBezTo>
                <a:cubicBezTo>
                  <a:pt x="43" y="48"/>
                  <a:pt x="43" y="48"/>
                  <a:pt x="42" y="48"/>
                </a:cubicBezTo>
                <a:cubicBezTo>
                  <a:pt x="42" y="48"/>
                  <a:pt x="41" y="48"/>
                  <a:pt x="41" y="49"/>
                </a:cubicBezTo>
                <a:cubicBezTo>
                  <a:pt x="39" y="50"/>
                  <a:pt x="37" y="50"/>
                  <a:pt x="36" y="51"/>
                </a:cubicBezTo>
                <a:cubicBezTo>
                  <a:pt x="35" y="51"/>
                  <a:pt x="34" y="52"/>
                  <a:pt x="34" y="53"/>
                </a:cubicBezTo>
                <a:cubicBezTo>
                  <a:pt x="33" y="56"/>
                  <a:pt x="33" y="56"/>
                  <a:pt x="33" y="56"/>
                </a:cubicBezTo>
                <a:cubicBezTo>
                  <a:pt x="33" y="56"/>
                  <a:pt x="33" y="56"/>
                  <a:pt x="33" y="56"/>
                </a:cubicBezTo>
                <a:cubicBezTo>
                  <a:pt x="26" y="56"/>
                  <a:pt x="26" y="56"/>
                  <a:pt x="26" y="56"/>
                </a:cubicBezTo>
                <a:cubicBezTo>
                  <a:pt x="26" y="53"/>
                  <a:pt x="26" y="53"/>
                  <a:pt x="26" y="53"/>
                </a:cubicBezTo>
                <a:cubicBezTo>
                  <a:pt x="25" y="52"/>
                  <a:pt x="25" y="51"/>
                  <a:pt x="24" y="51"/>
                </a:cubicBezTo>
                <a:cubicBezTo>
                  <a:pt x="22" y="50"/>
                  <a:pt x="20" y="50"/>
                  <a:pt x="18" y="49"/>
                </a:cubicBezTo>
                <a:cubicBezTo>
                  <a:pt x="18" y="48"/>
                  <a:pt x="17" y="48"/>
                  <a:pt x="17" y="48"/>
                </a:cubicBezTo>
                <a:cubicBezTo>
                  <a:pt x="16" y="48"/>
                  <a:pt x="16" y="48"/>
                  <a:pt x="16" y="49"/>
                </a:cubicBezTo>
                <a:cubicBezTo>
                  <a:pt x="13" y="50"/>
                  <a:pt x="13" y="50"/>
                  <a:pt x="13" y="50"/>
                </a:cubicBezTo>
                <a:cubicBezTo>
                  <a:pt x="13" y="50"/>
                  <a:pt x="13" y="50"/>
                  <a:pt x="13" y="50"/>
                </a:cubicBezTo>
                <a:cubicBezTo>
                  <a:pt x="8" y="46"/>
                  <a:pt x="8" y="46"/>
                  <a:pt x="8" y="46"/>
                </a:cubicBezTo>
                <a:cubicBezTo>
                  <a:pt x="10" y="43"/>
                  <a:pt x="10" y="43"/>
                  <a:pt x="10" y="43"/>
                </a:cubicBezTo>
                <a:cubicBezTo>
                  <a:pt x="10" y="42"/>
                  <a:pt x="10" y="41"/>
                  <a:pt x="10" y="40"/>
                </a:cubicBezTo>
                <a:cubicBezTo>
                  <a:pt x="9" y="39"/>
                  <a:pt x="8" y="37"/>
                  <a:pt x="8" y="35"/>
                </a:cubicBezTo>
                <a:cubicBezTo>
                  <a:pt x="7" y="34"/>
                  <a:pt x="7" y="33"/>
                  <a:pt x="6" y="33"/>
                </a:cubicBezTo>
                <a:cubicBezTo>
                  <a:pt x="3" y="32"/>
                  <a:pt x="3" y="32"/>
                  <a:pt x="3" y="32"/>
                </a:cubicBezTo>
                <a:cubicBezTo>
                  <a:pt x="3" y="32"/>
                  <a:pt x="3" y="32"/>
                  <a:pt x="3" y="32"/>
                </a:cubicBezTo>
                <a:cubicBezTo>
                  <a:pt x="3" y="26"/>
                  <a:pt x="3" y="26"/>
                  <a:pt x="3" y="26"/>
                </a:cubicBezTo>
                <a:cubicBezTo>
                  <a:pt x="6" y="25"/>
                  <a:pt x="6" y="25"/>
                  <a:pt x="6" y="25"/>
                </a:cubicBezTo>
                <a:cubicBezTo>
                  <a:pt x="7" y="25"/>
                  <a:pt x="7" y="24"/>
                  <a:pt x="8" y="23"/>
                </a:cubicBezTo>
                <a:cubicBezTo>
                  <a:pt x="8" y="21"/>
                  <a:pt x="9" y="19"/>
                  <a:pt x="10" y="18"/>
                </a:cubicBezTo>
                <a:cubicBezTo>
                  <a:pt x="10" y="17"/>
                  <a:pt x="10" y="16"/>
                  <a:pt x="10" y="15"/>
                </a:cubicBezTo>
                <a:cubicBezTo>
                  <a:pt x="8" y="12"/>
                  <a:pt x="8" y="12"/>
                  <a:pt x="8" y="12"/>
                </a:cubicBezTo>
                <a:cubicBezTo>
                  <a:pt x="8" y="12"/>
                  <a:pt x="8" y="12"/>
                  <a:pt x="8" y="12"/>
                </a:cubicBezTo>
                <a:cubicBezTo>
                  <a:pt x="13" y="8"/>
                  <a:pt x="13" y="8"/>
                  <a:pt x="13" y="8"/>
                </a:cubicBezTo>
                <a:cubicBezTo>
                  <a:pt x="16" y="9"/>
                  <a:pt x="16" y="9"/>
                  <a:pt x="16" y="9"/>
                </a:cubicBezTo>
                <a:cubicBezTo>
                  <a:pt x="16" y="10"/>
                  <a:pt x="16" y="10"/>
                  <a:pt x="17" y="10"/>
                </a:cubicBezTo>
                <a:cubicBezTo>
                  <a:pt x="17" y="10"/>
                  <a:pt x="18" y="10"/>
                  <a:pt x="18" y="9"/>
                </a:cubicBezTo>
                <a:cubicBezTo>
                  <a:pt x="20" y="8"/>
                  <a:pt x="22" y="8"/>
                  <a:pt x="24" y="7"/>
                </a:cubicBezTo>
                <a:cubicBezTo>
                  <a:pt x="25" y="7"/>
                  <a:pt x="25" y="6"/>
                  <a:pt x="26" y="5"/>
                </a:cubicBezTo>
                <a:cubicBezTo>
                  <a:pt x="26" y="2"/>
                  <a:pt x="26" y="2"/>
                  <a:pt x="26" y="2"/>
                </a:cubicBezTo>
                <a:cubicBezTo>
                  <a:pt x="33" y="2"/>
                  <a:pt x="33" y="2"/>
                  <a:pt x="33" y="2"/>
                </a:cubicBezTo>
                <a:cubicBezTo>
                  <a:pt x="33" y="2"/>
                  <a:pt x="33" y="2"/>
                  <a:pt x="33" y="2"/>
                </a:cubicBezTo>
                <a:cubicBezTo>
                  <a:pt x="34" y="5"/>
                  <a:pt x="34" y="5"/>
                  <a:pt x="34" y="5"/>
                </a:cubicBezTo>
                <a:cubicBezTo>
                  <a:pt x="34" y="6"/>
                  <a:pt x="35" y="7"/>
                  <a:pt x="36" y="7"/>
                </a:cubicBezTo>
                <a:cubicBezTo>
                  <a:pt x="37" y="8"/>
                  <a:pt x="39" y="8"/>
                  <a:pt x="41" y="9"/>
                </a:cubicBezTo>
                <a:cubicBezTo>
                  <a:pt x="41" y="10"/>
                  <a:pt x="42" y="10"/>
                  <a:pt x="42" y="10"/>
                </a:cubicBezTo>
                <a:cubicBezTo>
                  <a:pt x="43" y="10"/>
                  <a:pt x="43" y="10"/>
                  <a:pt x="44" y="9"/>
                </a:cubicBezTo>
                <a:cubicBezTo>
                  <a:pt x="46" y="8"/>
                  <a:pt x="46" y="8"/>
                  <a:pt x="46" y="8"/>
                </a:cubicBezTo>
                <a:cubicBezTo>
                  <a:pt x="51" y="12"/>
                  <a:pt x="51" y="12"/>
                  <a:pt x="51" y="12"/>
                </a:cubicBezTo>
                <a:cubicBezTo>
                  <a:pt x="51" y="12"/>
                  <a:pt x="51" y="12"/>
                  <a:pt x="51" y="13"/>
                </a:cubicBezTo>
                <a:cubicBezTo>
                  <a:pt x="49" y="15"/>
                  <a:pt x="49" y="15"/>
                  <a:pt x="49" y="15"/>
                </a:cubicBezTo>
                <a:cubicBezTo>
                  <a:pt x="49" y="16"/>
                  <a:pt x="49" y="17"/>
                  <a:pt x="49" y="18"/>
                </a:cubicBezTo>
                <a:cubicBezTo>
                  <a:pt x="50" y="19"/>
                  <a:pt x="51" y="21"/>
                  <a:pt x="52" y="23"/>
                </a:cubicBezTo>
                <a:cubicBezTo>
                  <a:pt x="52" y="24"/>
                  <a:pt x="53" y="25"/>
                  <a:pt x="54" y="25"/>
                </a:cubicBezTo>
                <a:cubicBezTo>
                  <a:pt x="56" y="26"/>
                  <a:pt x="56" y="26"/>
                  <a:pt x="56" y="26"/>
                </a:cubicBezTo>
                <a:lnTo>
                  <a:pt x="56" y="32"/>
                </a:lnTo>
                <a:close/>
                <a:moveTo>
                  <a:pt x="30" y="16"/>
                </a:moveTo>
                <a:cubicBezTo>
                  <a:pt x="22" y="16"/>
                  <a:pt x="16" y="22"/>
                  <a:pt x="16" y="29"/>
                </a:cubicBezTo>
                <a:cubicBezTo>
                  <a:pt x="16" y="36"/>
                  <a:pt x="22" y="42"/>
                  <a:pt x="30" y="42"/>
                </a:cubicBezTo>
                <a:cubicBezTo>
                  <a:pt x="37" y="42"/>
                  <a:pt x="43" y="36"/>
                  <a:pt x="43" y="29"/>
                </a:cubicBezTo>
                <a:cubicBezTo>
                  <a:pt x="43" y="22"/>
                  <a:pt x="37" y="16"/>
                  <a:pt x="30" y="16"/>
                </a:cubicBezTo>
                <a:close/>
                <a:moveTo>
                  <a:pt x="30" y="40"/>
                </a:moveTo>
                <a:cubicBezTo>
                  <a:pt x="24" y="40"/>
                  <a:pt x="19" y="35"/>
                  <a:pt x="19" y="29"/>
                </a:cubicBezTo>
                <a:cubicBezTo>
                  <a:pt x="19" y="23"/>
                  <a:pt x="24" y="18"/>
                  <a:pt x="30" y="18"/>
                </a:cubicBezTo>
                <a:cubicBezTo>
                  <a:pt x="36" y="18"/>
                  <a:pt x="40" y="23"/>
                  <a:pt x="40" y="29"/>
                </a:cubicBezTo>
                <a:cubicBezTo>
                  <a:pt x="40" y="35"/>
                  <a:pt x="36" y="40"/>
                  <a:pt x="30" y="40"/>
                </a:cubicBez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49" name="CustomShape 12"/>
          <p:cNvSpPr/>
          <p:nvPr/>
        </p:nvSpPr>
        <p:spPr>
          <a:xfrm>
            <a:off x="6465240" y="5265720"/>
            <a:ext cx="374400" cy="306360"/>
          </a:xfrm>
          <a:custGeom>
            <a:avLst/>
            <a:gdLst/>
            <a:ahLst/>
            <a:cxnLst/>
            <a:rect l="l" t="t" r="r" b="b"/>
            <a:pathLst>
              <a:path w="59" h="48">
                <a:moveTo>
                  <a:pt x="56" y="5"/>
                </a:moveTo>
                <a:cubicBezTo>
                  <a:pt x="40" y="5"/>
                  <a:pt x="40" y="5"/>
                  <a:pt x="40" y="5"/>
                </a:cubicBezTo>
                <a:cubicBezTo>
                  <a:pt x="40" y="2"/>
                  <a:pt x="38" y="0"/>
                  <a:pt x="35" y="0"/>
                </a:cubicBezTo>
                <a:cubicBezTo>
                  <a:pt x="24" y="0"/>
                  <a:pt x="24" y="0"/>
                  <a:pt x="24" y="0"/>
                </a:cubicBezTo>
                <a:cubicBezTo>
                  <a:pt x="21" y="0"/>
                  <a:pt x="19" y="2"/>
                  <a:pt x="19" y="5"/>
                </a:cubicBezTo>
                <a:cubicBezTo>
                  <a:pt x="3" y="5"/>
                  <a:pt x="3" y="5"/>
                  <a:pt x="3" y="5"/>
                </a:cubicBezTo>
                <a:cubicBezTo>
                  <a:pt x="2" y="5"/>
                  <a:pt x="0" y="7"/>
                  <a:pt x="0" y="8"/>
                </a:cubicBezTo>
                <a:cubicBezTo>
                  <a:pt x="0" y="21"/>
                  <a:pt x="0" y="21"/>
                  <a:pt x="0" y="21"/>
                </a:cubicBezTo>
                <a:cubicBezTo>
                  <a:pt x="0" y="23"/>
                  <a:pt x="2" y="24"/>
                  <a:pt x="3" y="24"/>
                </a:cubicBezTo>
                <a:cubicBezTo>
                  <a:pt x="3" y="45"/>
                  <a:pt x="3" y="45"/>
                  <a:pt x="3" y="45"/>
                </a:cubicBezTo>
                <a:cubicBezTo>
                  <a:pt x="3" y="47"/>
                  <a:pt x="4" y="48"/>
                  <a:pt x="6" y="48"/>
                </a:cubicBezTo>
                <a:cubicBezTo>
                  <a:pt x="54" y="48"/>
                  <a:pt x="54" y="48"/>
                  <a:pt x="54" y="48"/>
                </a:cubicBezTo>
                <a:cubicBezTo>
                  <a:pt x="55" y="48"/>
                  <a:pt x="56" y="47"/>
                  <a:pt x="56" y="45"/>
                </a:cubicBezTo>
                <a:cubicBezTo>
                  <a:pt x="56" y="24"/>
                  <a:pt x="56" y="24"/>
                  <a:pt x="56" y="24"/>
                </a:cubicBezTo>
                <a:cubicBezTo>
                  <a:pt x="58" y="24"/>
                  <a:pt x="59" y="23"/>
                  <a:pt x="59" y="21"/>
                </a:cubicBezTo>
                <a:cubicBezTo>
                  <a:pt x="59" y="8"/>
                  <a:pt x="59" y="8"/>
                  <a:pt x="59" y="8"/>
                </a:cubicBezTo>
                <a:cubicBezTo>
                  <a:pt x="59" y="7"/>
                  <a:pt x="58" y="5"/>
                  <a:pt x="56" y="5"/>
                </a:cubicBezTo>
                <a:close/>
                <a:moveTo>
                  <a:pt x="24" y="3"/>
                </a:moveTo>
                <a:cubicBezTo>
                  <a:pt x="35" y="3"/>
                  <a:pt x="35" y="3"/>
                  <a:pt x="35" y="3"/>
                </a:cubicBezTo>
                <a:cubicBezTo>
                  <a:pt x="36" y="3"/>
                  <a:pt x="38" y="4"/>
                  <a:pt x="38" y="5"/>
                </a:cubicBezTo>
                <a:cubicBezTo>
                  <a:pt x="22" y="5"/>
                  <a:pt x="22" y="5"/>
                  <a:pt x="22" y="5"/>
                </a:cubicBezTo>
                <a:cubicBezTo>
                  <a:pt x="22" y="4"/>
                  <a:pt x="23" y="3"/>
                  <a:pt x="24" y="3"/>
                </a:cubicBezTo>
                <a:close/>
                <a:moveTo>
                  <a:pt x="54" y="45"/>
                </a:moveTo>
                <a:cubicBezTo>
                  <a:pt x="6" y="45"/>
                  <a:pt x="6" y="45"/>
                  <a:pt x="6" y="45"/>
                </a:cubicBezTo>
                <a:cubicBezTo>
                  <a:pt x="6" y="24"/>
                  <a:pt x="6" y="24"/>
                  <a:pt x="6" y="24"/>
                </a:cubicBezTo>
                <a:cubicBezTo>
                  <a:pt x="11" y="24"/>
                  <a:pt x="11" y="24"/>
                  <a:pt x="11" y="24"/>
                </a:cubicBezTo>
                <a:cubicBezTo>
                  <a:pt x="11" y="27"/>
                  <a:pt x="11" y="27"/>
                  <a:pt x="11" y="27"/>
                </a:cubicBezTo>
                <a:cubicBezTo>
                  <a:pt x="11" y="28"/>
                  <a:pt x="12" y="29"/>
                  <a:pt x="14" y="29"/>
                </a:cubicBezTo>
                <a:cubicBezTo>
                  <a:pt x="19" y="29"/>
                  <a:pt x="19" y="29"/>
                  <a:pt x="19" y="29"/>
                </a:cubicBezTo>
                <a:cubicBezTo>
                  <a:pt x="20" y="29"/>
                  <a:pt x="22" y="28"/>
                  <a:pt x="22" y="27"/>
                </a:cubicBezTo>
                <a:cubicBezTo>
                  <a:pt x="22" y="24"/>
                  <a:pt x="22" y="24"/>
                  <a:pt x="22" y="24"/>
                </a:cubicBezTo>
                <a:cubicBezTo>
                  <a:pt x="38" y="24"/>
                  <a:pt x="38" y="24"/>
                  <a:pt x="38" y="24"/>
                </a:cubicBezTo>
                <a:cubicBezTo>
                  <a:pt x="38" y="27"/>
                  <a:pt x="38" y="27"/>
                  <a:pt x="38" y="27"/>
                </a:cubicBezTo>
                <a:cubicBezTo>
                  <a:pt x="38" y="28"/>
                  <a:pt x="39" y="29"/>
                  <a:pt x="40" y="29"/>
                </a:cubicBezTo>
                <a:cubicBezTo>
                  <a:pt x="46" y="29"/>
                  <a:pt x="46" y="29"/>
                  <a:pt x="46" y="29"/>
                </a:cubicBezTo>
                <a:cubicBezTo>
                  <a:pt x="47" y="29"/>
                  <a:pt x="48" y="28"/>
                  <a:pt x="48" y="27"/>
                </a:cubicBezTo>
                <a:cubicBezTo>
                  <a:pt x="48" y="24"/>
                  <a:pt x="48" y="24"/>
                  <a:pt x="48" y="24"/>
                </a:cubicBezTo>
                <a:cubicBezTo>
                  <a:pt x="54" y="24"/>
                  <a:pt x="54" y="24"/>
                  <a:pt x="54" y="24"/>
                </a:cubicBezTo>
                <a:lnTo>
                  <a:pt x="54" y="45"/>
                </a:lnTo>
                <a:close/>
                <a:moveTo>
                  <a:pt x="14" y="27"/>
                </a:moveTo>
                <a:cubicBezTo>
                  <a:pt x="14" y="19"/>
                  <a:pt x="14" y="19"/>
                  <a:pt x="14" y="19"/>
                </a:cubicBezTo>
                <a:cubicBezTo>
                  <a:pt x="19" y="19"/>
                  <a:pt x="19" y="19"/>
                  <a:pt x="19" y="19"/>
                </a:cubicBezTo>
                <a:cubicBezTo>
                  <a:pt x="19" y="27"/>
                  <a:pt x="19" y="27"/>
                  <a:pt x="19" y="27"/>
                </a:cubicBezTo>
                <a:lnTo>
                  <a:pt x="14" y="27"/>
                </a:lnTo>
                <a:close/>
                <a:moveTo>
                  <a:pt x="40" y="27"/>
                </a:moveTo>
                <a:cubicBezTo>
                  <a:pt x="40" y="19"/>
                  <a:pt x="40" y="19"/>
                  <a:pt x="40" y="19"/>
                </a:cubicBezTo>
                <a:cubicBezTo>
                  <a:pt x="46" y="19"/>
                  <a:pt x="46" y="19"/>
                  <a:pt x="46" y="19"/>
                </a:cubicBezTo>
                <a:cubicBezTo>
                  <a:pt x="46" y="27"/>
                  <a:pt x="46" y="27"/>
                  <a:pt x="46" y="27"/>
                </a:cubicBezTo>
                <a:lnTo>
                  <a:pt x="40" y="27"/>
                </a:lnTo>
                <a:close/>
                <a:moveTo>
                  <a:pt x="56" y="21"/>
                </a:moveTo>
                <a:cubicBezTo>
                  <a:pt x="48" y="21"/>
                  <a:pt x="48" y="21"/>
                  <a:pt x="48" y="21"/>
                </a:cubicBezTo>
                <a:cubicBezTo>
                  <a:pt x="48" y="19"/>
                  <a:pt x="48" y="19"/>
                  <a:pt x="48" y="19"/>
                </a:cubicBezTo>
                <a:cubicBezTo>
                  <a:pt x="48" y="17"/>
                  <a:pt x="47" y="16"/>
                  <a:pt x="46" y="16"/>
                </a:cubicBezTo>
                <a:cubicBezTo>
                  <a:pt x="40" y="16"/>
                  <a:pt x="40" y="16"/>
                  <a:pt x="40" y="16"/>
                </a:cubicBezTo>
                <a:cubicBezTo>
                  <a:pt x="39" y="16"/>
                  <a:pt x="38" y="17"/>
                  <a:pt x="38" y="19"/>
                </a:cubicBezTo>
                <a:cubicBezTo>
                  <a:pt x="38" y="21"/>
                  <a:pt x="38" y="21"/>
                  <a:pt x="38" y="21"/>
                </a:cubicBezTo>
                <a:cubicBezTo>
                  <a:pt x="22" y="21"/>
                  <a:pt x="22" y="21"/>
                  <a:pt x="22" y="21"/>
                </a:cubicBezTo>
                <a:cubicBezTo>
                  <a:pt x="22" y="19"/>
                  <a:pt x="22" y="19"/>
                  <a:pt x="22" y="19"/>
                </a:cubicBezTo>
                <a:cubicBezTo>
                  <a:pt x="22" y="17"/>
                  <a:pt x="20" y="16"/>
                  <a:pt x="19" y="16"/>
                </a:cubicBezTo>
                <a:cubicBezTo>
                  <a:pt x="14" y="16"/>
                  <a:pt x="14" y="16"/>
                  <a:pt x="14" y="16"/>
                </a:cubicBezTo>
                <a:cubicBezTo>
                  <a:pt x="12" y="16"/>
                  <a:pt x="11" y="17"/>
                  <a:pt x="11" y="19"/>
                </a:cubicBezTo>
                <a:cubicBezTo>
                  <a:pt x="11" y="21"/>
                  <a:pt x="11" y="21"/>
                  <a:pt x="11" y="21"/>
                </a:cubicBezTo>
                <a:cubicBezTo>
                  <a:pt x="3" y="21"/>
                  <a:pt x="3" y="21"/>
                  <a:pt x="3" y="21"/>
                </a:cubicBezTo>
                <a:cubicBezTo>
                  <a:pt x="3" y="8"/>
                  <a:pt x="3" y="8"/>
                  <a:pt x="3" y="8"/>
                </a:cubicBezTo>
                <a:cubicBezTo>
                  <a:pt x="56" y="8"/>
                  <a:pt x="56" y="8"/>
                  <a:pt x="56" y="8"/>
                </a:cubicBezTo>
                <a:lnTo>
                  <a:pt x="56" y="21"/>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50" name="CustomShape 13"/>
          <p:cNvSpPr/>
          <p:nvPr/>
        </p:nvSpPr>
        <p:spPr>
          <a:xfrm>
            <a:off x="1598040" y="1045800"/>
            <a:ext cx="8447760" cy="589680"/>
          </a:xfrm>
          <a:prstGeom prst="rect">
            <a:avLst/>
          </a:prstGeom>
          <a:noFill/>
          <a:ln>
            <a:noFill/>
          </a:ln>
        </p:spPr>
        <p:style>
          <a:lnRef idx="0">
            <a:scrgbClr r="0" g="0" b="0"/>
          </a:lnRef>
          <a:fillRef idx="0">
            <a:scrgbClr r="0" g="0" b="0"/>
          </a:fillRef>
          <a:effectRef idx="0">
            <a:scrgbClr r="0" g="0" b="0"/>
          </a:effectRef>
          <a:fontRef idx="minor"/>
        </p:style>
      </p:sp>
      <p:sp>
        <p:nvSpPr>
          <p:cNvPr id="151" name="CustomShape 14"/>
          <p:cNvSpPr/>
          <p:nvPr/>
        </p:nvSpPr>
        <p:spPr>
          <a:xfrm>
            <a:off x="807480" y="1057680"/>
            <a:ext cx="38714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等线"/>
              </a:rPr>
              <a:t>后端代码结构</a:t>
            </a:r>
            <a:endParaRPr lang="en-US" sz="1800" b="0" strike="noStrike" spc="-1">
              <a:latin typeface="Arial"/>
            </a:endParaRPr>
          </a:p>
        </p:txBody>
      </p:sp>
      <p:grpSp>
        <p:nvGrpSpPr>
          <p:cNvPr id="152" name="Group 15"/>
          <p:cNvGrpSpPr/>
          <p:nvPr/>
        </p:nvGrpSpPr>
        <p:grpSpPr>
          <a:xfrm>
            <a:off x="889200" y="1428480"/>
            <a:ext cx="5599440" cy="3878280"/>
            <a:chOff x="889200" y="1428480"/>
            <a:chExt cx="5599440" cy="3878280"/>
          </a:xfrm>
        </p:grpSpPr>
        <p:sp>
          <p:nvSpPr>
            <p:cNvPr id="153" name="CustomShape 16"/>
            <p:cNvSpPr/>
            <p:nvPr/>
          </p:nvSpPr>
          <p:spPr>
            <a:xfrm>
              <a:off x="2714760" y="3367800"/>
              <a:ext cx="1184040" cy="1731600"/>
            </a:xfrm>
            <a:custGeom>
              <a:avLst/>
              <a:gdLst/>
              <a:ahLst/>
              <a:cxnLst/>
              <a:rect l="l" t="t" r="r" b="b"/>
              <a:pathLst>
                <a:path w="1184245" h="1731991">
                  <a:moveTo>
                    <a:pt x="0" y="0"/>
                  </a:moveTo>
                  <a:lnTo>
                    <a:pt x="592122" y="0"/>
                  </a:lnTo>
                  <a:lnTo>
                    <a:pt x="592122" y="1731991"/>
                  </a:lnTo>
                  <a:lnTo>
                    <a:pt x="1184245" y="1731991"/>
                  </a:lnTo>
                </a:path>
              </a:pathLst>
            </a:custGeom>
            <a:noFill/>
            <a:ln>
              <a:solidFill>
                <a:schemeClr val="accent1">
                  <a:shade val="60000"/>
                  <a:hueOff val="0"/>
                  <a:satOff val="0"/>
                  <a:lumOff val="0"/>
                  <a:alphaOff val="0"/>
                </a:schemeClr>
              </a:solidFill>
            </a:ln>
          </p:spPr>
          <p:style>
            <a:lnRef idx="2">
              <a:scrgbClr r="0" g="0" b="0"/>
            </a:lnRef>
            <a:fillRef idx="0">
              <a:scrgbClr r="0" g="0" b="0"/>
            </a:fillRef>
            <a:effectRef idx="0">
              <a:scrgbClr r="0" g="0" b="0"/>
            </a:effectRef>
            <a:fontRef idx="minor"/>
          </p:style>
        </p:sp>
        <p:sp>
          <p:nvSpPr>
            <p:cNvPr id="154" name="CustomShape 17"/>
            <p:cNvSpPr/>
            <p:nvPr/>
          </p:nvSpPr>
          <p:spPr>
            <a:xfrm>
              <a:off x="2714760" y="3367800"/>
              <a:ext cx="1184040" cy="577080"/>
            </a:xfrm>
            <a:custGeom>
              <a:avLst/>
              <a:gdLst/>
              <a:ahLst/>
              <a:cxnLst/>
              <a:rect l="l" t="t" r="r" b="b"/>
              <a:pathLst>
                <a:path w="1184245" h="577330">
                  <a:moveTo>
                    <a:pt x="0" y="0"/>
                  </a:moveTo>
                  <a:lnTo>
                    <a:pt x="592122" y="0"/>
                  </a:lnTo>
                  <a:lnTo>
                    <a:pt x="592122" y="577330"/>
                  </a:lnTo>
                  <a:lnTo>
                    <a:pt x="1184245" y="577330"/>
                  </a:lnTo>
                </a:path>
              </a:pathLst>
            </a:custGeom>
            <a:noFill/>
            <a:ln>
              <a:solidFill>
                <a:schemeClr val="accent1">
                  <a:shade val="60000"/>
                  <a:hueOff val="0"/>
                  <a:satOff val="0"/>
                  <a:lumOff val="0"/>
                  <a:alphaOff val="0"/>
                </a:schemeClr>
              </a:solidFill>
            </a:ln>
          </p:spPr>
          <p:style>
            <a:lnRef idx="2">
              <a:scrgbClr r="0" g="0" b="0"/>
            </a:lnRef>
            <a:fillRef idx="0">
              <a:scrgbClr r="0" g="0" b="0"/>
            </a:fillRef>
            <a:effectRef idx="0">
              <a:scrgbClr r="0" g="0" b="0"/>
            </a:effectRef>
            <a:fontRef idx="minor"/>
          </p:style>
        </p:sp>
        <p:sp>
          <p:nvSpPr>
            <p:cNvPr id="155" name="CustomShape 18"/>
            <p:cNvSpPr/>
            <p:nvPr/>
          </p:nvSpPr>
          <p:spPr>
            <a:xfrm>
              <a:off x="2714760" y="2790360"/>
              <a:ext cx="1184040" cy="577080"/>
            </a:xfrm>
            <a:custGeom>
              <a:avLst/>
              <a:gdLst/>
              <a:ahLst/>
              <a:cxnLst/>
              <a:rect l="l" t="t" r="r" b="b"/>
              <a:pathLst>
                <a:path w="1184245" h="577330">
                  <a:moveTo>
                    <a:pt x="0" y="577330"/>
                  </a:moveTo>
                  <a:lnTo>
                    <a:pt x="592122" y="577330"/>
                  </a:lnTo>
                  <a:lnTo>
                    <a:pt x="592122" y="0"/>
                  </a:lnTo>
                  <a:lnTo>
                    <a:pt x="1184245" y="0"/>
                  </a:lnTo>
                </a:path>
              </a:pathLst>
            </a:custGeom>
            <a:noFill/>
            <a:ln>
              <a:solidFill>
                <a:schemeClr val="accent1">
                  <a:shade val="60000"/>
                  <a:hueOff val="0"/>
                  <a:satOff val="0"/>
                  <a:lumOff val="0"/>
                  <a:alphaOff val="0"/>
                </a:schemeClr>
              </a:solidFill>
            </a:ln>
          </p:spPr>
          <p:style>
            <a:lnRef idx="2">
              <a:scrgbClr r="0" g="0" b="0"/>
            </a:lnRef>
            <a:fillRef idx="0">
              <a:scrgbClr r="0" g="0" b="0"/>
            </a:fillRef>
            <a:effectRef idx="0">
              <a:scrgbClr r="0" g="0" b="0"/>
            </a:effectRef>
            <a:fontRef idx="minor"/>
          </p:style>
        </p:sp>
        <p:sp>
          <p:nvSpPr>
            <p:cNvPr id="156" name="CustomShape 19"/>
            <p:cNvSpPr/>
            <p:nvPr/>
          </p:nvSpPr>
          <p:spPr>
            <a:xfrm>
              <a:off x="2714760" y="1635840"/>
              <a:ext cx="1184040" cy="1731600"/>
            </a:xfrm>
            <a:custGeom>
              <a:avLst/>
              <a:gdLst/>
              <a:ahLst/>
              <a:cxnLst/>
              <a:rect l="l" t="t" r="r" b="b"/>
              <a:pathLst>
                <a:path w="1184245" h="1731991">
                  <a:moveTo>
                    <a:pt x="0" y="1731991"/>
                  </a:moveTo>
                  <a:lnTo>
                    <a:pt x="592122" y="1731991"/>
                  </a:lnTo>
                  <a:lnTo>
                    <a:pt x="592122" y="0"/>
                  </a:lnTo>
                  <a:lnTo>
                    <a:pt x="1184245" y="0"/>
                  </a:lnTo>
                </a:path>
              </a:pathLst>
            </a:custGeom>
            <a:noFill/>
            <a:ln>
              <a:solidFill>
                <a:schemeClr val="accent1">
                  <a:shade val="60000"/>
                  <a:hueOff val="0"/>
                  <a:satOff val="0"/>
                  <a:lumOff val="0"/>
                  <a:alphaOff val="0"/>
                </a:schemeClr>
              </a:solidFill>
            </a:ln>
          </p:spPr>
          <p:style>
            <a:lnRef idx="2">
              <a:scrgbClr r="0" g="0" b="0"/>
            </a:lnRef>
            <a:fillRef idx="0">
              <a:scrgbClr r="0" g="0" b="0"/>
            </a:fillRef>
            <a:effectRef idx="0">
              <a:scrgbClr r="0" g="0" b="0"/>
            </a:effectRef>
            <a:fontRef idx="minor"/>
          </p:style>
        </p:sp>
        <p:sp>
          <p:nvSpPr>
            <p:cNvPr id="157" name="CustomShape 20"/>
            <p:cNvSpPr/>
            <p:nvPr/>
          </p:nvSpPr>
          <p:spPr>
            <a:xfrm>
              <a:off x="889200" y="3132360"/>
              <a:ext cx="1825200" cy="470520"/>
            </a:xfrm>
            <a:prstGeom prst="rect">
              <a:avLst/>
            </a:prstGeom>
            <a:solidFill>
              <a:schemeClr val="accent1">
                <a:hueOff val="0"/>
                <a:satOff val="0"/>
                <a:lumOff val="0"/>
                <a:alphaOff val="0"/>
              </a:schemeClr>
            </a:solidFill>
            <a:ln>
              <a:solidFill>
                <a:schemeClr val="lt1">
                  <a:hueOff val="0"/>
                  <a:satOff val="0"/>
                  <a:lumOff val="0"/>
                  <a:alphaOff val="0"/>
                </a:schemeClr>
              </a:solidFill>
            </a:ln>
          </p:spPr>
          <p:style>
            <a:lnRef idx="2">
              <a:scrgbClr r="0" g="0" b="0"/>
            </a:lnRef>
            <a:fillRef idx="0">
              <a:scrgbClr r="0" g="0" b="0"/>
            </a:fillRef>
            <a:effectRef idx="0">
              <a:scrgbClr r="0" g="0" b="0"/>
            </a:effectRef>
            <a:fontRef idx="minor"/>
          </p:style>
          <p:txBody>
            <a:bodyPr lIns="15840" tIns="15840" rIns="15840" bIns="15840" anchor="ctr"/>
            <a:lstStyle/>
            <a:p>
              <a:pPr algn="ctr">
                <a:lnSpc>
                  <a:spcPct val="90000"/>
                </a:lnSpc>
                <a:spcAft>
                  <a:spcPts val="876"/>
                </a:spcAft>
              </a:pPr>
              <a:r>
                <a:rPr lang="en-US" sz="2500" b="0" strike="noStrike" spc="-1">
                  <a:solidFill>
                    <a:srgbClr val="FFFFFF"/>
                  </a:solidFill>
                  <a:latin typeface="等线"/>
                </a:rPr>
                <a:t>Petshop</a:t>
              </a:r>
              <a:endParaRPr lang="en-US" sz="2500" b="0" strike="noStrike" spc="-1">
                <a:latin typeface="Arial"/>
              </a:endParaRPr>
            </a:p>
          </p:txBody>
        </p:sp>
        <p:sp>
          <p:nvSpPr>
            <p:cNvPr id="158" name="CustomShape 21"/>
            <p:cNvSpPr/>
            <p:nvPr/>
          </p:nvSpPr>
          <p:spPr>
            <a:xfrm>
              <a:off x="3899160" y="1428480"/>
              <a:ext cx="2589480" cy="414000"/>
            </a:xfrm>
            <a:prstGeom prst="rect">
              <a:avLst/>
            </a:prstGeom>
            <a:solidFill>
              <a:schemeClr val="accent1">
                <a:hueOff val="0"/>
                <a:satOff val="0"/>
                <a:lumOff val="0"/>
                <a:alphaOff val="0"/>
              </a:schemeClr>
            </a:solidFill>
            <a:ln>
              <a:solidFill>
                <a:schemeClr val="lt1">
                  <a:hueOff val="0"/>
                  <a:satOff val="0"/>
                  <a:lumOff val="0"/>
                  <a:alphaOff val="0"/>
                </a:schemeClr>
              </a:solidFill>
            </a:ln>
          </p:spPr>
          <p:style>
            <a:lnRef idx="2">
              <a:scrgbClr r="0" g="0" b="0"/>
            </a:lnRef>
            <a:fillRef idx="0">
              <a:scrgbClr r="0" g="0" b="0"/>
            </a:fillRef>
            <a:effectRef idx="0">
              <a:scrgbClr r="0" g="0" b="0"/>
            </a:effectRef>
            <a:fontRef idx="minor"/>
          </p:style>
          <p:txBody>
            <a:bodyPr lIns="15120" tIns="15120" rIns="15120" bIns="15120" anchor="ctr"/>
            <a:lstStyle/>
            <a:p>
              <a:pPr algn="ctr">
                <a:lnSpc>
                  <a:spcPct val="90000"/>
                </a:lnSpc>
                <a:spcAft>
                  <a:spcPts val="839"/>
                </a:spcAft>
              </a:pPr>
              <a:r>
                <a:rPr lang="en-US" sz="2400" b="0" strike="noStrike" spc="-1">
                  <a:solidFill>
                    <a:srgbClr val="FFFFFF"/>
                  </a:solidFill>
                  <a:latin typeface="等线"/>
                </a:rPr>
                <a:t>Controller</a:t>
              </a:r>
              <a:endParaRPr lang="en-US" sz="2400" b="0" strike="noStrike" spc="-1">
                <a:latin typeface="Arial"/>
              </a:endParaRPr>
            </a:p>
          </p:txBody>
        </p:sp>
        <p:sp>
          <p:nvSpPr>
            <p:cNvPr id="159" name="CustomShape 22"/>
            <p:cNvSpPr/>
            <p:nvPr/>
          </p:nvSpPr>
          <p:spPr>
            <a:xfrm>
              <a:off x="3899160" y="2583360"/>
              <a:ext cx="2589480" cy="414000"/>
            </a:xfrm>
            <a:prstGeom prst="rect">
              <a:avLst/>
            </a:prstGeom>
            <a:solidFill>
              <a:schemeClr val="accent1">
                <a:hueOff val="0"/>
                <a:satOff val="0"/>
                <a:lumOff val="0"/>
                <a:alphaOff val="0"/>
              </a:schemeClr>
            </a:solidFill>
            <a:ln>
              <a:solidFill>
                <a:schemeClr val="lt1">
                  <a:hueOff val="0"/>
                  <a:satOff val="0"/>
                  <a:lumOff val="0"/>
                  <a:alphaOff val="0"/>
                </a:schemeClr>
              </a:solidFill>
            </a:ln>
          </p:spPr>
          <p:style>
            <a:lnRef idx="2">
              <a:scrgbClr r="0" g="0" b="0"/>
            </a:lnRef>
            <a:fillRef idx="0">
              <a:scrgbClr r="0" g="0" b="0"/>
            </a:fillRef>
            <a:effectRef idx="0">
              <a:scrgbClr r="0" g="0" b="0"/>
            </a:effectRef>
            <a:fontRef idx="minor"/>
          </p:style>
          <p:txBody>
            <a:bodyPr lIns="15120" tIns="15120" rIns="15120" bIns="15120" anchor="ctr"/>
            <a:lstStyle/>
            <a:p>
              <a:pPr algn="ctr">
                <a:lnSpc>
                  <a:spcPct val="90000"/>
                </a:lnSpc>
                <a:spcAft>
                  <a:spcPts val="839"/>
                </a:spcAft>
              </a:pPr>
              <a:r>
                <a:rPr lang="en-US" sz="2400" b="0" strike="noStrike" spc="-1">
                  <a:solidFill>
                    <a:srgbClr val="FFFFFF"/>
                  </a:solidFill>
                  <a:latin typeface="等线"/>
                </a:rPr>
                <a:t>Service</a:t>
              </a:r>
              <a:endParaRPr lang="en-US" sz="2400" b="0" strike="noStrike" spc="-1">
                <a:latin typeface="Arial"/>
              </a:endParaRPr>
            </a:p>
          </p:txBody>
        </p:sp>
        <p:sp>
          <p:nvSpPr>
            <p:cNvPr id="160" name="CustomShape 23"/>
            <p:cNvSpPr/>
            <p:nvPr/>
          </p:nvSpPr>
          <p:spPr>
            <a:xfrm>
              <a:off x="3899160" y="3737880"/>
              <a:ext cx="2589480" cy="414000"/>
            </a:xfrm>
            <a:prstGeom prst="rect">
              <a:avLst/>
            </a:prstGeom>
            <a:solidFill>
              <a:schemeClr val="accent1">
                <a:hueOff val="0"/>
                <a:satOff val="0"/>
                <a:lumOff val="0"/>
                <a:alphaOff val="0"/>
              </a:schemeClr>
            </a:solidFill>
            <a:ln>
              <a:solidFill>
                <a:schemeClr val="lt1">
                  <a:hueOff val="0"/>
                  <a:satOff val="0"/>
                  <a:lumOff val="0"/>
                  <a:alphaOff val="0"/>
                </a:schemeClr>
              </a:solidFill>
            </a:ln>
          </p:spPr>
          <p:style>
            <a:lnRef idx="2">
              <a:scrgbClr r="0" g="0" b="0"/>
            </a:lnRef>
            <a:fillRef idx="0">
              <a:scrgbClr r="0" g="0" b="0"/>
            </a:fillRef>
            <a:effectRef idx="0">
              <a:scrgbClr r="0" g="0" b="0"/>
            </a:effectRef>
            <a:fontRef idx="minor"/>
          </p:style>
          <p:txBody>
            <a:bodyPr lIns="15120" tIns="15120" rIns="15120" bIns="15120" anchor="ctr"/>
            <a:lstStyle/>
            <a:p>
              <a:pPr algn="ctr">
                <a:lnSpc>
                  <a:spcPct val="90000"/>
                </a:lnSpc>
                <a:spcAft>
                  <a:spcPts val="839"/>
                </a:spcAft>
              </a:pPr>
              <a:r>
                <a:rPr lang="en-US" sz="2400" b="0" strike="noStrike" spc="-1">
                  <a:solidFill>
                    <a:srgbClr val="FFFFFF"/>
                  </a:solidFill>
                  <a:latin typeface="等线"/>
                </a:rPr>
                <a:t>Dao</a:t>
              </a:r>
              <a:endParaRPr lang="en-US" sz="2400" b="0" strike="noStrike" spc="-1">
                <a:latin typeface="Arial"/>
              </a:endParaRPr>
            </a:p>
          </p:txBody>
        </p:sp>
        <p:sp>
          <p:nvSpPr>
            <p:cNvPr id="161" name="CustomShape 24"/>
            <p:cNvSpPr/>
            <p:nvPr/>
          </p:nvSpPr>
          <p:spPr>
            <a:xfrm>
              <a:off x="3899160" y="4892760"/>
              <a:ext cx="2589480" cy="414000"/>
            </a:xfrm>
            <a:prstGeom prst="rect">
              <a:avLst/>
            </a:prstGeom>
            <a:solidFill>
              <a:schemeClr val="accent1">
                <a:hueOff val="0"/>
                <a:satOff val="0"/>
                <a:lumOff val="0"/>
                <a:alphaOff val="0"/>
              </a:schemeClr>
            </a:solidFill>
            <a:ln>
              <a:solidFill>
                <a:schemeClr val="lt1">
                  <a:hueOff val="0"/>
                  <a:satOff val="0"/>
                  <a:lumOff val="0"/>
                  <a:alphaOff val="0"/>
                </a:schemeClr>
              </a:solidFill>
            </a:ln>
          </p:spPr>
          <p:style>
            <a:lnRef idx="2">
              <a:scrgbClr r="0" g="0" b="0"/>
            </a:lnRef>
            <a:fillRef idx="0">
              <a:scrgbClr r="0" g="0" b="0"/>
            </a:fillRef>
            <a:effectRef idx="0">
              <a:scrgbClr r="0" g="0" b="0"/>
            </a:effectRef>
            <a:fontRef idx="minor"/>
          </p:style>
          <p:txBody>
            <a:bodyPr lIns="15120" tIns="15120" rIns="15120" bIns="15120" anchor="ctr"/>
            <a:lstStyle/>
            <a:p>
              <a:pPr algn="ctr">
                <a:lnSpc>
                  <a:spcPct val="90000"/>
                </a:lnSpc>
                <a:spcAft>
                  <a:spcPts val="839"/>
                </a:spcAft>
              </a:pPr>
              <a:r>
                <a:rPr lang="en-US" sz="2400" b="0" strike="noStrike" spc="-1">
                  <a:solidFill>
                    <a:srgbClr val="FFFFFF"/>
                  </a:solidFill>
                  <a:latin typeface="等线"/>
                </a:rPr>
                <a:t>Contracts</a:t>
              </a:r>
              <a:endParaRPr lang="en-US" sz="2400" b="0" strike="noStrike" spc="-1">
                <a:latin typeface="Arial"/>
              </a:endParaRPr>
            </a:p>
          </p:txBody>
        </p:sp>
      </p:grpSp>
      <p:grpSp>
        <p:nvGrpSpPr>
          <p:cNvPr id="162" name="Group 25"/>
          <p:cNvGrpSpPr/>
          <p:nvPr/>
        </p:nvGrpSpPr>
        <p:grpSpPr>
          <a:xfrm>
            <a:off x="0" y="0"/>
            <a:ext cx="36000" cy="36000"/>
            <a:chOff x="0" y="0"/>
            <a:chExt cx="36000" cy="36000"/>
          </a:xfrm>
        </p:grpSpPr>
      </p:grpSp>
      <p:pic>
        <p:nvPicPr>
          <p:cNvPr id="163" name="图片 10"/>
          <p:cNvPicPr/>
          <p:nvPr/>
        </p:nvPicPr>
        <p:blipFill>
          <a:blip r:embed="rId2"/>
          <a:stretch/>
        </p:blipFill>
        <p:spPr>
          <a:xfrm>
            <a:off x="7343280" y="1892520"/>
            <a:ext cx="3486240" cy="31719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0" y="342900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165" name="CustomShape 2"/>
          <p:cNvSpPr/>
          <p:nvPr/>
        </p:nvSpPr>
        <p:spPr>
          <a:xfrm>
            <a:off x="0" y="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166" name="CustomShape 3"/>
          <p:cNvSpPr/>
          <p:nvPr/>
        </p:nvSpPr>
        <p:spPr>
          <a:xfrm>
            <a:off x="6095880" y="342900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167" name="CustomShape 4"/>
          <p:cNvSpPr/>
          <p:nvPr/>
        </p:nvSpPr>
        <p:spPr>
          <a:xfrm>
            <a:off x="6095880" y="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168" name="CustomShape 5"/>
          <p:cNvSpPr/>
          <p:nvPr/>
        </p:nvSpPr>
        <p:spPr>
          <a:xfrm>
            <a:off x="393120" y="312120"/>
            <a:ext cx="11683800" cy="6233400"/>
          </a:xfrm>
          <a:prstGeom prst="rect">
            <a:avLst/>
          </a:prstGeom>
          <a:solidFill>
            <a:schemeClr val="bg1"/>
          </a:solidFill>
          <a:ln>
            <a:noFill/>
          </a:ln>
          <a:effectLst>
            <a:outerShdw blurRad="635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50000"/>
              </a:lnSpc>
            </a:pPr>
            <a:r>
              <a:rPr lang="en-US" sz="1800" b="0" strike="noStrike" spc="-1">
                <a:solidFill>
                  <a:srgbClr val="FFFFFF"/>
                </a:solidFill>
                <a:latin typeface="等线"/>
              </a:rPr>
              <a:t>主要职责</a:t>
            </a:r>
            <a:endParaRPr lang="en-US" sz="1800" b="0" strike="noStrike" spc="-1">
              <a:latin typeface="Arial"/>
            </a:endParaRPr>
          </a:p>
          <a:p>
            <a:pPr>
              <a:lnSpc>
                <a:spcPct val="150000"/>
              </a:lnSpc>
            </a:pPr>
            <a:r>
              <a:rPr lang="en-US" sz="1800" b="0" strike="noStrike" spc="-1">
                <a:solidFill>
                  <a:srgbClr val="FFFFFF"/>
                </a:solidFill>
                <a:latin typeface="等线"/>
              </a:rPr>
              <a:t>产品经理——确定需求、绘制用例图、编写用例、绘制原型图、编写系统设计与系统逻辑部署图</a:t>
            </a:r>
            <a:endParaRPr lang="en-US" sz="1800" b="0" strike="noStrike" spc="-1">
              <a:latin typeface="Arial"/>
            </a:endParaRPr>
          </a:p>
          <a:p>
            <a:pPr>
              <a:lnSpc>
                <a:spcPct val="150000"/>
              </a:lnSpc>
            </a:pPr>
            <a:r>
              <a:rPr lang="en-US" sz="1800" b="0" strike="noStrike" spc="-1">
                <a:solidFill>
                  <a:srgbClr val="FFFFFF"/>
                </a:solidFill>
                <a:latin typeface="等线"/>
              </a:rPr>
              <a:t>其他职责</a:t>
            </a:r>
            <a:endParaRPr lang="en-US" sz="1800" b="0" strike="noStrike" spc="-1">
              <a:latin typeface="Arial"/>
            </a:endParaRPr>
          </a:p>
          <a:p>
            <a:pPr>
              <a:lnSpc>
                <a:spcPct val="150000"/>
              </a:lnSpc>
            </a:pPr>
            <a:r>
              <a:rPr lang="en-US" sz="1800" b="0" strike="noStrike" spc="-1">
                <a:solidFill>
                  <a:srgbClr val="FFFFFF"/>
                </a:solidFill>
                <a:latin typeface="等线"/>
              </a:rPr>
              <a:t>前端开发——编写管理员页面</a:t>
            </a:r>
            <a:endParaRPr lang="en-US" sz="1800" b="0" strike="noStrike" spc="-1">
              <a:latin typeface="Arial"/>
            </a:endParaRPr>
          </a:p>
          <a:p>
            <a:pPr>
              <a:lnSpc>
                <a:spcPct val="150000"/>
              </a:lnSpc>
            </a:pPr>
            <a:r>
              <a:rPr lang="en-US" sz="1800" b="0" strike="noStrike" spc="-1">
                <a:solidFill>
                  <a:srgbClr val="FFFFFF"/>
                </a:solidFill>
                <a:latin typeface="等线"/>
              </a:rPr>
              <a:t>项目管理——协助组长管理项目进度</a:t>
            </a:r>
            <a:endParaRPr lang="en-US" sz="1800" b="0" strike="noStrike" spc="-1">
              <a:latin typeface="Arial"/>
            </a:endParaRPr>
          </a:p>
        </p:txBody>
      </p:sp>
      <p:sp>
        <p:nvSpPr>
          <p:cNvPr id="169" name="CustomShape 6"/>
          <p:cNvSpPr/>
          <p:nvPr/>
        </p:nvSpPr>
        <p:spPr>
          <a:xfrm>
            <a:off x="376560" y="174240"/>
            <a:ext cx="3794040" cy="83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75000"/>
              </a:lnSpc>
            </a:pPr>
            <a:r>
              <a:rPr lang="en-US" sz="2800" b="0" strike="noStrike" spc="-1">
                <a:solidFill>
                  <a:srgbClr val="324857"/>
                </a:solidFill>
                <a:latin typeface="微软雅黑"/>
                <a:ea typeface="微软雅黑"/>
              </a:rPr>
              <a:t>3.3  邹鹏宇</a:t>
            </a:r>
            <a:endParaRPr lang="en-US" sz="2800" b="0" strike="noStrike" spc="-1">
              <a:latin typeface="Arial"/>
            </a:endParaRPr>
          </a:p>
        </p:txBody>
      </p:sp>
      <p:sp>
        <p:nvSpPr>
          <p:cNvPr id="170" name="CustomShape 7"/>
          <p:cNvSpPr/>
          <p:nvPr/>
        </p:nvSpPr>
        <p:spPr>
          <a:xfrm>
            <a:off x="5192280" y="3781800"/>
            <a:ext cx="336600" cy="369000"/>
          </a:xfrm>
          <a:custGeom>
            <a:avLst/>
            <a:gdLst/>
            <a:ahLst/>
            <a:cxnLst/>
            <a:rect l="l" t="t" r="r" b="b"/>
            <a:pathLst>
              <a:path w="53" h="58">
                <a:moveTo>
                  <a:pt x="52" y="0"/>
                </a:moveTo>
                <a:cubicBezTo>
                  <a:pt x="52" y="0"/>
                  <a:pt x="52" y="0"/>
                  <a:pt x="52" y="0"/>
                </a:cubicBezTo>
                <a:cubicBezTo>
                  <a:pt x="52" y="0"/>
                  <a:pt x="52" y="0"/>
                  <a:pt x="52" y="0"/>
                </a:cubicBezTo>
                <a:cubicBezTo>
                  <a:pt x="17" y="5"/>
                  <a:pt x="17" y="5"/>
                  <a:pt x="17" y="5"/>
                </a:cubicBezTo>
                <a:cubicBezTo>
                  <a:pt x="17" y="5"/>
                  <a:pt x="17" y="5"/>
                  <a:pt x="17" y="5"/>
                </a:cubicBezTo>
                <a:cubicBezTo>
                  <a:pt x="16" y="5"/>
                  <a:pt x="16" y="6"/>
                  <a:pt x="16" y="6"/>
                </a:cubicBezTo>
                <a:cubicBezTo>
                  <a:pt x="16" y="46"/>
                  <a:pt x="16" y="46"/>
                  <a:pt x="16" y="46"/>
                </a:cubicBezTo>
                <a:cubicBezTo>
                  <a:pt x="15" y="46"/>
                  <a:pt x="14" y="45"/>
                  <a:pt x="12" y="45"/>
                </a:cubicBezTo>
                <a:cubicBezTo>
                  <a:pt x="7" y="45"/>
                  <a:pt x="7" y="45"/>
                  <a:pt x="7" y="45"/>
                </a:cubicBezTo>
                <a:cubicBezTo>
                  <a:pt x="3" y="45"/>
                  <a:pt x="0" y="48"/>
                  <a:pt x="0" y="52"/>
                </a:cubicBezTo>
                <a:cubicBezTo>
                  <a:pt x="0" y="55"/>
                  <a:pt x="3" y="58"/>
                  <a:pt x="7" y="58"/>
                </a:cubicBezTo>
                <a:cubicBezTo>
                  <a:pt x="12" y="58"/>
                  <a:pt x="12" y="58"/>
                  <a:pt x="12" y="58"/>
                </a:cubicBezTo>
                <a:cubicBezTo>
                  <a:pt x="16" y="58"/>
                  <a:pt x="19" y="55"/>
                  <a:pt x="19" y="52"/>
                </a:cubicBezTo>
                <a:cubicBezTo>
                  <a:pt x="19" y="21"/>
                  <a:pt x="19" y="21"/>
                  <a:pt x="19" y="21"/>
                </a:cubicBezTo>
                <a:cubicBezTo>
                  <a:pt x="51" y="16"/>
                  <a:pt x="51" y="16"/>
                  <a:pt x="51" y="16"/>
                </a:cubicBezTo>
                <a:cubicBezTo>
                  <a:pt x="51" y="38"/>
                  <a:pt x="51" y="38"/>
                  <a:pt x="51" y="38"/>
                </a:cubicBezTo>
                <a:cubicBezTo>
                  <a:pt x="50" y="38"/>
                  <a:pt x="48" y="37"/>
                  <a:pt x="47" y="37"/>
                </a:cubicBezTo>
                <a:cubicBezTo>
                  <a:pt x="41" y="37"/>
                  <a:pt x="41" y="37"/>
                  <a:pt x="41" y="37"/>
                </a:cubicBezTo>
                <a:cubicBezTo>
                  <a:pt x="38" y="37"/>
                  <a:pt x="35" y="40"/>
                  <a:pt x="35" y="44"/>
                </a:cubicBezTo>
                <a:cubicBezTo>
                  <a:pt x="35" y="47"/>
                  <a:pt x="38" y="50"/>
                  <a:pt x="41" y="50"/>
                </a:cubicBezTo>
                <a:cubicBezTo>
                  <a:pt x="47" y="50"/>
                  <a:pt x="47" y="50"/>
                  <a:pt x="47" y="50"/>
                </a:cubicBezTo>
                <a:cubicBezTo>
                  <a:pt x="50" y="50"/>
                  <a:pt x="53" y="47"/>
                  <a:pt x="53" y="44"/>
                </a:cubicBezTo>
                <a:cubicBezTo>
                  <a:pt x="53" y="1"/>
                  <a:pt x="53" y="1"/>
                  <a:pt x="53" y="1"/>
                </a:cubicBezTo>
                <a:cubicBezTo>
                  <a:pt x="53" y="0"/>
                  <a:pt x="53" y="0"/>
                  <a:pt x="52" y="0"/>
                </a:cubicBezTo>
                <a:close/>
                <a:moveTo>
                  <a:pt x="12" y="56"/>
                </a:moveTo>
                <a:cubicBezTo>
                  <a:pt x="7" y="56"/>
                  <a:pt x="7" y="56"/>
                  <a:pt x="7" y="56"/>
                </a:cubicBezTo>
                <a:cubicBezTo>
                  <a:pt x="4" y="56"/>
                  <a:pt x="3" y="54"/>
                  <a:pt x="3" y="52"/>
                </a:cubicBezTo>
                <a:cubicBezTo>
                  <a:pt x="3" y="49"/>
                  <a:pt x="4" y="48"/>
                  <a:pt x="7" y="48"/>
                </a:cubicBezTo>
                <a:cubicBezTo>
                  <a:pt x="12" y="48"/>
                  <a:pt x="12" y="48"/>
                  <a:pt x="12" y="48"/>
                </a:cubicBezTo>
                <a:cubicBezTo>
                  <a:pt x="14" y="48"/>
                  <a:pt x="16" y="49"/>
                  <a:pt x="16" y="52"/>
                </a:cubicBezTo>
                <a:cubicBezTo>
                  <a:pt x="16" y="54"/>
                  <a:pt x="14" y="56"/>
                  <a:pt x="12" y="56"/>
                </a:cubicBezTo>
                <a:close/>
                <a:moveTo>
                  <a:pt x="47" y="48"/>
                </a:moveTo>
                <a:cubicBezTo>
                  <a:pt x="41" y="48"/>
                  <a:pt x="41" y="48"/>
                  <a:pt x="41" y="48"/>
                </a:cubicBezTo>
                <a:cubicBezTo>
                  <a:pt x="39" y="48"/>
                  <a:pt x="37" y="46"/>
                  <a:pt x="37" y="44"/>
                </a:cubicBezTo>
                <a:cubicBezTo>
                  <a:pt x="37" y="41"/>
                  <a:pt x="39" y="40"/>
                  <a:pt x="41" y="40"/>
                </a:cubicBezTo>
                <a:cubicBezTo>
                  <a:pt x="47" y="40"/>
                  <a:pt x="47" y="40"/>
                  <a:pt x="47" y="40"/>
                </a:cubicBezTo>
                <a:cubicBezTo>
                  <a:pt x="49" y="40"/>
                  <a:pt x="51" y="41"/>
                  <a:pt x="51" y="44"/>
                </a:cubicBezTo>
                <a:cubicBezTo>
                  <a:pt x="51" y="46"/>
                  <a:pt x="49" y="48"/>
                  <a:pt x="47" y="48"/>
                </a:cubicBezTo>
                <a:close/>
                <a:moveTo>
                  <a:pt x="51" y="13"/>
                </a:moveTo>
                <a:cubicBezTo>
                  <a:pt x="19" y="18"/>
                  <a:pt x="19" y="18"/>
                  <a:pt x="19" y="18"/>
                </a:cubicBezTo>
                <a:cubicBezTo>
                  <a:pt x="19" y="7"/>
                  <a:pt x="19" y="7"/>
                  <a:pt x="19" y="7"/>
                </a:cubicBezTo>
                <a:cubicBezTo>
                  <a:pt x="51" y="3"/>
                  <a:pt x="51" y="3"/>
                  <a:pt x="51" y="3"/>
                </a:cubicBezTo>
                <a:lnTo>
                  <a:pt x="51" y="13"/>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71" name="CustomShape 8"/>
          <p:cNvSpPr/>
          <p:nvPr/>
        </p:nvSpPr>
        <p:spPr>
          <a:xfrm>
            <a:off x="6464520" y="3781800"/>
            <a:ext cx="376560" cy="369000"/>
          </a:xfrm>
          <a:custGeom>
            <a:avLst/>
            <a:gdLst/>
            <a:ahLst/>
            <a:cxnLst/>
            <a:rect l="l" t="t" r="r" b="b"/>
            <a:pathLst>
              <a:path w="199" h="195">
                <a:moveTo>
                  <a:pt x="199" y="70"/>
                </a:moveTo>
                <a:lnTo>
                  <a:pt x="128" y="70"/>
                </a:lnTo>
                <a:lnTo>
                  <a:pt x="101" y="0"/>
                </a:lnTo>
                <a:lnTo>
                  <a:pt x="74" y="70"/>
                </a:lnTo>
                <a:lnTo>
                  <a:pt x="0" y="70"/>
                </a:lnTo>
                <a:lnTo>
                  <a:pt x="61" y="114"/>
                </a:lnTo>
                <a:lnTo>
                  <a:pt x="34" y="195"/>
                </a:lnTo>
                <a:lnTo>
                  <a:pt x="101" y="148"/>
                </a:lnTo>
                <a:lnTo>
                  <a:pt x="169" y="195"/>
                </a:lnTo>
                <a:lnTo>
                  <a:pt x="142" y="114"/>
                </a:lnTo>
                <a:lnTo>
                  <a:pt x="199" y="70"/>
                </a:lnTo>
                <a:close/>
                <a:moveTo>
                  <a:pt x="148" y="171"/>
                </a:moveTo>
                <a:lnTo>
                  <a:pt x="105" y="141"/>
                </a:lnTo>
                <a:lnTo>
                  <a:pt x="101" y="134"/>
                </a:lnTo>
                <a:lnTo>
                  <a:pt x="95" y="141"/>
                </a:lnTo>
                <a:lnTo>
                  <a:pt x="51" y="171"/>
                </a:lnTo>
                <a:lnTo>
                  <a:pt x="68" y="118"/>
                </a:lnTo>
                <a:lnTo>
                  <a:pt x="71" y="111"/>
                </a:lnTo>
                <a:lnTo>
                  <a:pt x="64" y="107"/>
                </a:lnTo>
                <a:lnTo>
                  <a:pt x="27" y="81"/>
                </a:lnTo>
                <a:lnTo>
                  <a:pt x="81" y="81"/>
                </a:lnTo>
                <a:lnTo>
                  <a:pt x="81" y="74"/>
                </a:lnTo>
                <a:lnTo>
                  <a:pt x="101" y="23"/>
                </a:lnTo>
                <a:lnTo>
                  <a:pt x="118" y="74"/>
                </a:lnTo>
                <a:lnTo>
                  <a:pt x="122" y="81"/>
                </a:lnTo>
                <a:lnTo>
                  <a:pt x="172" y="81"/>
                </a:lnTo>
                <a:lnTo>
                  <a:pt x="135" y="107"/>
                </a:lnTo>
                <a:lnTo>
                  <a:pt x="132" y="111"/>
                </a:lnTo>
                <a:lnTo>
                  <a:pt x="148" y="171"/>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72" name="CustomShape 9"/>
          <p:cNvSpPr/>
          <p:nvPr/>
        </p:nvSpPr>
        <p:spPr>
          <a:xfrm>
            <a:off x="5173200" y="5234400"/>
            <a:ext cx="374400" cy="369000"/>
          </a:xfrm>
          <a:custGeom>
            <a:avLst/>
            <a:gdLst/>
            <a:ahLst/>
            <a:cxnLst/>
            <a:rect l="l" t="t" r="r" b="b"/>
            <a:pathLst>
              <a:path w="59" h="58">
                <a:moveTo>
                  <a:pt x="13" y="39"/>
                </a:moveTo>
                <a:cubicBezTo>
                  <a:pt x="15" y="38"/>
                  <a:pt x="15" y="38"/>
                  <a:pt x="15" y="38"/>
                </a:cubicBezTo>
                <a:cubicBezTo>
                  <a:pt x="15" y="38"/>
                  <a:pt x="15" y="37"/>
                  <a:pt x="15" y="37"/>
                </a:cubicBezTo>
                <a:cubicBezTo>
                  <a:pt x="15" y="36"/>
                  <a:pt x="14" y="36"/>
                  <a:pt x="14" y="36"/>
                </a:cubicBezTo>
                <a:cubicBezTo>
                  <a:pt x="13" y="36"/>
                  <a:pt x="13" y="36"/>
                  <a:pt x="13" y="36"/>
                </a:cubicBezTo>
                <a:cubicBezTo>
                  <a:pt x="11" y="37"/>
                  <a:pt x="11" y="37"/>
                  <a:pt x="11" y="37"/>
                </a:cubicBezTo>
                <a:cubicBezTo>
                  <a:pt x="11" y="38"/>
                  <a:pt x="11" y="38"/>
                  <a:pt x="11" y="38"/>
                </a:cubicBezTo>
                <a:cubicBezTo>
                  <a:pt x="11" y="39"/>
                  <a:pt x="12" y="40"/>
                  <a:pt x="12" y="40"/>
                </a:cubicBezTo>
                <a:cubicBezTo>
                  <a:pt x="13" y="40"/>
                  <a:pt x="13" y="40"/>
                  <a:pt x="13" y="39"/>
                </a:cubicBezTo>
                <a:close/>
                <a:moveTo>
                  <a:pt x="22" y="38"/>
                </a:moveTo>
                <a:cubicBezTo>
                  <a:pt x="22" y="38"/>
                  <a:pt x="21" y="37"/>
                  <a:pt x="20" y="37"/>
                </a:cubicBezTo>
                <a:cubicBezTo>
                  <a:pt x="20" y="37"/>
                  <a:pt x="20" y="37"/>
                  <a:pt x="19" y="37"/>
                </a:cubicBezTo>
                <a:cubicBezTo>
                  <a:pt x="6" y="51"/>
                  <a:pt x="6" y="51"/>
                  <a:pt x="6" y="51"/>
                </a:cubicBezTo>
                <a:cubicBezTo>
                  <a:pt x="6" y="51"/>
                  <a:pt x="6" y="51"/>
                  <a:pt x="6" y="52"/>
                </a:cubicBezTo>
                <a:cubicBezTo>
                  <a:pt x="6" y="52"/>
                  <a:pt x="6" y="53"/>
                  <a:pt x="7" y="53"/>
                </a:cubicBezTo>
                <a:cubicBezTo>
                  <a:pt x="7" y="53"/>
                  <a:pt x="8" y="53"/>
                  <a:pt x="8" y="53"/>
                </a:cubicBezTo>
                <a:cubicBezTo>
                  <a:pt x="21" y="39"/>
                  <a:pt x="21" y="39"/>
                  <a:pt x="21" y="39"/>
                </a:cubicBezTo>
                <a:cubicBezTo>
                  <a:pt x="22" y="39"/>
                  <a:pt x="22" y="39"/>
                  <a:pt x="22" y="38"/>
                </a:cubicBezTo>
                <a:close/>
                <a:moveTo>
                  <a:pt x="22" y="44"/>
                </a:moveTo>
                <a:cubicBezTo>
                  <a:pt x="21" y="44"/>
                  <a:pt x="21" y="44"/>
                  <a:pt x="21" y="44"/>
                </a:cubicBezTo>
                <a:cubicBezTo>
                  <a:pt x="17" y="48"/>
                  <a:pt x="17" y="48"/>
                  <a:pt x="17" y="48"/>
                </a:cubicBezTo>
                <a:cubicBezTo>
                  <a:pt x="16" y="48"/>
                  <a:pt x="16" y="49"/>
                  <a:pt x="16" y="49"/>
                </a:cubicBezTo>
                <a:cubicBezTo>
                  <a:pt x="16" y="50"/>
                  <a:pt x="17" y="50"/>
                  <a:pt x="18" y="50"/>
                </a:cubicBezTo>
                <a:cubicBezTo>
                  <a:pt x="18" y="50"/>
                  <a:pt x="18" y="50"/>
                  <a:pt x="19" y="50"/>
                </a:cubicBezTo>
                <a:cubicBezTo>
                  <a:pt x="23" y="46"/>
                  <a:pt x="23" y="46"/>
                  <a:pt x="23" y="46"/>
                </a:cubicBezTo>
                <a:cubicBezTo>
                  <a:pt x="23" y="46"/>
                  <a:pt x="23" y="45"/>
                  <a:pt x="23" y="45"/>
                </a:cubicBezTo>
                <a:cubicBezTo>
                  <a:pt x="23" y="44"/>
                  <a:pt x="22" y="44"/>
                  <a:pt x="22" y="44"/>
                </a:cubicBezTo>
                <a:close/>
                <a:moveTo>
                  <a:pt x="59" y="1"/>
                </a:moveTo>
                <a:cubicBezTo>
                  <a:pt x="59" y="0"/>
                  <a:pt x="58" y="0"/>
                  <a:pt x="58" y="0"/>
                </a:cubicBezTo>
                <a:cubicBezTo>
                  <a:pt x="57" y="0"/>
                  <a:pt x="57" y="0"/>
                  <a:pt x="57" y="0"/>
                </a:cubicBezTo>
                <a:cubicBezTo>
                  <a:pt x="57" y="0"/>
                  <a:pt x="57" y="0"/>
                  <a:pt x="57" y="0"/>
                </a:cubicBezTo>
                <a:cubicBezTo>
                  <a:pt x="1" y="24"/>
                  <a:pt x="1" y="24"/>
                  <a:pt x="1" y="24"/>
                </a:cubicBezTo>
                <a:cubicBezTo>
                  <a:pt x="1" y="24"/>
                  <a:pt x="1" y="24"/>
                  <a:pt x="1" y="24"/>
                </a:cubicBezTo>
                <a:cubicBezTo>
                  <a:pt x="1" y="24"/>
                  <a:pt x="1" y="24"/>
                  <a:pt x="1" y="24"/>
                </a:cubicBezTo>
                <a:cubicBezTo>
                  <a:pt x="1" y="24"/>
                  <a:pt x="1" y="24"/>
                  <a:pt x="1" y="24"/>
                </a:cubicBezTo>
                <a:cubicBezTo>
                  <a:pt x="1" y="24"/>
                  <a:pt x="0" y="24"/>
                  <a:pt x="0" y="25"/>
                </a:cubicBezTo>
                <a:cubicBezTo>
                  <a:pt x="0" y="26"/>
                  <a:pt x="1" y="26"/>
                  <a:pt x="1" y="26"/>
                </a:cubicBezTo>
                <a:cubicBezTo>
                  <a:pt x="1" y="26"/>
                  <a:pt x="1" y="26"/>
                  <a:pt x="1" y="26"/>
                </a:cubicBezTo>
                <a:cubicBezTo>
                  <a:pt x="23" y="35"/>
                  <a:pt x="23" y="35"/>
                  <a:pt x="23" y="35"/>
                </a:cubicBezTo>
                <a:cubicBezTo>
                  <a:pt x="32" y="57"/>
                  <a:pt x="32" y="57"/>
                  <a:pt x="32" y="57"/>
                </a:cubicBezTo>
                <a:cubicBezTo>
                  <a:pt x="32" y="57"/>
                  <a:pt x="32" y="57"/>
                  <a:pt x="32" y="57"/>
                </a:cubicBezTo>
                <a:cubicBezTo>
                  <a:pt x="33" y="58"/>
                  <a:pt x="33" y="58"/>
                  <a:pt x="34" y="58"/>
                </a:cubicBezTo>
                <a:cubicBezTo>
                  <a:pt x="34" y="58"/>
                  <a:pt x="35" y="58"/>
                  <a:pt x="35" y="58"/>
                </a:cubicBezTo>
                <a:cubicBezTo>
                  <a:pt x="35" y="58"/>
                  <a:pt x="35" y="58"/>
                  <a:pt x="35" y="58"/>
                </a:cubicBezTo>
                <a:cubicBezTo>
                  <a:pt x="35" y="58"/>
                  <a:pt x="35" y="58"/>
                  <a:pt x="35" y="58"/>
                </a:cubicBezTo>
                <a:cubicBezTo>
                  <a:pt x="35" y="58"/>
                  <a:pt x="35" y="58"/>
                  <a:pt x="35" y="58"/>
                </a:cubicBezTo>
                <a:cubicBezTo>
                  <a:pt x="59" y="2"/>
                  <a:pt x="59" y="2"/>
                  <a:pt x="59" y="2"/>
                </a:cubicBezTo>
                <a:cubicBezTo>
                  <a:pt x="59" y="2"/>
                  <a:pt x="59" y="2"/>
                  <a:pt x="59" y="2"/>
                </a:cubicBezTo>
                <a:cubicBezTo>
                  <a:pt x="59" y="1"/>
                  <a:pt x="59" y="1"/>
                  <a:pt x="59" y="1"/>
                </a:cubicBezTo>
                <a:close/>
                <a:moveTo>
                  <a:pt x="5" y="25"/>
                </a:moveTo>
                <a:cubicBezTo>
                  <a:pt x="52" y="5"/>
                  <a:pt x="52" y="5"/>
                  <a:pt x="52" y="5"/>
                </a:cubicBezTo>
                <a:cubicBezTo>
                  <a:pt x="24" y="33"/>
                  <a:pt x="24" y="33"/>
                  <a:pt x="24" y="33"/>
                </a:cubicBezTo>
                <a:lnTo>
                  <a:pt x="5" y="25"/>
                </a:lnTo>
                <a:close/>
                <a:moveTo>
                  <a:pt x="34" y="54"/>
                </a:moveTo>
                <a:cubicBezTo>
                  <a:pt x="26" y="35"/>
                  <a:pt x="26" y="35"/>
                  <a:pt x="26" y="35"/>
                </a:cubicBezTo>
                <a:cubicBezTo>
                  <a:pt x="54" y="7"/>
                  <a:pt x="54" y="7"/>
                  <a:pt x="54" y="7"/>
                </a:cubicBezTo>
                <a:lnTo>
                  <a:pt x="34" y="54"/>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73" name="CustomShape 10"/>
          <p:cNvSpPr/>
          <p:nvPr/>
        </p:nvSpPr>
        <p:spPr>
          <a:xfrm>
            <a:off x="5172480" y="2328480"/>
            <a:ext cx="376560" cy="369000"/>
          </a:xfrm>
          <a:custGeom>
            <a:avLst/>
            <a:gdLst/>
            <a:ahLst/>
            <a:cxnLst/>
            <a:rect l="l" t="t" r="r" b="b"/>
            <a:pathLst>
              <a:path w="59" h="58">
                <a:moveTo>
                  <a:pt x="50" y="42"/>
                </a:moveTo>
                <a:cubicBezTo>
                  <a:pt x="32" y="42"/>
                  <a:pt x="32" y="42"/>
                  <a:pt x="32" y="42"/>
                </a:cubicBezTo>
                <a:cubicBezTo>
                  <a:pt x="32" y="40"/>
                  <a:pt x="29" y="38"/>
                  <a:pt x="27" y="38"/>
                </a:cubicBezTo>
                <a:cubicBezTo>
                  <a:pt x="25" y="38"/>
                  <a:pt x="22" y="40"/>
                  <a:pt x="22" y="42"/>
                </a:cubicBezTo>
                <a:cubicBezTo>
                  <a:pt x="10" y="42"/>
                  <a:pt x="10" y="42"/>
                  <a:pt x="10" y="42"/>
                </a:cubicBezTo>
                <a:cubicBezTo>
                  <a:pt x="9" y="42"/>
                  <a:pt x="8" y="43"/>
                  <a:pt x="8" y="44"/>
                </a:cubicBezTo>
                <a:cubicBezTo>
                  <a:pt x="8" y="44"/>
                  <a:pt x="9" y="45"/>
                  <a:pt x="10" y="45"/>
                </a:cubicBezTo>
                <a:cubicBezTo>
                  <a:pt x="22" y="45"/>
                  <a:pt x="22" y="45"/>
                  <a:pt x="22" y="45"/>
                </a:cubicBezTo>
                <a:cubicBezTo>
                  <a:pt x="22" y="47"/>
                  <a:pt x="25" y="49"/>
                  <a:pt x="27" y="49"/>
                </a:cubicBezTo>
                <a:cubicBezTo>
                  <a:pt x="29" y="49"/>
                  <a:pt x="32" y="47"/>
                  <a:pt x="32" y="45"/>
                </a:cubicBezTo>
                <a:cubicBezTo>
                  <a:pt x="50" y="45"/>
                  <a:pt x="50" y="45"/>
                  <a:pt x="50" y="45"/>
                </a:cubicBezTo>
                <a:cubicBezTo>
                  <a:pt x="50" y="45"/>
                  <a:pt x="51" y="44"/>
                  <a:pt x="51" y="44"/>
                </a:cubicBezTo>
                <a:cubicBezTo>
                  <a:pt x="51" y="43"/>
                  <a:pt x="50" y="42"/>
                  <a:pt x="50" y="42"/>
                </a:cubicBezTo>
                <a:close/>
                <a:moveTo>
                  <a:pt x="27" y="46"/>
                </a:moveTo>
                <a:cubicBezTo>
                  <a:pt x="26" y="46"/>
                  <a:pt x="24" y="45"/>
                  <a:pt x="24" y="44"/>
                </a:cubicBezTo>
                <a:cubicBezTo>
                  <a:pt x="24" y="42"/>
                  <a:pt x="26" y="41"/>
                  <a:pt x="27" y="41"/>
                </a:cubicBezTo>
                <a:cubicBezTo>
                  <a:pt x="28" y="41"/>
                  <a:pt x="30" y="42"/>
                  <a:pt x="30" y="44"/>
                </a:cubicBezTo>
                <a:cubicBezTo>
                  <a:pt x="30" y="45"/>
                  <a:pt x="28" y="46"/>
                  <a:pt x="27" y="46"/>
                </a:cubicBezTo>
                <a:close/>
                <a:moveTo>
                  <a:pt x="50" y="13"/>
                </a:moveTo>
                <a:cubicBezTo>
                  <a:pt x="27" y="13"/>
                  <a:pt x="27" y="13"/>
                  <a:pt x="27" y="13"/>
                </a:cubicBezTo>
                <a:cubicBezTo>
                  <a:pt x="26" y="11"/>
                  <a:pt x="24" y="9"/>
                  <a:pt x="22" y="9"/>
                </a:cubicBezTo>
                <a:cubicBezTo>
                  <a:pt x="19" y="9"/>
                  <a:pt x="17" y="11"/>
                  <a:pt x="17" y="13"/>
                </a:cubicBezTo>
                <a:cubicBezTo>
                  <a:pt x="10" y="13"/>
                  <a:pt x="10" y="13"/>
                  <a:pt x="10" y="13"/>
                </a:cubicBezTo>
                <a:cubicBezTo>
                  <a:pt x="9" y="13"/>
                  <a:pt x="8" y="14"/>
                  <a:pt x="8" y="14"/>
                </a:cubicBezTo>
                <a:cubicBezTo>
                  <a:pt x="8" y="15"/>
                  <a:pt x="9" y="16"/>
                  <a:pt x="10" y="16"/>
                </a:cubicBezTo>
                <a:cubicBezTo>
                  <a:pt x="17" y="16"/>
                  <a:pt x="17" y="16"/>
                  <a:pt x="17" y="16"/>
                </a:cubicBezTo>
                <a:cubicBezTo>
                  <a:pt x="17" y="18"/>
                  <a:pt x="19" y="20"/>
                  <a:pt x="22" y="20"/>
                </a:cubicBezTo>
                <a:cubicBezTo>
                  <a:pt x="24" y="20"/>
                  <a:pt x="26" y="18"/>
                  <a:pt x="27" y="16"/>
                </a:cubicBezTo>
                <a:cubicBezTo>
                  <a:pt x="50" y="16"/>
                  <a:pt x="50" y="16"/>
                  <a:pt x="50" y="16"/>
                </a:cubicBezTo>
                <a:cubicBezTo>
                  <a:pt x="50" y="16"/>
                  <a:pt x="51" y="15"/>
                  <a:pt x="51" y="14"/>
                </a:cubicBezTo>
                <a:cubicBezTo>
                  <a:pt x="51" y="14"/>
                  <a:pt x="50" y="13"/>
                  <a:pt x="50" y="13"/>
                </a:cubicBezTo>
                <a:close/>
                <a:moveTo>
                  <a:pt x="22" y="17"/>
                </a:moveTo>
                <a:cubicBezTo>
                  <a:pt x="20" y="17"/>
                  <a:pt x="19" y="16"/>
                  <a:pt x="19" y="14"/>
                </a:cubicBezTo>
                <a:cubicBezTo>
                  <a:pt x="19" y="13"/>
                  <a:pt x="20" y="12"/>
                  <a:pt x="22" y="12"/>
                </a:cubicBezTo>
                <a:cubicBezTo>
                  <a:pt x="23" y="12"/>
                  <a:pt x="24" y="13"/>
                  <a:pt x="24" y="14"/>
                </a:cubicBezTo>
                <a:cubicBezTo>
                  <a:pt x="24" y="16"/>
                  <a:pt x="23" y="17"/>
                  <a:pt x="22" y="17"/>
                </a:cubicBezTo>
                <a:close/>
                <a:moveTo>
                  <a:pt x="50" y="28"/>
                </a:moveTo>
                <a:cubicBezTo>
                  <a:pt x="45" y="28"/>
                  <a:pt x="45" y="28"/>
                  <a:pt x="45" y="28"/>
                </a:cubicBezTo>
                <a:cubicBezTo>
                  <a:pt x="45" y="25"/>
                  <a:pt x="43" y="24"/>
                  <a:pt x="40" y="24"/>
                </a:cubicBezTo>
                <a:cubicBezTo>
                  <a:pt x="38" y="24"/>
                  <a:pt x="36" y="25"/>
                  <a:pt x="35" y="28"/>
                </a:cubicBezTo>
                <a:cubicBezTo>
                  <a:pt x="10" y="28"/>
                  <a:pt x="10" y="28"/>
                  <a:pt x="10" y="28"/>
                </a:cubicBezTo>
                <a:cubicBezTo>
                  <a:pt x="9" y="28"/>
                  <a:pt x="8" y="28"/>
                  <a:pt x="8" y="29"/>
                </a:cubicBezTo>
                <a:cubicBezTo>
                  <a:pt x="8" y="30"/>
                  <a:pt x="9" y="30"/>
                  <a:pt x="10" y="30"/>
                </a:cubicBezTo>
                <a:cubicBezTo>
                  <a:pt x="35" y="30"/>
                  <a:pt x="35" y="30"/>
                  <a:pt x="35" y="30"/>
                </a:cubicBezTo>
                <a:cubicBezTo>
                  <a:pt x="36" y="33"/>
                  <a:pt x="38" y="34"/>
                  <a:pt x="40" y="34"/>
                </a:cubicBezTo>
                <a:cubicBezTo>
                  <a:pt x="43" y="34"/>
                  <a:pt x="45" y="33"/>
                  <a:pt x="45" y="30"/>
                </a:cubicBezTo>
                <a:cubicBezTo>
                  <a:pt x="50" y="30"/>
                  <a:pt x="50" y="30"/>
                  <a:pt x="50" y="30"/>
                </a:cubicBezTo>
                <a:cubicBezTo>
                  <a:pt x="50" y="30"/>
                  <a:pt x="51" y="30"/>
                  <a:pt x="51" y="29"/>
                </a:cubicBezTo>
                <a:cubicBezTo>
                  <a:pt x="51" y="28"/>
                  <a:pt x="50" y="28"/>
                  <a:pt x="50" y="28"/>
                </a:cubicBezTo>
                <a:close/>
                <a:moveTo>
                  <a:pt x="40" y="32"/>
                </a:moveTo>
                <a:cubicBezTo>
                  <a:pt x="39" y="32"/>
                  <a:pt x="38" y="30"/>
                  <a:pt x="38" y="29"/>
                </a:cubicBezTo>
                <a:cubicBezTo>
                  <a:pt x="38" y="28"/>
                  <a:pt x="39" y="26"/>
                  <a:pt x="40" y="26"/>
                </a:cubicBezTo>
                <a:cubicBezTo>
                  <a:pt x="42" y="26"/>
                  <a:pt x="43" y="28"/>
                  <a:pt x="43" y="29"/>
                </a:cubicBezTo>
                <a:cubicBezTo>
                  <a:pt x="43" y="30"/>
                  <a:pt x="42" y="32"/>
                  <a:pt x="40" y="32"/>
                </a:cubicBezTo>
                <a:close/>
                <a:moveTo>
                  <a:pt x="54" y="0"/>
                </a:moveTo>
                <a:cubicBezTo>
                  <a:pt x="6" y="0"/>
                  <a:pt x="6" y="0"/>
                  <a:pt x="6" y="0"/>
                </a:cubicBezTo>
                <a:cubicBezTo>
                  <a:pt x="3" y="0"/>
                  <a:pt x="0" y="2"/>
                  <a:pt x="0" y="5"/>
                </a:cubicBezTo>
                <a:cubicBezTo>
                  <a:pt x="0" y="53"/>
                  <a:pt x="0" y="53"/>
                  <a:pt x="0" y="53"/>
                </a:cubicBezTo>
                <a:cubicBezTo>
                  <a:pt x="0" y="56"/>
                  <a:pt x="3" y="58"/>
                  <a:pt x="6" y="58"/>
                </a:cubicBezTo>
                <a:cubicBezTo>
                  <a:pt x="54" y="58"/>
                  <a:pt x="54" y="58"/>
                  <a:pt x="54" y="58"/>
                </a:cubicBezTo>
                <a:cubicBezTo>
                  <a:pt x="57" y="58"/>
                  <a:pt x="59" y="56"/>
                  <a:pt x="59" y="53"/>
                </a:cubicBezTo>
                <a:cubicBezTo>
                  <a:pt x="59" y="5"/>
                  <a:pt x="59" y="5"/>
                  <a:pt x="59" y="5"/>
                </a:cubicBezTo>
                <a:cubicBezTo>
                  <a:pt x="59" y="2"/>
                  <a:pt x="57" y="0"/>
                  <a:pt x="54" y="0"/>
                </a:cubicBezTo>
                <a:close/>
                <a:moveTo>
                  <a:pt x="56" y="53"/>
                </a:moveTo>
                <a:cubicBezTo>
                  <a:pt x="56" y="54"/>
                  <a:pt x="55" y="56"/>
                  <a:pt x="54" y="56"/>
                </a:cubicBezTo>
                <a:cubicBezTo>
                  <a:pt x="6" y="56"/>
                  <a:pt x="6" y="56"/>
                  <a:pt x="6" y="56"/>
                </a:cubicBezTo>
                <a:cubicBezTo>
                  <a:pt x="4" y="56"/>
                  <a:pt x="3" y="54"/>
                  <a:pt x="3" y="53"/>
                </a:cubicBezTo>
                <a:cubicBezTo>
                  <a:pt x="3" y="5"/>
                  <a:pt x="3" y="5"/>
                  <a:pt x="3" y="5"/>
                </a:cubicBezTo>
                <a:cubicBezTo>
                  <a:pt x="3" y="4"/>
                  <a:pt x="4" y="2"/>
                  <a:pt x="6" y="2"/>
                </a:cubicBezTo>
                <a:cubicBezTo>
                  <a:pt x="54" y="2"/>
                  <a:pt x="54" y="2"/>
                  <a:pt x="54" y="2"/>
                </a:cubicBezTo>
                <a:cubicBezTo>
                  <a:pt x="55" y="2"/>
                  <a:pt x="56" y="4"/>
                  <a:pt x="56" y="5"/>
                </a:cubicBezTo>
                <a:lnTo>
                  <a:pt x="56" y="53"/>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74" name="CustomShape 11"/>
          <p:cNvSpPr/>
          <p:nvPr/>
        </p:nvSpPr>
        <p:spPr>
          <a:xfrm>
            <a:off x="6464520" y="2328480"/>
            <a:ext cx="376560" cy="369000"/>
          </a:xfrm>
          <a:custGeom>
            <a:avLst/>
            <a:gdLst/>
            <a:ahLst/>
            <a:cxnLst/>
            <a:rect l="l" t="t" r="r" b="b"/>
            <a:pathLst>
              <a:path w="59" h="58">
                <a:moveTo>
                  <a:pt x="57" y="23"/>
                </a:moveTo>
                <a:cubicBezTo>
                  <a:pt x="54" y="22"/>
                  <a:pt x="54" y="22"/>
                  <a:pt x="54" y="22"/>
                </a:cubicBezTo>
                <a:cubicBezTo>
                  <a:pt x="54" y="20"/>
                  <a:pt x="53" y="18"/>
                  <a:pt x="52" y="16"/>
                </a:cubicBezTo>
                <a:cubicBezTo>
                  <a:pt x="53" y="14"/>
                  <a:pt x="53" y="14"/>
                  <a:pt x="53" y="14"/>
                </a:cubicBezTo>
                <a:cubicBezTo>
                  <a:pt x="54" y="13"/>
                  <a:pt x="54" y="12"/>
                  <a:pt x="53" y="11"/>
                </a:cubicBezTo>
                <a:cubicBezTo>
                  <a:pt x="48" y="5"/>
                  <a:pt x="48" y="5"/>
                  <a:pt x="48" y="5"/>
                </a:cubicBezTo>
                <a:cubicBezTo>
                  <a:pt x="47" y="5"/>
                  <a:pt x="47" y="5"/>
                  <a:pt x="46" y="5"/>
                </a:cubicBezTo>
                <a:cubicBezTo>
                  <a:pt x="46" y="5"/>
                  <a:pt x="45" y="5"/>
                  <a:pt x="45" y="5"/>
                </a:cubicBezTo>
                <a:cubicBezTo>
                  <a:pt x="42" y="7"/>
                  <a:pt x="42" y="7"/>
                  <a:pt x="42" y="7"/>
                </a:cubicBezTo>
                <a:cubicBezTo>
                  <a:pt x="40" y="6"/>
                  <a:pt x="38" y="5"/>
                  <a:pt x="36" y="4"/>
                </a:cubicBezTo>
                <a:cubicBezTo>
                  <a:pt x="36" y="2"/>
                  <a:pt x="36" y="2"/>
                  <a:pt x="36" y="2"/>
                </a:cubicBezTo>
                <a:cubicBezTo>
                  <a:pt x="35" y="1"/>
                  <a:pt x="35" y="0"/>
                  <a:pt x="34" y="0"/>
                </a:cubicBezTo>
                <a:cubicBezTo>
                  <a:pt x="26" y="0"/>
                  <a:pt x="26" y="0"/>
                  <a:pt x="26" y="0"/>
                </a:cubicBezTo>
                <a:cubicBezTo>
                  <a:pt x="25" y="0"/>
                  <a:pt x="24" y="1"/>
                  <a:pt x="24" y="2"/>
                </a:cubicBezTo>
                <a:cubicBezTo>
                  <a:pt x="23" y="4"/>
                  <a:pt x="23" y="4"/>
                  <a:pt x="23" y="4"/>
                </a:cubicBezTo>
                <a:cubicBezTo>
                  <a:pt x="21" y="5"/>
                  <a:pt x="19" y="6"/>
                  <a:pt x="17" y="7"/>
                </a:cubicBezTo>
                <a:cubicBezTo>
                  <a:pt x="14" y="5"/>
                  <a:pt x="14" y="5"/>
                  <a:pt x="14" y="5"/>
                </a:cubicBezTo>
                <a:cubicBezTo>
                  <a:pt x="14" y="5"/>
                  <a:pt x="13" y="5"/>
                  <a:pt x="13" y="5"/>
                </a:cubicBezTo>
                <a:cubicBezTo>
                  <a:pt x="12" y="5"/>
                  <a:pt x="12" y="5"/>
                  <a:pt x="12" y="5"/>
                </a:cubicBezTo>
                <a:cubicBezTo>
                  <a:pt x="6" y="11"/>
                  <a:pt x="6" y="11"/>
                  <a:pt x="6" y="11"/>
                </a:cubicBezTo>
                <a:cubicBezTo>
                  <a:pt x="5" y="12"/>
                  <a:pt x="6" y="13"/>
                  <a:pt x="6" y="14"/>
                </a:cubicBezTo>
                <a:cubicBezTo>
                  <a:pt x="8" y="16"/>
                  <a:pt x="8" y="16"/>
                  <a:pt x="8" y="16"/>
                </a:cubicBezTo>
                <a:cubicBezTo>
                  <a:pt x="7" y="18"/>
                  <a:pt x="6" y="20"/>
                  <a:pt x="5" y="22"/>
                </a:cubicBezTo>
                <a:cubicBezTo>
                  <a:pt x="2" y="23"/>
                  <a:pt x="2" y="23"/>
                  <a:pt x="2" y="23"/>
                </a:cubicBezTo>
                <a:cubicBezTo>
                  <a:pt x="1" y="23"/>
                  <a:pt x="0" y="24"/>
                  <a:pt x="0" y="25"/>
                </a:cubicBezTo>
                <a:cubicBezTo>
                  <a:pt x="0" y="33"/>
                  <a:pt x="0" y="33"/>
                  <a:pt x="0" y="33"/>
                </a:cubicBezTo>
                <a:cubicBezTo>
                  <a:pt x="0" y="34"/>
                  <a:pt x="1" y="35"/>
                  <a:pt x="2" y="35"/>
                </a:cubicBezTo>
                <a:cubicBezTo>
                  <a:pt x="5" y="36"/>
                  <a:pt x="5" y="36"/>
                  <a:pt x="5" y="36"/>
                </a:cubicBezTo>
                <a:cubicBezTo>
                  <a:pt x="6" y="38"/>
                  <a:pt x="7" y="40"/>
                  <a:pt x="8" y="42"/>
                </a:cubicBezTo>
                <a:cubicBezTo>
                  <a:pt x="6" y="44"/>
                  <a:pt x="6" y="44"/>
                  <a:pt x="6" y="44"/>
                </a:cubicBezTo>
                <a:cubicBezTo>
                  <a:pt x="6" y="45"/>
                  <a:pt x="5" y="46"/>
                  <a:pt x="6" y="47"/>
                </a:cubicBezTo>
                <a:cubicBezTo>
                  <a:pt x="12" y="53"/>
                  <a:pt x="12" y="53"/>
                  <a:pt x="12" y="53"/>
                </a:cubicBezTo>
                <a:cubicBezTo>
                  <a:pt x="12" y="53"/>
                  <a:pt x="12" y="53"/>
                  <a:pt x="13" y="53"/>
                </a:cubicBezTo>
                <a:cubicBezTo>
                  <a:pt x="13" y="53"/>
                  <a:pt x="14" y="53"/>
                  <a:pt x="14" y="53"/>
                </a:cubicBezTo>
                <a:cubicBezTo>
                  <a:pt x="17" y="51"/>
                  <a:pt x="17" y="51"/>
                  <a:pt x="17" y="51"/>
                </a:cubicBezTo>
                <a:cubicBezTo>
                  <a:pt x="19" y="52"/>
                  <a:pt x="21" y="53"/>
                  <a:pt x="23" y="54"/>
                </a:cubicBezTo>
                <a:cubicBezTo>
                  <a:pt x="24" y="56"/>
                  <a:pt x="24" y="56"/>
                  <a:pt x="24" y="56"/>
                </a:cubicBezTo>
                <a:cubicBezTo>
                  <a:pt x="24" y="57"/>
                  <a:pt x="25" y="58"/>
                  <a:pt x="26" y="58"/>
                </a:cubicBezTo>
                <a:cubicBezTo>
                  <a:pt x="34" y="58"/>
                  <a:pt x="34" y="58"/>
                  <a:pt x="34" y="58"/>
                </a:cubicBezTo>
                <a:cubicBezTo>
                  <a:pt x="35" y="58"/>
                  <a:pt x="35" y="57"/>
                  <a:pt x="36" y="56"/>
                </a:cubicBezTo>
                <a:cubicBezTo>
                  <a:pt x="36" y="54"/>
                  <a:pt x="36" y="54"/>
                  <a:pt x="36" y="54"/>
                </a:cubicBezTo>
                <a:cubicBezTo>
                  <a:pt x="38" y="53"/>
                  <a:pt x="40" y="52"/>
                  <a:pt x="42" y="51"/>
                </a:cubicBezTo>
                <a:cubicBezTo>
                  <a:pt x="45" y="53"/>
                  <a:pt x="45" y="53"/>
                  <a:pt x="45" y="53"/>
                </a:cubicBezTo>
                <a:cubicBezTo>
                  <a:pt x="45" y="53"/>
                  <a:pt x="46" y="53"/>
                  <a:pt x="46" y="53"/>
                </a:cubicBezTo>
                <a:cubicBezTo>
                  <a:pt x="47" y="53"/>
                  <a:pt x="47" y="53"/>
                  <a:pt x="48" y="53"/>
                </a:cubicBezTo>
                <a:cubicBezTo>
                  <a:pt x="53" y="47"/>
                  <a:pt x="53" y="47"/>
                  <a:pt x="53" y="47"/>
                </a:cubicBezTo>
                <a:cubicBezTo>
                  <a:pt x="54" y="46"/>
                  <a:pt x="54" y="45"/>
                  <a:pt x="53" y="44"/>
                </a:cubicBezTo>
                <a:cubicBezTo>
                  <a:pt x="52" y="42"/>
                  <a:pt x="52" y="42"/>
                  <a:pt x="52" y="42"/>
                </a:cubicBezTo>
                <a:cubicBezTo>
                  <a:pt x="53" y="40"/>
                  <a:pt x="54" y="38"/>
                  <a:pt x="54" y="36"/>
                </a:cubicBezTo>
                <a:cubicBezTo>
                  <a:pt x="57" y="35"/>
                  <a:pt x="57" y="35"/>
                  <a:pt x="57" y="35"/>
                </a:cubicBezTo>
                <a:cubicBezTo>
                  <a:pt x="58" y="35"/>
                  <a:pt x="59" y="34"/>
                  <a:pt x="59" y="33"/>
                </a:cubicBezTo>
                <a:cubicBezTo>
                  <a:pt x="59" y="25"/>
                  <a:pt x="59" y="25"/>
                  <a:pt x="59" y="25"/>
                </a:cubicBezTo>
                <a:cubicBezTo>
                  <a:pt x="59" y="24"/>
                  <a:pt x="58" y="23"/>
                  <a:pt x="57" y="23"/>
                </a:cubicBezTo>
                <a:close/>
                <a:moveTo>
                  <a:pt x="56" y="32"/>
                </a:moveTo>
                <a:cubicBezTo>
                  <a:pt x="56" y="32"/>
                  <a:pt x="56" y="32"/>
                  <a:pt x="56" y="32"/>
                </a:cubicBezTo>
                <a:cubicBezTo>
                  <a:pt x="54" y="33"/>
                  <a:pt x="54" y="33"/>
                  <a:pt x="54" y="33"/>
                </a:cubicBezTo>
                <a:cubicBezTo>
                  <a:pt x="53" y="33"/>
                  <a:pt x="52" y="34"/>
                  <a:pt x="52" y="35"/>
                </a:cubicBezTo>
                <a:cubicBezTo>
                  <a:pt x="51" y="37"/>
                  <a:pt x="50" y="39"/>
                  <a:pt x="49" y="40"/>
                </a:cubicBezTo>
                <a:cubicBezTo>
                  <a:pt x="49" y="41"/>
                  <a:pt x="49" y="42"/>
                  <a:pt x="49" y="43"/>
                </a:cubicBezTo>
                <a:cubicBezTo>
                  <a:pt x="51" y="46"/>
                  <a:pt x="51" y="46"/>
                  <a:pt x="51" y="46"/>
                </a:cubicBezTo>
                <a:cubicBezTo>
                  <a:pt x="46" y="50"/>
                  <a:pt x="46" y="50"/>
                  <a:pt x="46" y="50"/>
                </a:cubicBezTo>
                <a:cubicBezTo>
                  <a:pt x="46" y="50"/>
                  <a:pt x="46" y="50"/>
                  <a:pt x="46" y="50"/>
                </a:cubicBezTo>
                <a:cubicBezTo>
                  <a:pt x="44" y="49"/>
                  <a:pt x="44" y="49"/>
                  <a:pt x="44" y="49"/>
                </a:cubicBezTo>
                <a:cubicBezTo>
                  <a:pt x="43" y="48"/>
                  <a:pt x="43" y="48"/>
                  <a:pt x="42" y="48"/>
                </a:cubicBezTo>
                <a:cubicBezTo>
                  <a:pt x="42" y="48"/>
                  <a:pt x="41" y="48"/>
                  <a:pt x="41" y="49"/>
                </a:cubicBezTo>
                <a:cubicBezTo>
                  <a:pt x="39" y="50"/>
                  <a:pt x="37" y="50"/>
                  <a:pt x="36" y="51"/>
                </a:cubicBezTo>
                <a:cubicBezTo>
                  <a:pt x="35" y="51"/>
                  <a:pt x="34" y="52"/>
                  <a:pt x="34" y="53"/>
                </a:cubicBezTo>
                <a:cubicBezTo>
                  <a:pt x="33" y="56"/>
                  <a:pt x="33" y="56"/>
                  <a:pt x="33" y="56"/>
                </a:cubicBezTo>
                <a:cubicBezTo>
                  <a:pt x="33" y="56"/>
                  <a:pt x="33" y="56"/>
                  <a:pt x="33" y="56"/>
                </a:cubicBezTo>
                <a:cubicBezTo>
                  <a:pt x="26" y="56"/>
                  <a:pt x="26" y="56"/>
                  <a:pt x="26" y="56"/>
                </a:cubicBezTo>
                <a:cubicBezTo>
                  <a:pt x="26" y="53"/>
                  <a:pt x="26" y="53"/>
                  <a:pt x="26" y="53"/>
                </a:cubicBezTo>
                <a:cubicBezTo>
                  <a:pt x="25" y="52"/>
                  <a:pt x="25" y="51"/>
                  <a:pt x="24" y="51"/>
                </a:cubicBezTo>
                <a:cubicBezTo>
                  <a:pt x="22" y="50"/>
                  <a:pt x="20" y="50"/>
                  <a:pt x="18" y="49"/>
                </a:cubicBezTo>
                <a:cubicBezTo>
                  <a:pt x="18" y="48"/>
                  <a:pt x="17" y="48"/>
                  <a:pt x="17" y="48"/>
                </a:cubicBezTo>
                <a:cubicBezTo>
                  <a:pt x="16" y="48"/>
                  <a:pt x="16" y="48"/>
                  <a:pt x="16" y="49"/>
                </a:cubicBezTo>
                <a:cubicBezTo>
                  <a:pt x="13" y="50"/>
                  <a:pt x="13" y="50"/>
                  <a:pt x="13" y="50"/>
                </a:cubicBezTo>
                <a:cubicBezTo>
                  <a:pt x="13" y="50"/>
                  <a:pt x="13" y="50"/>
                  <a:pt x="13" y="50"/>
                </a:cubicBezTo>
                <a:cubicBezTo>
                  <a:pt x="8" y="46"/>
                  <a:pt x="8" y="46"/>
                  <a:pt x="8" y="46"/>
                </a:cubicBezTo>
                <a:cubicBezTo>
                  <a:pt x="10" y="43"/>
                  <a:pt x="10" y="43"/>
                  <a:pt x="10" y="43"/>
                </a:cubicBezTo>
                <a:cubicBezTo>
                  <a:pt x="10" y="42"/>
                  <a:pt x="10" y="41"/>
                  <a:pt x="10" y="40"/>
                </a:cubicBezTo>
                <a:cubicBezTo>
                  <a:pt x="9" y="39"/>
                  <a:pt x="8" y="37"/>
                  <a:pt x="8" y="35"/>
                </a:cubicBezTo>
                <a:cubicBezTo>
                  <a:pt x="7" y="34"/>
                  <a:pt x="7" y="33"/>
                  <a:pt x="6" y="33"/>
                </a:cubicBezTo>
                <a:cubicBezTo>
                  <a:pt x="3" y="32"/>
                  <a:pt x="3" y="32"/>
                  <a:pt x="3" y="32"/>
                </a:cubicBezTo>
                <a:cubicBezTo>
                  <a:pt x="3" y="32"/>
                  <a:pt x="3" y="32"/>
                  <a:pt x="3" y="32"/>
                </a:cubicBezTo>
                <a:cubicBezTo>
                  <a:pt x="3" y="26"/>
                  <a:pt x="3" y="26"/>
                  <a:pt x="3" y="26"/>
                </a:cubicBezTo>
                <a:cubicBezTo>
                  <a:pt x="6" y="25"/>
                  <a:pt x="6" y="25"/>
                  <a:pt x="6" y="25"/>
                </a:cubicBezTo>
                <a:cubicBezTo>
                  <a:pt x="7" y="25"/>
                  <a:pt x="7" y="24"/>
                  <a:pt x="8" y="23"/>
                </a:cubicBezTo>
                <a:cubicBezTo>
                  <a:pt x="8" y="21"/>
                  <a:pt x="9" y="19"/>
                  <a:pt x="10" y="18"/>
                </a:cubicBezTo>
                <a:cubicBezTo>
                  <a:pt x="10" y="17"/>
                  <a:pt x="10" y="16"/>
                  <a:pt x="10" y="15"/>
                </a:cubicBezTo>
                <a:cubicBezTo>
                  <a:pt x="8" y="12"/>
                  <a:pt x="8" y="12"/>
                  <a:pt x="8" y="12"/>
                </a:cubicBezTo>
                <a:cubicBezTo>
                  <a:pt x="8" y="12"/>
                  <a:pt x="8" y="12"/>
                  <a:pt x="8" y="12"/>
                </a:cubicBezTo>
                <a:cubicBezTo>
                  <a:pt x="13" y="8"/>
                  <a:pt x="13" y="8"/>
                  <a:pt x="13" y="8"/>
                </a:cubicBezTo>
                <a:cubicBezTo>
                  <a:pt x="16" y="9"/>
                  <a:pt x="16" y="9"/>
                  <a:pt x="16" y="9"/>
                </a:cubicBezTo>
                <a:cubicBezTo>
                  <a:pt x="16" y="10"/>
                  <a:pt x="16" y="10"/>
                  <a:pt x="17" y="10"/>
                </a:cubicBezTo>
                <a:cubicBezTo>
                  <a:pt x="17" y="10"/>
                  <a:pt x="18" y="10"/>
                  <a:pt x="18" y="9"/>
                </a:cubicBezTo>
                <a:cubicBezTo>
                  <a:pt x="20" y="8"/>
                  <a:pt x="22" y="8"/>
                  <a:pt x="24" y="7"/>
                </a:cubicBezTo>
                <a:cubicBezTo>
                  <a:pt x="25" y="7"/>
                  <a:pt x="25" y="6"/>
                  <a:pt x="26" y="5"/>
                </a:cubicBezTo>
                <a:cubicBezTo>
                  <a:pt x="26" y="2"/>
                  <a:pt x="26" y="2"/>
                  <a:pt x="26" y="2"/>
                </a:cubicBezTo>
                <a:cubicBezTo>
                  <a:pt x="33" y="2"/>
                  <a:pt x="33" y="2"/>
                  <a:pt x="33" y="2"/>
                </a:cubicBezTo>
                <a:cubicBezTo>
                  <a:pt x="33" y="2"/>
                  <a:pt x="33" y="2"/>
                  <a:pt x="33" y="2"/>
                </a:cubicBezTo>
                <a:cubicBezTo>
                  <a:pt x="34" y="5"/>
                  <a:pt x="34" y="5"/>
                  <a:pt x="34" y="5"/>
                </a:cubicBezTo>
                <a:cubicBezTo>
                  <a:pt x="34" y="6"/>
                  <a:pt x="35" y="7"/>
                  <a:pt x="36" y="7"/>
                </a:cubicBezTo>
                <a:cubicBezTo>
                  <a:pt x="37" y="8"/>
                  <a:pt x="39" y="8"/>
                  <a:pt x="41" y="9"/>
                </a:cubicBezTo>
                <a:cubicBezTo>
                  <a:pt x="41" y="10"/>
                  <a:pt x="42" y="10"/>
                  <a:pt x="42" y="10"/>
                </a:cubicBezTo>
                <a:cubicBezTo>
                  <a:pt x="43" y="10"/>
                  <a:pt x="43" y="10"/>
                  <a:pt x="44" y="9"/>
                </a:cubicBezTo>
                <a:cubicBezTo>
                  <a:pt x="46" y="8"/>
                  <a:pt x="46" y="8"/>
                  <a:pt x="46" y="8"/>
                </a:cubicBezTo>
                <a:cubicBezTo>
                  <a:pt x="51" y="12"/>
                  <a:pt x="51" y="12"/>
                  <a:pt x="51" y="12"/>
                </a:cubicBezTo>
                <a:cubicBezTo>
                  <a:pt x="51" y="12"/>
                  <a:pt x="51" y="12"/>
                  <a:pt x="51" y="13"/>
                </a:cubicBezTo>
                <a:cubicBezTo>
                  <a:pt x="49" y="15"/>
                  <a:pt x="49" y="15"/>
                  <a:pt x="49" y="15"/>
                </a:cubicBezTo>
                <a:cubicBezTo>
                  <a:pt x="49" y="16"/>
                  <a:pt x="49" y="17"/>
                  <a:pt x="49" y="18"/>
                </a:cubicBezTo>
                <a:cubicBezTo>
                  <a:pt x="50" y="19"/>
                  <a:pt x="51" y="21"/>
                  <a:pt x="52" y="23"/>
                </a:cubicBezTo>
                <a:cubicBezTo>
                  <a:pt x="52" y="24"/>
                  <a:pt x="53" y="25"/>
                  <a:pt x="54" y="25"/>
                </a:cubicBezTo>
                <a:cubicBezTo>
                  <a:pt x="56" y="26"/>
                  <a:pt x="56" y="26"/>
                  <a:pt x="56" y="26"/>
                </a:cubicBezTo>
                <a:lnTo>
                  <a:pt x="56" y="32"/>
                </a:lnTo>
                <a:close/>
                <a:moveTo>
                  <a:pt x="30" y="16"/>
                </a:moveTo>
                <a:cubicBezTo>
                  <a:pt x="22" y="16"/>
                  <a:pt x="16" y="22"/>
                  <a:pt x="16" y="29"/>
                </a:cubicBezTo>
                <a:cubicBezTo>
                  <a:pt x="16" y="36"/>
                  <a:pt x="22" y="42"/>
                  <a:pt x="30" y="42"/>
                </a:cubicBezTo>
                <a:cubicBezTo>
                  <a:pt x="37" y="42"/>
                  <a:pt x="43" y="36"/>
                  <a:pt x="43" y="29"/>
                </a:cubicBezTo>
                <a:cubicBezTo>
                  <a:pt x="43" y="22"/>
                  <a:pt x="37" y="16"/>
                  <a:pt x="30" y="16"/>
                </a:cubicBezTo>
                <a:close/>
                <a:moveTo>
                  <a:pt x="30" y="40"/>
                </a:moveTo>
                <a:cubicBezTo>
                  <a:pt x="24" y="40"/>
                  <a:pt x="19" y="35"/>
                  <a:pt x="19" y="29"/>
                </a:cubicBezTo>
                <a:cubicBezTo>
                  <a:pt x="19" y="23"/>
                  <a:pt x="24" y="18"/>
                  <a:pt x="30" y="18"/>
                </a:cubicBezTo>
                <a:cubicBezTo>
                  <a:pt x="36" y="18"/>
                  <a:pt x="40" y="23"/>
                  <a:pt x="40" y="29"/>
                </a:cubicBezTo>
                <a:cubicBezTo>
                  <a:pt x="40" y="35"/>
                  <a:pt x="36" y="40"/>
                  <a:pt x="30" y="40"/>
                </a:cubicBez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75" name="CustomShape 12"/>
          <p:cNvSpPr/>
          <p:nvPr/>
        </p:nvSpPr>
        <p:spPr>
          <a:xfrm>
            <a:off x="6465240" y="5265720"/>
            <a:ext cx="374400" cy="306360"/>
          </a:xfrm>
          <a:custGeom>
            <a:avLst/>
            <a:gdLst/>
            <a:ahLst/>
            <a:cxnLst/>
            <a:rect l="l" t="t" r="r" b="b"/>
            <a:pathLst>
              <a:path w="59" h="48">
                <a:moveTo>
                  <a:pt x="56" y="5"/>
                </a:moveTo>
                <a:cubicBezTo>
                  <a:pt x="40" y="5"/>
                  <a:pt x="40" y="5"/>
                  <a:pt x="40" y="5"/>
                </a:cubicBezTo>
                <a:cubicBezTo>
                  <a:pt x="40" y="2"/>
                  <a:pt x="38" y="0"/>
                  <a:pt x="35" y="0"/>
                </a:cubicBezTo>
                <a:cubicBezTo>
                  <a:pt x="24" y="0"/>
                  <a:pt x="24" y="0"/>
                  <a:pt x="24" y="0"/>
                </a:cubicBezTo>
                <a:cubicBezTo>
                  <a:pt x="21" y="0"/>
                  <a:pt x="19" y="2"/>
                  <a:pt x="19" y="5"/>
                </a:cubicBezTo>
                <a:cubicBezTo>
                  <a:pt x="3" y="5"/>
                  <a:pt x="3" y="5"/>
                  <a:pt x="3" y="5"/>
                </a:cubicBezTo>
                <a:cubicBezTo>
                  <a:pt x="2" y="5"/>
                  <a:pt x="0" y="7"/>
                  <a:pt x="0" y="8"/>
                </a:cubicBezTo>
                <a:cubicBezTo>
                  <a:pt x="0" y="21"/>
                  <a:pt x="0" y="21"/>
                  <a:pt x="0" y="21"/>
                </a:cubicBezTo>
                <a:cubicBezTo>
                  <a:pt x="0" y="23"/>
                  <a:pt x="2" y="24"/>
                  <a:pt x="3" y="24"/>
                </a:cubicBezTo>
                <a:cubicBezTo>
                  <a:pt x="3" y="45"/>
                  <a:pt x="3" y="45"/>
                  <a:pt x="3" y="45"/>
                </a:cubicBezTo>
                <a:cubicBezTo>
                  <a:pt x="3" y="47"/>
                  <a:pt x="4" y="48"/>
                  <a:pt x="6" y="48"/>
                </a:cubicBezTo>
                <a:cubicBezTo>
                  <a:pt x="54" y="48"/>
                  <a:pt x="54" y="48"/>
                  <a:pt x="54" y="48"/>
                </a:cubicBezTo>
                <a:cubicBezTo>
                  <a:pt x="55" y="48"/>
                  <a:pt x="56" y="47"/>
                  <a:pt x="56" y="45"/>
                </a:cubicBezTo>
                <a:cubicBezTo>
                  <a:pt x="56" y="24"/>
                  <a:pt x="56" y="24"/>
                  <a:pt x="56" y="24"/>
                </a:cubicBezTo>
                <a:cubicBezTo>
                  <a:pt x="58" y="24"/>
                  <a:pt x="59" y="23"/>
                  <a:pt x="59" y="21"/>
                </a:cubicBezTo>
                <a:cubicBezTo>
                  <a:pt x="59" y="8"/>
                  <a:pt x="59" y="8"/>
                  <a:pt x="59" y="8"/>
                </a:cubicBezTo>
                <a:cubicBezTo>
                  <a:pt x="59" y="7"/>
                  <a:pt x="58" y="5"/>
                  <a:pt x="56" y="5"/>
                </a:cubicBezTo>
                <a:close/>
                <a:moveTo>
                  <a:pt x="24" y="3"/>
                </a:moveTo>
                <a:cubicBezTo>
                  <a:pt x="35" y="3"/>
                  <a:pt x="35" y="3"/>
                  <a:pt x="35" y="3"/>
                </a:cubicBezTo>
                <a:cubicBezTo>
                  <a:pt x="36" y="3"/>
                  <a:pt x="38" y="4"/>
                  <a:pt x="38" y="5"/>
                </a:cubicBezTo>
                <a:cubicBezTo>
                  <a:pt x="22" y="5"/>
                  <a:pt x="22" y="5"/>
                  <a:pt x="22" y="5"/>
                </a:cubicBezTo>
                <a:cubicBezTo>
                  <a:pt x="22" y="4"/>
                  <a:pt x="23" y="3"/>
                  <a:pt x="24" y="3"/>
                </a:cubicBezTo>
                <a:close/>
                <a:moveTo>
                  <a:pt x="54" y="45"/>
                </a:moveTo>
                <a:cubicBezTo>
                  <a:pt x="6" y="45"/>
                  <a:pt x="6" y="45"/>
                  <a:pt x="6" y="45"/>
                </a:cubicBezTo>
                <a:cubicBezTo>
                  <a:pt x="6" y="24"/>
                  <a:pt x="6" y="24"/>
                  <a:pt x="6" y="24"/>
                </a:cubicBezTo>
                <a:cubicBezTo>
                  <a:pt x="11" y="24"/>
                  <a:pt x="11" y="24"/>
                  <a:pt x="11" y="24"/>
                </a:cubicBezTo>
                <a:cubicBezTo>
                  <a:pt x="11" y="27"/>
                  <a:pt x="11" y="27"/>
                  <a:pt x="11" y="27"/>
                </a:cubicBezTo>
                <a:cubicBezTo>
                  <a:pt x="11" y="28"/>
                  <a:pt x="12" y="29"/>
                  <a:pt x="14" y="29"/>
                </a:cubicBezTo>
                <a:cubicBezTo>
                  <a:pt x="19" y="29"/>
                  <a:pt x="19" y="29"/>
                  <a:pt x="19" y="29"/>
                </a:cubicBezTo>
                <a:cubicBezTo>
                  <a:pt x="20" y="29"/>
                  <a:pt x="22" y="28"/>
                  <a:pt x="22" y="27"/>
                </a:cubicBezTo>
                <a:cubicBezTo>
                  <a:pt x="22" y="24"/>
                  <a:pt x="22" y="24"/>
                  <a:pt x="22" y="24"/>
                </a:cubicBezTo>
                <a:cubicBezTo>
                  <a:pt x="38" y="24"/>
                  <a:pt x="38" y="24"/>
                  <a:pt x="38" y="24"/>
                </a:cubicBezTo>
                <a:cubicBezTo>
                  <a:pt x="38" y="27"/>
                  <a:pt x="38" y="27"/>
                  <a:pt x="38" y="27"/>
                </a:cubicBezTo>
                <a:cubicBezTo>
                  <a:pt x="38" y="28"/>
                  <a:pt x="39" y="29"/>
                  <a:pt x="40" y="29"/>
                </a:cubicBezTo>
                <a:cubicBezTo>
                  <a:pt x="46" y="29"/>
                  <a:pt x="46" y="29"/>
                  <a:pt x="46" y="29"/>
                </a:cubicBezTo>
                <a:cubicBezTo>
                  <a:pt x="47" y="29"/>
                  <a:pt x="48" y="28"/>
                  <a:pt x="48" y="27"/>
                </a:cubicBezTo>
                <a:cubicBezTo>
                  <a:pt x="48" y="24"/>
                  <a:pt x="48" y="24"/>
                  <a:pt x="48" y="24"/>
                </a:cubicBezTo>
                <a:cubicBezTo>
                  <a:pt x="54" y="24"/>
                  <a:pt x="54" y="24"/>
                  <a:pt x="54" y="24"/>
                </a:cubicBezTo>
                <a:lnTo>
                  <a:pt x="54" y="45"/>
                </a:lnTo>
                <a:close/>
                <a:moveTo>
                  <a:pt x="14" y="27"/>
                </a:moveTo>
                <a:cubicBezTo>
                  <a:pt x="14" y="19"/>
                  <a:pt x="14" y="19"/>
                  <a:pt x="14" y="19"/>
                </a:cubicBezTo>
                <a:cubicBezTo>
                  <a:pt x="19" y="19"/>
                  <a:pt x="19" y="19"/>
                  <a:pt x="19" y="19"/>
                </a:cubicBezTo>
                <a:cubicBezTo>
                  <a:pt x="19" y="27"/>
                  <a:pt x="19" y="27"/>
                  <a:pt x="19" y="27"/>
                </a:cubicBezTo>
                <a:lnTo>
                  <a:pt x="14" y="27"/>
                </a:lnTo>
                <a:close/>
                <a:moveTo>
                  <a:pt x="40" y="27"/>
                </a:moveTo>
                <a:cubicBezTo>
                  <a:pt x="40" y="19"/>
                  <a:pt x="40" y="19"/>
                  <a:pt x="40" y="19"/>
                </a:cubicBezTo>
                <a:cubicBezTo>
                  <a:pt x="46" y="19"/>
                  <a:pt x="46" y="19"/>
                  <a:pt x="46" y="19"/>
                </a:cubicBezTo>
                <a:cubicBezTo>
                  <a:pt x="46" y="27"/>
                  <a:pt x="46" y="27"/>
                  <a:pt x="46" y="27"/>
                </a:cubicBezTo>
                <a:lnTo>
                  <a:pt x="40" y="27"/>
                </a:lnTo>
                <a:close/>
                <a:moveTo>
                  <a:pt x="56" y="21"/>
                </a:moveTo>
                <a:cubicBezTo>
                  <a:pt x="48" y="21"/>
                  <a:pt x="48" y="21"/>
                  <a:pt x="48" y="21"/>
                </a:cubicBezTo>
                <a:cubicBezTo>
                  <a:pt x="48" y="19"/>
                  <a:pt x="48" y="19"/>
                  <a:pt x="48" y="19"/>
                </a:cubicBezTo>
                <a:cubicBezTo>
                  <a:pt x="48" y="17"/>
                  <a:pt x="47" y="16"/>
                  <a:pt x="46" y="16"/>
                </a:cubicBezTo>
                <a:cubicBezTo>
                  <a:pt x="40" y="16"/>
                  <a:pt x="40" y="16"/>
                  <a:pt x="40" y="16"/>
                </a:cubicBezTo>
                <a:cubicBezTo>
                  <a:pt x="39" y="16"/>
                  <a:pt x="38" y="17"/>
                  <a:pt x="38" y="19"/>
                </a:cubicBezTo>
                <a:cubicBezTo>
                  <a:pt x="38" y="21"/>
                  <a:pt x="38" y="21"/>
                  <a:pt x="38" y="21"/>
                </a:cubicBezTo>
                <a:cubicBezTo>
                  <a:pt x="22" y="21"/>
                  <a:pt x="22" y="21"/>
                  <a:pt x="22" y="21"/>
                </a:cubicBezTo>
                <a:cubicBezTo>
                  <a:pt x="22" y="19"/>
                  <a:pt x="22" y="19"/>
                  <a:pt x="22" y="19"/>
                </a:cubicBezTo>
                <a:cubicBezTo>
                  <a:pt x="22" y="17"/>
                  <a:pt x="20" y="16"/>
                  <a:pt x="19" y="16"/>
                </a:cubicBezTo>
                <a:cubicBezTo>
                  <a:pt x="14" y="16"/>
                  <a:pt x="14" y="16"/>
                  <a:pt x="14" y="16"/>
                </a:cubicBezTo>
                <a:cubicBezTo>
                  <a:pt x="12" y="16"/>
                  <a:pt x="11" y="17"/>
                  <a:pt x="11" y="19"/>
                </a:cubicBezTo>
                <a:cubicBezTo>
                  <a:pt x="11" y="21"/>
                  <a:pt x="11" y="21"/>
                  <a:pt x="11" y="21"/>
                </a:cubicBezTo>
                <a:cubicBezTo>
                  <a:pt x="3" y="21"/>
                  <a:pt x="3" y="21"/>
                  <a:pt x="3" y="21"/>
                </a:cubicBezTo>
                <a:cubicBezTo>
                  <a:pt x="3" y="8"/>
                  <a:pt x="3" y="8"/>
                  <a:pt x="3" y="8"/>
                </a:cubicBezTo>
                <a:cubicBezTo>
                  <a:pt x="56" y="8"/>
                  <a:pt x="56" y="8"/>
                  <a:pt x="56" y="8"/>
                </a:cubicBezTo>
                <a:lnTo>
                  <a:pt x="56" y="21"/>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76" name="CustomShape 13"/>
          <p:cNvSpPr/>
          <p:nvPr/>
        </p:nvSpPr>
        <p:spPr>
          <a:xfrm>
            <a:off x="1598040" y="1045800"/>
            <a:ext cx="8447760" cy="589680"/>
          </a:xfrm>
          <a:prstGeom prst="rect">
            <a:avLst/>
          </a:prstGeom>
          <a:noFill/>
          <a:ln>
            <a:noFill/>
          </a:ln>
        </p:spPr>
        <p:style>
          <a:lnRef idx="0">
            <a:scrgbClr r="0" g="0" b="0"/>
          </a:lnRef>
          <a:fillRef idx="0">
            <a:scrgbClr r="0" g="0" b="0"/>
          </a:fillRef>
          <a:effectRef idx="0">
            <a:scrgbClr r="0" g="0" b="0"/>
          </a:effectRef>
          <a:fontRef idx="minor"/>
        </p:style>
      </p:sp>
      <p:sp>
        <p:nvSpPr>
          <p:cNvPr id="177" name="CustomShape 14"/>
          <p:cNvSpPr/>
          <p:nvPr/>
        </p:nvSpPr>
        <p:spPr>
          <a:xfrm>
            <a:off x="1062720" y="1055520"/>
            <a:ext cx="387144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等线"/>
              </a:rPr>
              <a:t>Controller</a:t>
            </a:r>
            <a:endParaRPr lang="en-US" sz="1800" b="0" strike="noStrike" spc="-1">
              <a:latin typeface="Arial"/>
            </a:endParaRPr>
          </a:p>
          <a:p>
            <a:pPr>
              <a:lnSpc>
                <a:spcPct val="100000"/>
              </a:lnSpc>
            </a:pPr>
            <a:endParaRPr lang="en-US" sz="1800" b="0" strike="noStrike" spc="-1">
              <a:latin typeface="Arial"/>
            </a:endParaRPr>
          </a:p>
        </p:txBody>
      </p:sp>
      <p:pic>
        <p:nvPicPr>
          <p:cNvPr id="178" name="图片 2"/>
          <p:cNvPicPr/>
          <p:nvPr/>
        </p:nvPicPr>
        <p:blipFill>
          <a:blip r:embed="rId2"/>
          <a:stretch/>
        </p:blipFill>
        <p:spPr>
          <a:xfrm>
            <a:off x="1062720" y="1892880"/>
            <a:ext cx="2743200" cy="1457280"/>
          </a:xfrm>
          <a:prstGeom prst="rect">
            <a:avLst/>
          </a:prstGeom>
          <a:ln>
            <a:noFill/>
          </a:ln>
        </p:spPr>
      </p:pic>
      <p:pic>
        <p:nvPicPr>
          <p:cNvPr id="179" name="图片 8"/>
          <p:cNvPicPr/>
          <p:nvPr/>
        </p:nvPicPr>
        <p:blipFill>
          <a:blip r:embed="rId3"/>
          <a:stretch/>
        </p:blipFill>
        <p:spPr>
          <a:xfrm>
            <a:off x="5469840" y="1426680"/>
            <a:ext cx="3057480" cy="38386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0" y="342900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181" name="CustomShape 2"/>
          <p:cNvSpPr/>
          <p:nvPr/>
        </p:nvSpPr>
        <p:spPr>
          <a:xfrm>
            <a:off x="0" y="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182" name="CustomShape 3"/>
          <p:cNvSpPr/>
          <p:nvPr/>
        </p:nvSpPr>
        <p:spPr>
          <a:xfrm>
            <a:off x="6095880" y="342900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183" name="CustomShape 4"/>
          <p:cNvSpPr/>
          <p:nvPr/>
        </p:nvSpPr>
        <p:spPr>
          <a:xfrm>
            <a:off x="6095880" y="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184" name="CustomShape 5"/>
          <p:cNvSpPr/>
          <p:nvPr/>
        </p:nvSpPr>
        <p:spPr>
          <a:xfrm>
            <a:off x="438120" y="312120"/>
            <a:ext cx="11683800" cy="6233400"/>
          </a:xfrm>
          <a:prstGeom prst="rect">
            <a:avLst/>
          </a:prstGeom>
          <a:solidFill>
            <a:schemeClr val="bg1"/>
          </a:solidFill>
          <a:ln>
            <a:noFill/>
          </a:ln>
          <a:effectLst>
            <a:outerShdw blurRad="635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50000"/>
              </a:lnSpc>
            </a:pPr>
            <a:r>
              <a:rPr lang="en-US" sz="1800" b="0" strike="noStrike" spc="-1">
                <a:solidFill>
                  <a:srgbClr val="FFFFFF"/>
                </a:solidFill>
                <a:latin typeface="等线"/>
              </a:rPr>
              <a:t>主要职责</a:t>
            </a:r>
            <a:endParaRPr lang="en-US" sz="1800" b="0" strike="noStrike" spc="-1">
              <a:latin typeface="Arial"/>
            </a:endParaRPr>
          </a:p>
          <a:p>
            <a:pPr>
              <a:lnSpc>
                <a:spcPct val="150000"/>
              </a:lnSpc>
            </a:pPr>
            <a:r>
              <a:rPr lang="en-US" sz="1800" b="0" strike="noStrike" spc="-1">
                <a:solidFill>
                  <a:srgbClr val="FFFFFF"/>
                </a:solidFill>
                <a:latin typeface="等线"/>
              </a:rPr>
              <a:t>产品经理——确定需求、绘制用例图、编写用例、绘制原型图、编写系统设计与系统逻辑部署图</a:t>
            </a:r>
            <a:endParaRPr lang="en-US" sz="1800" b="0" strike="noStrike" spc="-1">
              <a:latin typeface="Arial"/>
            </a:endParaRPr>
          </a:p>
          <a:p>
            <a:pPr>
              <a:lnSpc>
                <a:spcPct val="150000"/>
              </a:lnSpc>
            </a:pPr>
            <a:r>
              <a:rPr lang="en-US" sz="1800" b="0" strike="noStrike" spc="-1">
                <a:solidFill>
                  <a:srgbClr val="FFFFFF"/>
                </a:solidFill>
                <a:latin typeface="等线"/>
              </a:rPr>
              <a:t>其他职责</a:t>
            </a:r>
            <a:endParaRPr lang="en-US" sz="1800" b="0" strike="noStrike" spc="-1">
              <a:latin typeface="Arial"/>
            </a:endParaRPr>
          </a:p>
          <a:p>
            <a:pPr>
              <a:lnSpc>
                <a:spcPct val="150000"/>
              </a:lnSpc>
            </a:pPr>
            <a:r>
              <a:rPr lang="en-US" sz="1800" b="0" strike="noStrike" spc="-1">
                <a:solidFill>
                  <a:srgbClr val="FFFFFF"/>
                </a:solidFill>
                <a:latin typeface="等线"/>
              </a:rPr>
              <a:t>前端开发——编写管理员页面</a:t>
            </a:r>
            <a:endParaRPr lang="en-US" sz="1800" b="0" strike="noStrike" spc="-1">
              <a:latin typeface="Arial"/>
            </a:endParaRPr>
          </a:p>
          <a:p>
            <a:pPr>
              <a:lnSpc>
                <a:spcPct val="150000"/>
              </a:lnSpc>
            </a:pPr>
            <a:r>
              <a:rPr lang="en-US" sz="1800" b="0" strike="noStrike" spc="-1">
                <a:solidFill>
                  <a:srgbClr val="FFFFFF"/>
                </a:solidFill>
                <a:latin typeface="等线"/>
              </a:rPr>
              <a:t>项目管理——协助组长管理项目进度</a:t>
            </a:r>
            <a:endParaRPr lang="en-US" sz="1800" b="0" strike="noStrike" spc="-1">
              <a:latin typeface="Arial"/>
            </a:endParaRPr>
          </a:p>
        </p:txBody>
      </p:sp>
      <p:sp>
        <p:nvSpPr>
          <p:cNvPr id="185" name="CustomShape 6"/>
          <p:cNvSpPr/>
          <p:nvPr/>
        </p:nvSpPr>
        <p:spPr>
          <a:xfrm>
            <a:off x="376560" y="174240"/>
            <a:ext cx="3794040" cy="83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75000"/>
              </a:lnSpc>
            </a:pPr>
            <a:r>
              <a:rPr lang="en-US" sz="2800" b="0" strike="noStrike" spc="-1">
                <a:solidFill>
                  <a:srgbClr val="324857"/>
                </a:solidFill>
                <a:latin typeface="微软雅黑"/>
                <a:ea typeface="微软雅黑"/>
              </a:rPr>
              <a:t>3.3  邹鹏宇</a:t>
            </a:r>
            <a:endParaRPr lang="en-US" sz="2800" b="0" strike="noStrike" spc="-1">
              <a:latin typeface="Arial"/>
            </a:endParaRPr>
          </a:p>
        </p:txBody>
      </p:sp>
      <p:sp>
        <p:nvSpPr>
          <p:cNvPr id="186" name="CustomShape 7"/>
          <p:cNvSpPr/>
          <p:nvPr/>
        </p:nvSpPr>
        <p:spPr>
          <a:xfrm>
            <a:off x="5192280" y="3781800"/>
            <a:ext cx="336600" cy="369000"/>
          </a:xfrm>
          <a:custGeom>
            <a:avLst/>
            <a:gdLst/>
            <a:ahLst/>
            <a:cxnLst/>
            <a:rect l="l" t="t" r="r" b="b"/>
            <a:pathLst>
              <a:path w="53" h="58">
                <a:moveTo>
                  <a:pt x="52" y="0"/>
                </a:moveTo>
                <a:cubicBezTo>
                  <a:pt x="52" y="0"/>
                  <a:pt x="52" y="0"/>
                  <a:pt x="52" y="0"/>
                </a:cubicBezTo>
                <a:cubicBezTo>
                  <a:pt x="52" y="0"/>
                  <a:pt x="52" y="0"/>
                  <a:pt x="52" y="0"/>
                </a:cubicBezTo>
                <a:cubicBezTo>
                  <a:pt x="17" y="5"/>
                  <a:pt x="17" y="5"/>
                  <a:pt x="17" y="5"/>
                </a:cubicBezTo>
                <a:cubicBezTo>
                  <a:pt x="17" y="5"/>
                  <a:pt x="17" y="5"/>
                  <a:pt x="17" y="5"/>
                </a:cubicBezTo>
                <a:cubicBezTo>
                  <a:pt x="16" y="5"/>
                  <a:pt x="16" y="6"/>
                  <a:pt x="16" y="6"/>
                </a:cubicBezTo>
                <a:cubicBezTo>
                  <a:pt x="16" y="46"/>
                  <a:pt x="16" y="46"/>
                  <a:pt x="16" y="46"/>
                </a:cubicBezTo>
                <a:cubicBezTo>
                  <a:pt x="15" y="46"/>
                  <a:pt x="14" y="45"/>
                  <a:pt x="12" y="45"/>
                </a:cubicBezTo>
                <a:cubicBezTo>
                  <a:pt x="7" y="45"/>
                  <a:pt x="7" y="45"/>
                  <a:pt x="7" y="45"/>
                </a:cubicBezTo>
                <a:cubicBezTo>
                  <a:pt x="3" y="45"/>
                  <a:pt x="0" y="48"/>
                  <a:pt x="0" y="52"/>
                </a:cubicBezTo>
                <a:cubicBezTo>
                  <a:pt x="0" y="55"/>
                  <a:pt x="3" y="58"/>
                  <a:pt x="7" y="58"/>
                </a:cubicBezTo>
                <a:cubicBezTo>
                  <a:pt x="12" y="58"/>
                  <a:pt x="12" y="58"/>
                  <a:pt x="12" y="58"/>
                </a:cubicBezTo>
                <a:cubicBezTo>
                  <a:pt x="16" y="58"/>
                  <a:pt x="19" y="55"/>
                  <a:pt x="19" y="52"/>
                </a:cubicBezTo>
                <a:cubicBezTo>
                  <a:pt x="19" y="21"/>
                  <a:pt x="19" y="21"/>
                  <a:pt x="19" y="21"/>
                </a:cubicBezTo>
                <a:cubicBezTo>
                  <a:pt x="51" y="16"/>
                  <a:pt x="51" y="16"/>
                  <a:pt x="51" y="16"/>
                </a:cubicBezTo>
                <a:cubicBezTo>
                  <a:pt x="51" y="38"/>
                  <a:pt x="51" y="38"/>
                  <a:pt x="51" y="38"/>
                </a:cubicBezTo>
                <a:cubicBezTo>
                  <a:pt x="50" y="38"/>
                  <a:pt x="48" y="37"/>
                  <a:pt x="47" y="37"/>
                </a:cubicBezTo>
                <a:cubicBezTo>
                  <a:pt x="41" y="37"/>
                  <a:pt x="41" y="37"/>
                  <a:pt x="41" y="37"/>
                </a:cubicBezTo>
                <a:cubicBezTo>
                  <a:pt x="38" y="37"/>
                  <a:pt x="35" y="40"/>
                  <a:pt x="35" y="44"/>
                </a:cubicBezTo>
                <a:cubicBezTo>
                  <a:pt x="35" y="47"/>
                  <a:pt x="38" y="50"/>
                  <a:pt x="41" y="50"/>
                </a:cubicBezTo>
                <a:cubicBezTo>
                  <a:pt x="47" y="50"/>
                  <a:pt x="47" y="50"/>
                  <a:pt x="47" y="50"/>
                </a:cubicBezTo>
                <a:cubicBezTo>
                  <a:pt x="50" y="50"/>
                  <a:pt x="53" y="47"/>
                  <a:pt x="53" y="44"/>
                </a:cubicBezTo>
                <a:cubicBezTo>
                  <a:pt x="53" y="1"/>
                  <a:pt x="53" y="1"/>
                  <a:pt x="53" y="1"/>
                </a:cubicBezTo>
                <a:cubicBezTo>
                  <a:pt x="53" y="0"/>
                  <a:pt x="53" y="0"/>
                  <a:pt x="52" y="0"/>
                </a:cubicBezTo>
                <a:close/>
                <a:moveTo>
                  <a:pt x="12" y="56"/>
                </a:moveTo>
                <a:cubicBezTo>
                  <a:pt x="7" y="56"/>
                  <a:pt x="7" y="56"/>
                  <a:pt x="7" y="56"/>
                </a:cubicBezTo>
                <a:cubicBezTo>
                  <a:pt x="4" y="56"/>
                  <a:pt x="3" y="54"/>
                  <a:pt x="3" y="52"/>
                </a:cubicBezTo>
                <a:cubicBezTo>
                  <a:pt x="3" y="49"/>
                  <a:pt x="4" y="48"/>
                  <a:pt x="7" y="48"/>
                </a:cubicBezTo>
                <a:cubicBezTo>
                  <a:pt x="12" y="48"/>
                  <a:pt x="12" y="48"/>
                  <a:pt x="12" y="48"/>
                </a:cubicBezTo>
                <a:cubicBezTo>
                  <a:pt x="14" y="48"/>
                  <a:pt x="16" y="49"/>
                  <a:pt x="16" y="52"/>
                </a:cubicBezTo>
                <a:cubicBezTo>
                  <a:pt x="16" y="54"/>
                  <a:pt x="14" y="56"/>
                  <a:pt x="12" y="56"/>
                </a:cubicBezTo>
                <a:close/>
                <a:moveTo>
                  <a:pt x="47" y="48"/>
                </a:moveTo>
                <a:cubicBezTo>
                  <a:pt x="41" y="48"/>
                  <a:pt x="41" y="48"/>
                  <a:pt x="41" y="48"/>
                </a:cubicBezTo>
                <a:cubicBezTo>
                  <a:pt x="39" y="48"/>
                  <a:pt x="37" y="46"/>
                  <a:pt x="37" y="44"/>
                </a:cubicBezTo>
                <a:cubicBezTo>
                  <a:pt x="37" y="41"/>
                  <a:pt x="39" y="40"/>
                  <a:pt x="41" y="40"/>
                </a:cubicBezTo>
                <a:cubicBezTo>
                  <a:pt x="47" y="40"/>
                  <a:pt x="47" y="40"/>
                  <a:pt x="47" y="40"/>
                </a:cubicBezTo>
                <a:cubicBezTo>
                  <a:pt x="49" y="40"/>
                  <a:pt x="51" y="41"/>
                  <a:pt x="51" y="44"/>
                </a:cubicBezTo>
                <a:cubicBezTo>
                  <a:pt x="51" y="46"/>
                  <a:pt x="49" y="48"/>
                  <a:pt x="47" y="48"/>
                </a:cubicBezTo>
                <a:close/>
                <a:moveTo>
                  <a:pt x="51" y="13"/>
                </a:moveTo>
                <a:cubicBezTo>
                  <a:pt x="19" y="18"/>
                  <a:pt x="19" y="18"/>
                  <a:pt x="19" y="18"/>
                </a:cubicBezTo>
                <a:cubicBezTo>
                  <a:pt x="19" y="7"/>
                  <a:pt x="19" y="7"/>
                  <a:pt x="19" y="7"/>
                </a:cubicBezTo>
                <a:cubicBezTo>
                  <a:pt x="51" y="3"/>
                  <a:pt x="51" y="3"/>
                  <a:pt x="51" y="3"/>
                </a:cubicBezTo>
                <a:lnTo>
                  <a:pt x="51" y="13"/>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87" name="CustomShape 8"/>
          <p:cNvSpPr/>
          <p:nvPr/>
        </p:nvSpPr>
        <p:spPr>
          <a:xfrm>
            <a:off x="6464520" y="3781800"/>
            <a:ext cx="376560" cy="369000"/>
          </a:xfrm>
          <a:custGeom>
            <a:avLst/>
            <a:gdLst/>
            <a:ahLst/>
            <a:cxnLst/>
            <a:rect l="l" t="t" r="r" b="b"/>
            <a:pathLst>
              <a:path w="199" h="195">
                <a:moveTo>
                  <a:pt x="199" y="70"/>
                </a:moveTo>
                <a:lnTo>
                  <a:pt x="128" y="70"/>
                </a:lnTo>
                <a:lnTo>
                  <a:pt x="101" y="0"/>
                </a:lnTo>
                <a:lnTo>
                  <a:pt x="74" y="70"/>
                </a:lnTo>
                <a:lnTo>
                  <a:pt x="0" y="70"/>
                </a:lnTo>
                <a:lnTo>
                  <a:pt x="61" y="114"/>
                </a:lnTo>
                <a:lnTo>
                  <a:pt x="34" y="195"/>
                </a:lnTo>
                <a:lnTo>
                  <a:pt x="101" y="148"/>
                </a:lnTo>
                <a:lnTo>
                  <a:pt x="169" y="195"/>
                </a:lnTo>
                <a:lnTo>
                  <a:pt x="142" y="114"/>
                </a:lnTo>
                <a:lnTo>
                  <a:pt x="199" y="70"/>
                </a:lnTo>
                <a:close/>
                <a:moveTo>
                  <a:pt x="148" y="171"/>
                </a:moveTo>
                <a:lnTo>
                  <a:pt x="105" y="141"/>
                </a:lnTo>
                <a:lnTo>
                  <a:pt x="101" y="134"/>
                </a:lnTo>
                <a:lnTo>
                  <a:pt x="95" y="141"/>
                </a:lnTo>
                <a:lnTo>
                  <a:pt x="51" y="171"/>
                </a:lnTo>
                <a:lnTo>
                  <a:pt x="68" y="118"/>
                </a:lnTo>
                <a:lnTo>
                  <a:pt x="71" y="111"/>
                </a:lnTo>
                <a:lnTo>
                  <a:pt x="64" y="107"/>
                </a:lnTo>
                <a:lnTo>
                  <a:pt x="27" y="81"/>
                </a:lnTo>
                <a:lnTo>
                  <a:pt x="81" y="81"/>
                </a:lnTo>
                <a:lnTo>
                  <a:pt x="81" y="74"/>
                </a:lnTo>
                <a:lnTo>
                  <a:pt x="101" y="23"/>
                </a:lnTo>
                <a:lnTo>
                  <a:pt x="118" y="74"/>
                </a:lnTo>
                <a:lnTo>
                  <a:pt x="122" y="81"/>
                </a:lnTo>
                <a:lnTo>
                  <a:pt x="172" y="81"/>
                </a:lnTo>
                <a:lnTo>
                  <a:pt x="135" y="107"/>
                </a:lnTo>
                <a:lnTo>
                  <a:pt x="132" y="111"/>
                </a:lnTo>
                <a:lnTo>
                  <a:pt x="148" y="171"/>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88" name="CustomShape 9"/>
          <p:cNvSpPr/>
          <p:nvPr/>
        </p:nvSpPr>
        <p:spPr>
          <a:xfrm>
            <a:off x="5173200" y="5234400"/>
            <a:ext cx="374400" cy="369000"/>
          </a:xfrm>
          <a:custGeom>
            <a:avLst/>
            <a:gdLst/>
            <a:ahLst/>
            <a:cxnLst/>
            <a:rect l="l" t="t" r="r" b="b"/>
            <a:pathLst>
              <a:path w="59" h="58">
                <a:moveTo>
                  <a:pt x="13" y="39"/>
                </a:moveTo>
                <a:cubicBezTo>
                  <a:pt x="15" y="38"/>
                  <a:pt x="15" y="38"/>
                  <a:pt x="15" y="38"/>
                </a:cubicBezTo>
                <a:cubicBezTo>
                  <a:pt x="15" y="38"/>
                  <a:pt x="15" y="37"/>
                  <a:pt x="15" y="37"/>
                </a:cubicBezTo>
                <a:cubicBezTo>
                  <a:pt x="15" y="36"/>
                  <a:pt x="14" y="36"/>
                  <a:pt x="14" y="36"/>
                </a:cubicBezTo>
                <a:cubicBezTo>
                  <a:pt x="13" y="36"/>
                  <a:pt x="13" y="36"/>
                  <a:pt x="13" y="36"/>
                </a:cubicBezTo>
                <a:cubicBezTo>
                  <a:pt x="11" y="37"/>
                  <a:pt x="11" y="37"/>
                  <a:pt x="11" y="37"/>
                </a:cubicBezTo>
                <a:cubicBezTo>
                  <a:pt x="11" y="38"/>
                  <a:pt x="11" y="38"/>
                  <a:pt x="11" y="38"/>
                </a:cubicBezTo>
                <a:cubicBezTo>
                  <a:pt x="11" y="39"/>
                  <a:pt x="12" y="40"/>
                  <a:pt x="12" y="40"/>
                </a:cubicBezTo>
                <a:cubicBezTo>
                  <a:pt x="13" y="40"/>
                  <a:pt x="13" y="40"/>
                  <a:pt x="13" y="39"/>
                </a:cubicBezTo>
                <a:close/>
                <a:moveTo>
                  <a:pt x="22" y="38"/>
                </a:moveTo>
                <a:cubicBezTo>
                  <a:pt x="22" y="38"/>
                  <a:pt x="21" y="37"/>
                  <a:pt x="20" y="37"/>
                </a:cubicBezTo>
                <a:cubicBezTo>
                  <a:pt x="20" y="37"/>
                  <a:pt x="20" y="37"/>
                  <a:pt x="19" y="37"/>
                </a:cubicBezTo>
                <a:cubicBezTo>
                  <a:pt x="6" y="51"/>
                  <a:pt x="6" y="51"/>
                  <a:pt x="6" y="51"/>
                </a:cubicBezTo>
                <a:cubicBezTo>
                  <a:pt x="6" y="51"/>
                  <a:pt x="6" y="51"/>
                  <a:pt x="6" y="52"/>
                </a:cubicBezTo>
                <a:cubicBezTo>
                  <a:pt x="6" y="52"/>
                  <a:pt x="6" y="53"/>
                  <a:pt x="7" y="53"/>
                </a:cubicBezTo>
                <a:cubicBezTo>
                  <a:pt x="7" y="53"/>
                  <a:pt x="8" y="53"/>
                  <a:pt x="8" y="53"/>
                </a:cubicBezTo>
                <a:cubicBezTo>
                  <a:pt x="21" y="39"/>
                  <a:pt x="21" y="39"/>
                  <a:pt x="21" y="39"/>
                </a:cubicBezTo>
                <a:cubicBezTo>
                  <a:pt x="22" y="39"/>
                  <a:pt x="22" y="39"/>
                  <a:pt x="22" y="38"/>
                </a:cubicBezTo>
                <a:close/>
                <a:moveTo>
                  <a:pt x="22" y="44"/>
                </a:moveTo>
                <a:cubicBezTo>
                  <a:pt x="21" y="44"/>
                  <a:pt x="21" y="44"/>
                  <a:pt x="21" y="44"/>
                </a:cubicBezTo>
                <a:cubicBezTo>
                  <a:pt x="17" y="48"/>
                  <a:pt x="17" y="48"/>
                  <a:pt x="17" y="48"/>
                </a:cubicBezTo>
                <a:cubicBezTo>
                  <a:pt x="16" y="48"/>
                  <a:pt x="16" y="49"/>
                  <a:pt x="16" y="49"/>
                </a:cubicBezTo>
                <a:cubicBezTo>
                  <a:pt x="16" y="50"/>
                  <a:pt x="17" y="50"/>
                  <a:pt x="18" y="50"/>
                </a:cubicBezTo>
                <a:cubicBezTo>
                  <a:pt x="18" y="50"/>
                  <a:pt x="18" y="50"/>
                  <a:pt x="19" y="50"/>
                </a:cubicBezTo>
                <a:cubicBezTo>
                  <a:pt x="23" y="46"/>
                  <a:pt x="23" y="46"/>
                  <a:pt x="23" y="46"/>
                </a:cubicBezTo>
                <a:cubicBezTo>
                  <a:pt x="23" y="46"/>
                  <a:pt x="23" y="45"/>
                  <a:pt x="23" y="45"/>
                </a:cubicBezTo>
                <a:cubicBezTo>
                  <a:pt x="23" y="44"/>
                  <a:pt x="22" y="44"/>
                  <a:pt x="22" y="44"/>
                </a:cubicBezTo>
                <a:close/>
                <a:moveTo>
                  <a:pt x="59" y="1"/>
                </a:moveTo>
                <a:cubicBezTo>
                  <a:pt x="59" y="0"/>
                  <a:pt x="58" y="0"/>
                  <a:pt x="58" y="0"/>
                </a:cubicBezTo>
                <a:cubicBezTo>
                  <a:pt x="57" y="0"/>
                  <a:pt x="57" y="0"/>
                  <a:pt x="57" y="0"/>
                </a:cubicBezTo>
                <a:cubicBezTo>
                  <a:pt x="57" y="0"/>
                  <a:pt x="57" y="0"/>
                  <a:pt x="57" y="0"/>
                </a:cubicBezTo>
                <a:cubicBezTo>
                  <a:pt x="1" y="24"/>
                  <a:pt x="1" y="24"/>
                  <a:pt x="1" y="24"/>
                </a:cubicBezTo>
                <a:cubicBezTo>
                  <a:pt x="1" y="24"/>
                  <a:pt x="1" y="24"/>
                  <a:pt x="1" y="24"/>
                </a:cubicBezTo>
                <a:cubicBezTo>
                  <a:pt x="1" y="24"/>
                  <a:pt x="1" y="24"/>
                  <a:pt x="1" y="24"/>
                </a:cubicBezTo>
                <a:cubicBezTo>
                  <a:pt x="1" y="24"/>
                  <a:pt x="1" y="24"/>
                  <a:pt x="1" y="24"/>
                </a:cubicBezTo>
                <a:cubicBezTo>
                  <a:pt x="1" y="24"/>
                  <a:pt x="0" y="24"/>
                  <a:pt x="0" y="25"/>
                </a:cubicBezTo>
                <a:cubicBezTo>
                  <a:pt x="0" y="26"/>
                  <a:pt x="1" y="26"/>
                  <a:pt x="1" y="26"/>
                </a:cubicBezTo>
                <a:cubicBezTo>
                  <a:pt x="1" y="26"/>
                  <a:pt x="1" y="26"/>
                  <a:pt x="1" y="26"/>
                </a:cubicBezTo>
                <a:cubicBezTo>
                  <a:pt x="23" y="35"/>
                  <a:pt x="23" y="35"/>
                  <a:pt x="23" y="35"/>
                </a:cubicBezTo>
                <a:cubicBezTo>
                  <a:pt x="32" y="57"/>
                  <a:pt x="32" y="57"/>
                  <a:pt x="32" y="57"/>
                </a:cubicBezTo>
                <a:cubicBezTo>
                  <a:pt x="32" y="57"/>
                  <a:pt x="32" y="57"/>
                  <a:pt x="32" y="57"/>
                </a:cubicBezTo>
                <a:cubicBezTo>
                  <a:pt x="33" y="58"/>
                  <a:pt x="33" y="58"/>
                  <a:pt x="34" y="58"/>
                </a:cubicBezTo>
                <a:cubicBezTo>
                  <a:pt x="34" y="58"/>
                  <a:pt x="35" y="58"/>
                  <a:pt x="35" y="58"/>
                </a:cubicBezTo>
                <a:cubicBezTo>
                  <a:pt x="35" y="58"/>
                  <a:pt x="35" y="58"/>
                  <a:pt x="35" y="58"/>
                </a:cubicBezTo>
                <a:cubicBezTo>
                  <a:pt x="35" y="58"/>
                  <a:pt x="35" y="58"/>
                  <a:pt x="35" y="58"/>
                </a:cubicBezTo>
                <a:cubicBezTo>
                  <a:pt x="35" y="58"/>
                  <a:pt x="35" y="58"/>
                  <a:pt x="35" y="58"/>
                </a:cubicBezTo>
                <a:cubicBezTo>
                  <a:pt x="59" y="2"/>
                  <a:pt x="59" y="2"/>
                  <a:pt x="59" y="2"/>
                </a:cubicBezTo>
                <a:cubicBezTo>
                  <a:pt x="59" y="2"/>
                  <a:pt x="59" y="2"/>
                  <a:pt x="59" y="2"/>
                </a:cubicBezTo>
                <a:cubicBezTo>
                  <a:pt x="59" y="1"/>
                  <a:pt x="59" y="1"/>
                  <a:pt x="59" y="1"/>
                </a:cubicBezTo>
                <a:close/>
                <a:moveTo>
                  <a:pt x="5" y="25"/>
                </a:moveTo>
                <a:cubicBezTo>
                  <a:pt x="52" y="5"/>
                  <a:pt x="52" y="5"/>
                  <a:pt x="52" y="5"/>
                </a:cubicBezTo>
                <a:cubicBezTo>
                  <a:pt x="24" y="33"/>
                  <a:pt x="24" y="33"/>
                  <a:pt x="24" y="33"/>
                </a:cubicBezTo>
                <a:lnTo>
                  <a:pt x="5" y="25"/>
                </a:lnTo>
                <a:close/>
                <a:moveTo>
                  <a:pt x="34" y="54"/>
                </a:moveTo>
                <a:cubicBezTo>
                  <a:pt x="26" y="35"/>
                  <a:pt x="26" y="35"/>
                  <a:pt x="26" y="35"/>
                </a:cubicBezTo>
                <a:cubicBezTo>
                  <a:pt x="54" y="7"/>
                  <a:pt x="54" y="7"/>
                  <a:pt x="54" y="7"/>
                </a:cubicBezTo>
                <a:lnTo>
                  <a:pt x="34" y="54"/>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89" name="CustomShape 10"/>
          <p:cNvSpPr/>
          <p:nvPr/>
        </p:nvSpPr>
        <p:spPr>
          <a:xfrm>
            <a:off x="5172480" y="2328480"/>
            <a:ext cx="376560" cy="369000"/>
          </a:xfrm>
          <a:custGeom>
            <a:avLst/>
            <a:gdLst/>
            <a:ahLst/>
            <a:cxnLst/>
            <a:rect l="l" t="t" r="r" b="b"/>
            <a:pathLst>
              <a:path w="59" h="58">
                <a:moveTo>
                  <a:pt x="50" y="42"/>
                </a:moveTo>
                <a:cubicBezTo>
                  <a:pt x="32" y="42"/>
                  <a:pt x="32" y="42"/>
                  <a:pt x="32" y="42"/>
                </a:cubicBezTo>
                <a:cubicBezTo>
                  <a:pt x="32" y="40"/>
                  <a:pt x="29" y="38"/>
                  <a:pt x="27" y="38"/>
                </a:cubicBezTo>
                <a:cubicBezTo>
                  <a:pt x="25" y="38"/>
                  <a:pt x="22" y="40"/>
                  <a:pt x="22" y="42"/>
                </a:cubicBezTo>
                <a:cubicBezTo>
                  <a:pt x="10" y="42"/>
                  <a:pt x="10" y="42"/>
                  <a:pt x="10" y="42"/>
                </a:cubicBezTo>
                <a:cubicBezTo>
                  <a:pt x="9" y="42"/>
                  <a:pt x="8" y="43"/>
                  <a:pt x="8" y="44"/>
                </a:cubicBezTo>
                <a:cubicBezTo>
                  <a:pt x="8" y="44"/>
                  <a:pt x="9" y="45"/>
                  <a:pt x="10" y="45"/>
                </a:cubicBezTo>
                <a:cubicBezTo>
                  <a:pt x="22" y="45"/>
                  <a:pt x="22" y="45"/>
                  <a:pt x="22" y="45"/>
                </a:cubicBezTo>
                <a:cubicBezTo>
                  <a:pt x="22" y="47"/>
                  <a:pt x="25" y="49"/>
                  <a:pt x="27" y="49"/>
                </a:cubicBezTo>
                <a:cubicBezTo>
                  <a:pt x="29" y="49"/>
                  <a:pt x="32" y="47"/>
                  <a:pt x="32" y="45"/>
                </a:cubicBezTo>
                <a:cubicBezTo>
                  <a:pt x="50" y="45"/>
                  <a:pt x="50" y="45"/>
                  <a:pt x="50" y="45"/>
                </a:cubicBezTo>
                <a:cubicBezTo>
                  <a:pt x="50" y="45"/>
                  <a:pt x="51" y="44"/>
                  <a:pt x="51" y="44"/>
                </a:cubicBezTo>
                <a:cubicBezTo>
                  <a:pt x="51" y="43"/>
                  <a:pt x="50" y="42"/>
                  <a:pt x="50" y="42"/>
                </a:cubicBezTo>
                <a:close/>
                <a:moveTo>
                  <a:pt x="27" y="46"/>
                </a:moveTo>
                <a:cubicBezTo>
                  <a:pt x="26" y="46"/>
                  <a:pt x="24" y="45"/>
                  <a:pt x="24" y="44"/>
                </a:cubicBezTo>
                <a:cubicBezTo>
                  <a:pt x="24" y="42"/>
                  <a:pt x="26" y="41"/>
                  <a:pt x="27" y="41"/>
                </a:cubicBezTo>
                <a:cubicBezTo>
                  <a:pt x="28" y="41"/>
                  <a:pt x="30" y="42"/>
                  <a:pt x="30" y="44"/>
                </a:cubicBezTo>
                <a:cubicBezTo>
                  <a:pt x="30" y="45"/>
                  <a:pt x="28" y="46"/>
                  <a:pt x="27" y="46"/>
                </a:cubicBezTo>
                <a:close/>
                <a:moveTo>
                  <a:pt x="50" y="13"/>
                </a:moveTo>
                <a:cubicBezTo>
                  <a:pt x="27" y="13"/>
                  <a:pt x="27" y="13"/>
                  <a:pt x="27" y="13"/>
                </a:cubicBezTo>
                <a:cubicBezTo>
                  <a:pt x="26" y="11"/>
                  <a:pt x="24" y="9"/>
                  <a:pt x="22" y="9"/>
                </a:cubicBezTo>
                <a:cubicBezTo>
                  <a:pt x="19" y="9"/>
                  <a:pt x="17" y="11"/>
                  <a:pt x="17" y="13"/>
                </a:cubicBezTo>
                <a:cubicBezTo>
                  <a:pt x="10" y="13"/>
                  <a:pt x="10" y="13"/>
                  <a:pt x="10" y="13"/>
                </a:cubicBezTo>
                <a:cubicBezTo>
                  <a:pt x="9" y="13"/>
                  <a:pt x="8" y="14"/>
                  <a:pt x="8" y="14"/>
                </a:cubicBezTo>
                <a:cubicBezTo>
                  <a:pt x="8" y="15"/>
                  <a:pt x="9" y="16"/>
                  <a:pt x="10" y="16"/>
                </a:cubicBezTo>
                <a:cubicBezTo>
                  <a:pt x="17" y="16"/>
                  <a:pt x="17" y="16"/>
                  <a:pt x="17" y="16"/>
                </a:cubicBezTo>
                <a:cubicBezTo>
                  <a:pt x="17" y="18"/>
                  <a:pt x="19" y="20"/>
                  <a:pt x="22" y="20"/>
                </a:cubicBezTo>
                <a:cubicBezTo>
                  <a:pt x="24" y="20"/>
                  <a:pt x="26" y="18"/>
                  <a:pt x="27" y="16"/>
                </a:cubicBezTo>
                <a:cubicBezTo>
                  <a:pt x="50" y="16"/>
                  <a:pt x="50" y="16"/>
                  <a:pt x="50" y="16"/>
                </a:cubicBezTo>
                <a:cubicBezTo>
                  <a:pt x="50" y="16"/>
                  <a:pt x="51" y="15"/>
                  <a:pt x="51" y="14"/>
                </a:cubicBezTo>
                <a:cubicBezTo>
                  <a:pt x="51" y="14"/>
                  <a:pt x="50" y="13"/>
                  <a:pt x="50" y="13"/>
                </a:cubicBezTo>
                <a:close/>
                <a:moveTo>
                  <a:pt x="22" y="17"/>
                </a:moveTo>
                <a:cubicBezTo>
                  <a:pt x="20" y="17"/>
                  <a:pt x="19" y="16"/>
                  <a:pt x="19" y="14"/>
                </a:cubicBezTo>
                <a:cubicBezTo>
                  <a:pt x="19" y="13"/>
                  <a:pt x="20" y="12"/>
                  <a:pt x="22" y="12"/>
                </a:cubicBezTo>
                <a:cubicBezTo>
                  <a:pt x="23" y="12"/>
                  <a:pt x="24" y="13"/>
                  <a:pt x="24" y="14"/>
                </a:cubicBezTo>
                <a:cubicBezTo>
                  <a:pt x="24" y="16"/>
                  <a:pt x="23" y="17"/>
                  <a:pt x="22" y="17"/>
                </a:cubicBezTo>
                <a:close/>
                <a:moveTo>
                  <a:pt x="50" y="28"/>
                </a:moveTo>
                <a:cubicBezTo>
                  <a:pt x="45" y="28"/>
                  <a:pt x="45" y="28"/>
                  <a:pt x="45" y="28"/>
                </a:cubicBezTo>
                <a:cubicBezTo>
                  <a:pt x="45" y="25"/>
                  <a:pt x="43" y="24"/>
                  <a:pt x="40" y="24"/>
                </a:cubicBezTo>
                <a:cubicBezTo>
                  <a:pt x="38" y="24"/>
                  <a:pt x="36" y="25"/>
                  <a:pt x="35" y="28"/>
                </a:cubicBezTo>
                <a:cubicBezTo>
                  <a:pt x="10" y="28"/>
                  <a:pt x="10" y="28"/>
                  <a:pt x="10" y="28"/>
                </a:cubicBezTo>
                <a:cubicBezTo>
                  <a:pt x="9" y="28"/>
                  <a:pt x="8" y="28"/>
                  <a:pt x="8" y="29"/>
                </a:cubicBezTo>
                <a:cubicBezTo>
                  <a:pt x="8" y="30"/>
                  <a:pt x="9" y="30"/>
                  <a:pt x="10" y="30"/>
                </a:cubicBezTo>
                <a:cubicBezTo>
                  <a:pt x="35" y="30"/>
                  <a:pt x="35" y="30"/>
                  <a:pt x="35" y="30"/>
                </a:cubicBezTo>
                <a:cubicBezTo>
                  <a:pt x="36" y="33"/>
                  <a:pt x="38" y="34"/>
                  <a:pt x="40" y="34"/>
                </a:cubicBezTo>
                <a:cubicBezTo>
                  <a:pt x="43" y="34"/>
                  <a:pt x="45" y="33"/>
                  <a:pt x="45" y="30"/>
                </a:cubicBezTo>
                <a:cubicBezTo>
                  <a:pt x="50" y="30"/>
                  <a:pt x="50" y="30"/>
                  <a:pt x="50" y="30"/>
                </a:cubicBezTo>
                <a:cubicBezTo>
                  <a:pt x="50" y="30"/>
                  <a:pt x="51" y="30"/>
                  <a:pt x="51" y="29"/>
                </a:cubicBezTo>
                <a:cubicBezTo>
                  <a:pt x="51" y="28"/>
                  <a:pt x="50" y="28"/>
                  <a:pt x="50" y="28"/>
                </a:cubicBezTo>
                <a:close/>
                <a:moveTo>
                  <a:pt x="40" y="32"/>
                </a:moveTo>
                <a:cubicBezTo>
                  <a:pt x="39" y="32"/>
                  <a:pt x="38" y="30"/>
                  <a:pt x="38" y="29"/>
                </a:cubicBezTo>
                <a:cubicBezTo>
                  <a:pt x="38" y="28"/>
                  <a:pt x="39" y="26"/>
                  <a:pt x="40" y="26"/>
                </a:cubicBezTo>
                <a:cubicBezTo>
                  <a:pt x="42" y="26"/>
                  <a:pt x="43" y="28"/>
                  <a:pt x="43" y="29"/>
                </a:cubicBezTo>
                <a:cubicBezTo>
                  <a:pt x="43" y="30"/>
                  <a:pt x="42" y="32"/>
                  <a:pt x="40" y="32"/>
                </a:cubicBezTo>
                <a:close/>
                <a:moveTo>
                  <a:pt x="54" y="0"/>
                </a:moveTo>
                <a:cubicBezTo>
                  <a:pt x="6" y="0"/>
                  <a:pt x="6" y="0"/>
                  <a:pt x="6" y="0"/>
                </a:cubicBezTo>
                <a:cubicBezTo>
                  <a:pt x="3" y="0"/>
                  <a:pt x="0" y="2"/>
                  <a:pt x="0" y="5"/>
                </a:cubicBezTo>
                <a:cubicBezTo>
                  <a:pt x="0" y="53"/>
                  <a:pt x="0" y="53"/>
                  <a:pt x="0" y="53"/>
                </a:cubicBezTo>
                <a:cubicBezTo>
                  <a:pt x="0" y="56"/>
                  <a:pt x="3" y="58"/>
                  <a:pt x="6" y="58"/>
                </a:cubicBezTo>
                <a:cubicBezTo>
                  <a:pt x="54" y="58"/>
                  <a:pt x="54" y="58"/>
                  <a:pt x="54" y="58"/>
                </a:cubicBezTo>
                <a:cubicBezTo>
                  <a:pt x="57" y="58"/>
                  <a:pt x="59" y="56"/>
                  <a:pt x="59" y="53"/>
                </a:cubicBezTo>
                <a:cubicBezTo>
                  <a:pt x="59" y="5"/>
                  <a:pt x="59" y="5"/>
                  <a:pt x="59" y="5"/>
                </a:cubicBezTo>
                <a:cubicBezTo>
                  <a:pt x="59" y="2"/>
                  <a:pt x="57" y="0"/>
                  <a:pt x="54" y="0"/>
                </a:cubicBezTo>
                <a:close/>
                <a:moveTo>
                  <a:pt x="56" y="53"/>
                </a:moveTo>
                <a:cubicBezTo>
                  <a:pt x="56" y="54"/>
                  <a:pt x="55" y="56"/>
                  <a:pt x="54" y="56"/>
                </a:cubicBezTo>
                <a:cubicBezTo>
                  <a:pt x="6" y="56"/>
                  <a:pt x="6" y="56"/>
                  <a:pt x="6" y="56"/>
                </a:cubicBezTo>
                <a:cubicBezTo>
                  <a:pt x="4" y="56"/>
                  <a:pt x="3" y="54"/>
                  <a:pt x="3" y="53"/>
                </a:cubicBezTo>
                <a:cubicBezTo>
                  <a:pt x="3" y="5"/>
                  <a:pt x="3" y="5"/>
                  <a:pt x="3" y="5"/>
                </a:cubicBezTo>
                <a:cubicBezTo>
                  <a:pt x="3" y="4"/>
                  <a:pt x="4" y="2"/>
                  <a:pt x="6" y="2"/>
                </a:cubicBezTo>
                <a:cubicBezTo>
                  <a:pt x="54" y="2"/>
                  <a:pt x="54" y="2"/>
                  <a:pt x="54" y="2"/>
                </a:cubicBezTo>
                <a:cubicBezTo>
                  <a:pt x="55" y="2"/>
                  <a:pt x="56" y="4"/>
                  <a:pt x="56" y="5"/>
                </a:cubicBezTo>
                <a:lnTo>
                  <a:pt x="56" y="53"/>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90" name="CustomShape 11"/>
          <p:cNvSpPr/>
          <p:nvPr/>
        </p:nvSpPr>
        <p:spPr>
          <a:xfrm>
            <a:off x="6464520" y="2328480"/>
            <a:ext cx="376560" cy="369000"/>
          </a:xfrm>
          <a:custGeom>
            <a:avLst/>
            <a:gdLst/>
            <a:ahLst/>
            <a:cxnLst/>
            <a:rect l="l" t="t" r="r" b="b"/>
            <a:pathLst>
              <a:path w="59" h="58">
                <a:moveTo>
                  <a:pt x="57" y="23"/>
                </a:moveTo>
                <a:cubicBezTo>
                  <a:pt x="54" y="22"/>
                  <a:pt x="54" y="22"/>
                  <a:pt x="54" y="22"/>
                </a:cubicBezTo>
                <a:cubicBezTo>
                  <a:pt x="54" y="20"/>
                  <a:pt x="53" y="18"/>
                  <a:pt x="52" y="16"/>
                </a:cubicBezTo>
                <a:cubicBezTo>
                  <a:pt x="53" y="14"/>
                  <a:pt x="53" y="14"/>
                  <a:pt x="53" y="14"/>
                </a:cubicBezTo>
                <a:cubicBezTo>
                  <a:pt x="54" y="13"/>
                  <a:pt x="54" y="12"/>
                  <a:pt x="53" y="11"/>
                </a:cubicBezTo>
                <a:cubicBezTo>
                  <a:pt x="48" y="5"/>
                  <a:pt x="48" y="5"/>
                  <a:pt x="48" y="5"/>
                </a:cubicBezTo>
                <a:cubicBezTo>
                  <a:pt x="47" y="5"/>
                  <a:pt x="47" y="5"/>
                  <a:pt x="46" y="5"/>
                </a:cubicBezTo>
                <a:cubicBezTo>
                  <a:pt x="46" y="5"/>
                  <a:pt x="45" y="5"/>
                  <a:pt x="45" y="5"/>
                </a:cubicBezTo>
                <a:cubicBezTo>
                  <a:pt x="42" y="7"/>
                  <a:pt x="42" y="7"/>
                  <a:pt x="42" y="7"/>
                </a:cubicBezTo>
                <a:cubicBezTo>
                  <a:pt x="40" y="6"/>
                  <a:pt x="38" y="5"/>
                  <a:pt x="36" y="4"/>
                </a:cubicBezTo>
                <a:cubicBezTo>
                  <a:pt x="36" y="2"/>
                  <a:pt x="36" y="2"/>
                  <a:pt x="36" y="2"/>
                </a:cubicBezTo>
                <a:cubicBezTo>
                  <a:pt x="35" y="1"/>
                  <a:pt x="35" y="0"/>
                  <a:pt x="34" y="0"/>
                </a:cubicBezTo>
                <a:cubicBezTo>
                  <a:pt x="26" y="0"/>
                  <a:pt x="26" y="0"/>
                  <a:pt x="26" y="0"/>
                </a:cubicBezTo>
                <a:cubicBezTo>
                  <a:pt x="25" y="0"/>
                  <a:pt x="24" y="1"/>
                  <a:pt x="24" y="2"/>
                </a:cubicBezTo>
                <a:cubicBezTo>
                  <a:pt x="23" y="4"/>
                  <a:pt x="23" y="4"/>
                  <a:pt x="23" y="4"/>
                </a:cubicBezTo>
                <a:cubicBezTo>
                  <a:pt x="21" y="5"/>
                  <a:pt x="19" y="6"/>
                  <a:pt x="17" y="7"/>
                </a:cubicBezTo>
                <a:cubicBezTo>
                  <a:pt x="14" y="5"/>
                  <a:pt x="14" y="5"/>
                  <a:pt x="14" y="5"/>
                </a:cubicBezTo>
                <a:cubicBezTo>
                  <a:pt x="14" y="5"/>
                  <a:pt x="13" y="5"/>
                  <a:pt x="13" y="5"/>
                </a:cubicBezTo>
                <a:cubicBezTo>
                  <a:pt x="12" y="5"/>
                  <a:pt x="12" y="5"/>
                  <a:pt x="12" y="5"/>
                </a:cubicBezTo>
                <a:cubicBezTo>
                  <a:pt x="6" y="11"/>
                  <a:pt x="6" y="11"/>
                  <a:pt x="6" y="11"/>
                </a:cubicBezTo>
                <a:cubicBezTo>
                  <a:pt x="5" y="12"/>
                  <a:pt x="6" y="13"/>
                  <a:pt x="6" y="14"/>
                </a:cubicBezTo>
                <a:cubicBezTo>
                  <a:pt x="8" y="16"/>
                  <a:pt x="8" y="16"/>
                  <a:pt x="8" y="16"/>
                </a:cubicBezTo>
                <a:cubicBezTo>
                  <a:pt x="7" y="18"/>
                  <a:pt x="6" y="20"/>
                  <a:pt x="5" y="22"/>
                </a:cubicBezTo>
                <a:cubicBezTo>
                  <a:pt x="2" y="23"/>
                  <a:pt x="2" y="23"/>
                  <a:pt x="2" y="23"/>
                </a:cubicBezTo>
                <a:cubicBezTo>
                  <a:pt x="1" y="23"/>
                  <a:pt x="0" y="24"/>
                  <a:pt x="0" y="25"/>
                </a:cubicBezTo>
                <a:cubicBezTo>
                  <a:pt x="0" y="33"/>
                  <a:pt x="0" y="33"/>
                  <a:pt x="0" y="33"/>
                </a:cubicBezTo>
                <a:cubicBezTo>
                  <a:pt x="0" y="34"/>
                  <a:pt x="1" y="35"/>
                  <a:pt x="2" y="35"/>
                </a:cubicBezTo>
                <a:cubicBezTo>
                  <a:pt x="5" y="36"/>
                  <a:pt x="5" y="36"/>
                  <a:pt x="5" y="36"/>
                </a:cubicBezTo>
                <a:cubicBezTo>
                  <a:pt x="6" y="38"/>
                  <a:pt x="7" y="40"/>
                  <a:pt x="8" y="42"/>
                </a:cubicBezTo>
                <a:cubicBezTo>
                  <a:pt x="6" y="44"/>
                  <a:pt x="6" y="44"/>
                  <a:pt x="6" y="44"/>
                </a:cubicBezTo>
                <a:cubicBezTo>
                  <a:pt x="6" y="45"/>
                  <a:pt x="5" y="46"/>
                  <a:pt x="6" y="47"/>
                </a:cubicBezTo>
                <a:cubicBezTo>
                  <a:pt x="12" y="53"/>
                  <a:pt x="12" y="53"/>
                  <a:pt x="12" y="53"/>
                </a:cubicBezTo>
                <a:cubicBezTo>
                  <a:pt x="12" y="53"/>
                  <a:pt x="12" y="53"/>
                  <a:pt x="13" y="53"/>
                </a:cubicBezTo>
                <a:cubicBezTo>
                  <a:pt x="13" y="53"/>
                  <a:pt x="14" y="53"/>
                  <a:pt x="14" y="53"/>
                </a:cubicBezTo>
                <a:cubicBezTo>
                  <a:pt x="17" y="51"/>
                  <a:pt x="17" y="51"/>
                  <a:pt x="17" y="51"/>
                </a:cubicBezTo>
                <a:cubicBezTo>
                  <a:pt x="19" y="52"/>
                  <a:pt x="21" y="53"/>
                  <a:pt x="23" y="54"/>
                </a:cubicBezTo>
                <a:cubicBezTo>
                  <a:pt x="24" y="56"/>
                  <a:pt x="24" y="56"/>
                  <a:pt x="24" y="56"/>
                </a:cubicBezTo>
                <a:cubicBezTo>
                  <a:pt x="24" y="57"/>
                  <a:pt x="25" y="58"/>
                  <a:pt x="26" y="58"/>
                </a:cubicBezTo>
                <a:cubicBezTo>
                  <a:pt x="34" y="58"/>
                  <a:pt x="34" y="58"/>
                  <a:pt x="34" y="58"/>
                </a:cubicBezTo>
                <a:cubicBezTo>
                  <a:pt x="35" y="58"/>
                  <a:pt x="35" y="57"/>
                  <a:pt x="36" y="56"/>
                </a:cubicBezTo>
                <a:cubicBezTo>
                  <a:pt x="36" y="54"/>
                  <a:pt x="36" y="54"/>
                  <a:pt x="36" y="54"/>
                </a:cubicBezTo>
                <a:cubicBezTo>
                  <a:pt x="38" y="53"/>
                  <a:pt x="40" y="52"/>
                  <a:pt x="42" y="51"/>
                </a:cubicBezTo>
                <a:cubicBezTo>
                  <a:pt x="45" y="53"/>
                  <a:pt x="45" y="53"/>
                  <a:pt x="45" y="53"/>
                </a:cubicBezTo>
                <a:cubicBezTo>
                  <a:pt x="45" y="53"/>
                  <a:pt x="46" y="53"/>
                  <a:pt x="46" y="53"/>
                </a:cubicBezTo>
                <a:cubicBezTo>
                  <a:pt x="47" y="53"/>
                  <a:pt x="47" y="53"/>
                  <a:pt x="48" y="53"/>
                </a:cubicBezTo>
                <a:cubicBezTo>
                  <a:pt x="53" y="47"/>
                  <a:pt x="53" y="47"/>
                  <a:pt x="53" y="47"/>
                </a:cubicBezTo>
                <a:cubicBezTo>
                  <a:pt x="54" y="46"/>
                  <a:pt x="54" y="45"/>
                  <a:pt x="53" y="44"/>
                </a:cubicBezTo>
                <a:cubicBezTo>
                  <a:pt x="52" y="42"/>
                  <a:pt x="52" y="42"/>
                  <a:pt x="52" y="42"/>
                </a:cubicBezTo>
                <a:cubicBezTo>
                  <a:pt x="53" y="40"/>
                  <a:pt x="54" y="38"/>
                  <a:pt x="54" y="36"/>
                </a:cubicBezTo>
                <a:cubicBezTo>
                  <a:pt x="57" y="35"/>
                  <a:pt x="57" y="35"/>
                  <a:pt x="57" y="35"/>
                </a:cubicBezTo>
                <a:cubicBezTo>
                  <a:pt x="58" y="35"/>
                  <a:pt x="59" y="34"/>
                  <a:pt x="59" y="33"/>
                </a:cubicBezTo>
                <a:cubicBezTo>
                  <a:pt x="59" y="25"/>
                  <a:pt x="59" y="25"/>
                  <a:pt x="59" y="25"/>
                </a:cubicBezTo>
                <a:cubicBezTo>
                  <a:pt x="59" y="24"/>
                  <a:pt x="58" y="23"/>
                  <a:pt x="57" y="23"/>
                </a:cubicBezTo>
                <a:close/>
                <a:moveTo>
                  <a:pt x="56" y="32"/>
                </a:moveTo>
                <a:cubicBezTo>
                  <a:pt x="56" y="32"/>
                  <a:pt x="56" y="32"/>
                  <a:pt x="56" y="32"/>
                </a:cubicBezTo>
                <a:cubicBezTo>
                  <a:pt x="54" y="33"/>
                  <a:pt x="54" y="33"/>
                  <a:pt x="54" y="33"/>
                </a:cubicBezTo>
                <a:cubicBezTo>
                  <a:pt x="53" y="33"/>
                  <a:pt x="52" y="34"/>
                  <a:pt x="52" y="35"/>
                </a:cubicBezTo>
                <a:cubicBezTo>
                  <a:pt x="51" y="37"/>
                  <a:pt x="50" y="39"/>
                  <a:pt x="49" y="40"/>
                </a:cubicBezTo>
                <a:cubicBezTo>
                  <a:pt x="49" y="41"/>
                  <a:pt x="49" y="42"/>
                  <a:pt x="49" y="43"/>
                </a:cubicBezTo>
                <a:cubicBezTo>
                  <a:pt x="51" y="46"/>
                  <a:pt x="51" y="46"/>
                  <a:pt x="51" y="46"/>
                </a:cubicBezTo>
                <a:cubicBezTo>
                  <a:pt x="46" y="50"/>
                  <a:pt x="46" y="50"/>
                  <a:pt x="46" y="50"/>
                </a:cubicBezTo>
                <a:cubicBezTo>
                  <a:pt x="46" y="50"/>
                  <a:pt x="46" y="50"/>
                  <a:pt x="46" y="50"/>
                </a:cubicBezTo>
                <a:cubicBezTo>
                  <a:pt x="44" y="49"/>
                  <a:pt x="44" y="49"/>
                  <a:pt x="44" y="49"/>
                </a:cubicBezTo>
                <a:cubicBezTo>
                  <a:pt x="43" y="48"/>
                  <a:pt x="43" y="48"/>
                  <a:pt x="42" y="48"/>
                </a:cubicBezTo>
                <a:cubicBezTo>
                  <a:pt x="42" y="48"/>
                  <a:pt x="41" y="48"/>
                  <a:pt x="41" y="49"/>
                </a:cubicBezTo>
                <a:cubicBezTo>
                  <a:pt x="39" y="50"/>
                  <a:pt x="37" y="50"/>
                  <a:pt x="36" y="51"/>
                </a:cubicBezTo>
                <a:cubicBezTo>
                  <a:pt x="35" y="51"/>
                  <a:pt x="34" y="52"/>
                  <a:pt x="34" y="53"/>
                </a:cubicBezTo>
                <a:cubicBezTo>
                  <a:pt x="33" y="56"/>
                  <a:pt x="33" y="56"/>
                  <a:pt x="33" y="56"/>
                </a:cubicBezTo>
                <a:cubicBezTo>
                  <a:pt x="33" y="56"/>
                  <a:pt x="33" y="56"/>
                  <a:pt x="33" y="56"/>
                </a:cubicBezTo>
                <a:cubicBezTo>
                  <a:pt x="26" y="56"/>
                  <a:pt x="26" y="56"/>
                  <a:pt x="26" y="56"/>
                </a:cubicBezTo>
                <a:cubicBezTo>
                  <a:pt x="26" y="53"/>
                  <a:pt x="26" y="53"/>
                  <a:pt x="26" y="53"/>
                </a:cubicBezTo>
                <a:cubicBezTo>
                  <a:pt x="25" y="52"/>
                  <a:pt x="25" y="51"/>
                  <a:pt x="24" y="51"/>
                </a:cubicBezTo>
                <a:cubicBezTo>
                  <a:pt x="22" y="50"/>
                  <a:pt x="20" y="50"/>
                  <a:pt x="18" y="49"/>
                </a:cubicBezTo>
                <a:cubicBezTo>
                  <a:pt x="18" y="48"/>
                  <a:pt x="17" y="48"/>
                  <a:pt x="17" y="48"/>
                </a:cubicBezTo>
                <a:cubicBezTo>
                  <a:pt x="16" y="48"/>
                  <a:pt x="16" y="48"/>
                  <a:pt x="16" y="49"/>
                </a:cubicBezTo>
                <a:cubicBezTo>
                  <a:pt x="13" y="50"/>
                  <a:pt x="13" y="50"/>
                  <a:pt x="13" y="50"/>
                </a:cubicBezTo>
                <a:cubicBezTo>
                  <a:pt x="13" y="50"/>
                  <a:pt x="13" y="50"/>
                  <a:pt x="13" y="50"/>
                </a:cubicBezTo>
                <a:cubicBezTo>
                  <a:pt x="8" y="46"/>
                  <a:pt x="8" y="46"/>
                  <a:pt x="8" y="46"/>
                </a:cubicBezTo>
                <a:cubicBezTo>
                  <a:pt x="10" y="43"/>
                  <a:pt x="10" y="43"/>
                  <a:pt x="10" y="43"/>
                </a:cubicBezTo>
                <a:cubicBezTo>
                  <a:pt x="10" y="42"/>
                  <a:pt x="10" y="41"/>
                  <a:pt x="10" y="40"/>
                </a:cubicBezTo>
                <a:cubicBezTo>
                  <a:pt x="9" y="39"/>
                  <a:pt x="8" y="37"/>
                  <a:pt x="8" y="35"/>
                </a:cubicBezTo>
                <a:cubicBezTo>
                  <a:pt x="7" y="34"/>
                  <a:pt x="7" y="33"/>
                  <a:pt x="6" y="33"/>
                </a:cubicBezTo>
                <a:cubicBezTo>
                  <a:pt x="3" y="32"/>
                  <a:pt x="3" y="32"/>
                  <a:pt x="3" y="32"/>
                </a:cubicBezTo>
                <a:cubicBezTo>
                  <a:pt x="3" y="32"/>
                  <a:pt x="3" y="32"/>
                  <a:pt x="3" y="32"/>
                </a:cubicBezTo>
                <a:cubicBezTo>
                  <a:pt x="3" y="26"/>
                  <a:pt x="3" y="26"/>
                  <a:pt x="3" y="26"/>
                </a:cubicBezTo>
                <a:cubicBezTo>
                  <a:pt x="6" y="25"/>
                  <a:pt x="6" y="25"/>
                  <a:pt x="6" y="25"/>
                </a:cubicBezTo>
                <a:cubicBezTo>
                  <a:pt x="7" y="25"/>
                  <a:pt x="7" y="24"/>
                  <a:pt x="8" y="23"/>
                </a:cubicBezTo>
                <a:cubicBezTo>
                  <a:pt x="8" y="21"/>
                  <a:pt x="9" y="19"/>
                  <a:pt x="10" y="18"/>
                </a:cubicBezTo>
                <a:cubicBezTo>
                  <a:pt x="10" y="17"/>
                  <a:pt x="10" y="16"/>
                  <a:pt x="10" y="15"/>
                </a:cubicBezTo>
                <a:cubicBezTo>
                  <a:pt x="8" y="12"/>
                  <a:pt x="8" y="12"/>
                  <a:pt x="8" y="12"/>
                </a:cubicBezTo>
                <a:cubicBezTo>
                  <a:pt x="8" y="12"/>
                  <a:pt x="8" y="12"/>
                  <a:pt x="8" y="12"/>
                </a:cubicBezTo>
                <a:cubicBezTo>
                  <a:pt x="13" y="8"/>
                  <a:pt x="13" y="8"/>
                  <a:pt x="13" y="8"/>
                </a:cubicBezTo>
                <a:cubicBezTo>
                  <a:pt x="16" y="9"/>
                  <a:pt x="16" y="9"/>
                  <a:pt x="16" y="9"/>
                </a:cubicBezTo>
                <a:cubicBezTo>
                  <a:pt x="16" y="10"/>
                  <a:pt x="16" y="10"/>
                  <a:pt x="17" y="10"/>
                </a:cubicBezTo>
                <a:cubicBezTo>
                  <a:pt x="17" y="10"/>
                  <a:pt x="18" y="10"/>
                  <a:pt x="18" y="9"/>
                </a:cubicBezTo>
                <a:cubicBezTo>
                  <a:pt x="20" y="8"/>
                  <a:pt x="22" y="8"/>
                  <a:pt x="24" y="7"/>
                </a:cubicBezTo>
                <a:cubicBezTo>
                  <a:pt x="25" y="7"/>
                  <a:pt x="25" y="6"/>
                  <a:pt x="26" y="5"/>
                </a:cubicBezTo>
                <a:cubicBezTo>
                  <a:pt x="26" y="2"/>
                  <a:pt x="26" y="2"/>
                  <a:pt x="26" y="2"/>
                </a:cubicBezTo>
                <a:cubicBezTo>
                  <a:pt x="33" y="2"/>
                  <a:pt x="33" y="2"/>
                  <a:pt x="33" y="2"/>
                </a:cubicBezTo>
                <a:cubicBezTo>
                  <a:pt x="33" y="2"/>
                  <a:pt x="33" y="2"/>
                  <a:pt x="33" y="2"/>
                </a:cubicBezTo>
                <a:cubicBezTo>
                  <a:pt x="34" y="5"/>
                  <a:pt x="34" y="5"/>
                  <a:pt x="34" y="5"/>
                </a:cubicBezTo>
                <a:cubicBezTo>
                  <a:pt x="34" y="6"/>
                  <a:pt x="35" y="7"/>
                  <a:pt x="36" y="7"/>
                </a:cubicBezTo>
                <a:cubicBezTo>
                  <a:pt x="37" y="8"/>
                  <a:pt x="39" y="8"/>
                  <a:pt x="41" y="9"/>
                </a:cubicBezTo>
                <a:cubicBezTo>
                  <a:pt x="41" y="10"/>
                  <a:pt x="42" y="10"/>
                  <a:pt x="42" y="10"/>
                </a:cubicBezTo>
                <a:cubicBezTo>
                  <a:pt x="43" y="10"/>
                  <a:pt x="43" y="10"/>
                  <a:pt x="44" y="9"/>
                </a:cubicBezTo>
                <a:cubicBezTo>
                  <a:pt x="46" y="8"/>
                  <a:pt x="46" y="8"/>
                  <a:pt x="46" y="8"/>
                </a:cubicBezTo>
                <a:cubicBezTo>
                  <a:pt x="51" y="12"/>
                  <a:pt x="51" y="12"/>
                  <a:pt x="51" y="12"/>
                </a:cubicBezTo>
                <a:cubicBezTo>
                  <a:pt x="51" y="12"/>
                  <a:pt x="51" y="12"/>
                  <a:pt x="51" y="13"/>
                </a:cubicBezTo>
                <a:cubicBezTo>
                  <a:pt x="49" y="15"/>
                  <a:pt x="49" y="15"/>
                  <a:pt x="49" y="15"/>
                </a:cubicBezTo>
                <a:cubicBezTo>
                  <a:pt x="49" y="16"/>
                  <a:pt x="49" y="17"/>
                  <a:pt x="49" y="18"/>
                </a:cubicBezTo>
                <a:cubicBezTo>
                  <a:pt x="50" y="19"/>
                  <a:pt x="51" y="21"/>
                  <a:pt x="52" y="23"/>
                </a:cubicBezTo>
                <a:cubicBezTo>
                  <a:pt x="52" y="24"/>
                  <a:pt x="53" y="25"/>
                  <a:pt x="54" y="25"/>
                </a:cubicBezTo>
                <a:cubicBezTo>
                  <a:pt x="56" y="26"/>
                  <a:pt x="56" y="26"/>
                  <a:pt x="56" y="26"/>
                </a:cubicBezTo>
                <a:lnTo>
                  <a:pt x="56" y="32"/>
                </a:lnTo>
                <a:close/>
                <a:moveTo>
                  <a:pt x="30" y="16"/>
                </a:moveTo>
                <a:cubicBezTo>
                  <a:pt x="22" y="16"/>
                  <a:pt x="16" y="22"/>
                  <a:pt x="16" y="29"/>
                </a:cubicBezTo>
                <a:cubicBezTo>
                  <a:pt x="16" y="36"/>
                  <a:pt x="22" y="42"/>
                  <a:pt x="30" y="42"/>
                </a:cubicBezTo>
                <a:cubicBezTo>
                  <a:pt x="37" y="42"/>
                  <a:pt x="43" y="36"/>
                  <a:pt x="43" y="29"/>
                </a:cubicBezTo>
                <a:cubicBezTo>
                  <a:pt x="43" y="22"/>
                  <a:pt x="37" y="16"/>
                  <a:pt x="30" y="16"/>
                </a:cubicBezTo>
                <a:close/>
                <a:moveTo>
                  <a:pt x="30" y="40"/>
                </a:moveTo>
                <a:cubicBezTo>
                  <a:pt x="24" y="40"/>
                  <a:pt x="19" y="35"/>
                  <a:pt x="19" y="29"/>
                </a:cubicBezTo>
                <a:cubicBezTo>
                  <a:pt x="19" y="23"/>
                  <a:pt x="24" y="18"/>
                  <a:pt x="30" y="18"/>
                </a:cubicBezTo>
                <a:cubicBezTo>
                  <a:pt x="36" y="18"/>
                  <a:pt x="40" y="23"/>
                  <a:pt x="40" y="29"/>
                </a:cubicBezTo>
                <a:cubicBezTo>
                  <a:pt x="40" y="35"/>
                  <a:pt x="36" y="40"/>
                  <a:pt x="30" y="40"/>
                </a:cubicBez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91" name="CustomShape 12"/>
          <p:cNvSpPr/>
          <p:nvPr/>
        </p:nvSpPr>
        <p:spPr>
          <a:xfrm>
            <a:off x="6465240" y="5265720"/>
            <a:ext cx="374400" cy="306360"/>
          </a:xfrm>
          <a:custGeom>
            <a:avLst/>
            <a:gdLst/>
            <a:ahLst/>
            <a:cxnLst/>
            <a:rect l="l" t="t" r="r" b="b"/>
            <a:pathLst>
              <a:path w="59" h="48">
                <a:moveTo>
                  <a:pt x="56" y="5"/>
                </a:moveTo>
                <a:cubicBezTo>
                  <a:pt x="40" y="5"/>
                  <a:pt x="40" y="5"/>
                  <a:pt x="40" y="5"/>
                </a:cubicBezTo>
                <a:cubicBezTo>
                  <a:pt x="40" y="2"/>
                  <a:pt x="38" y="0"/>
                  <a:pt x="35" y="0"/>
                </a:cubicBezTo>
                <a:cubicBezTo>
                  <a:pt x="24" y="0"/>
                  <a:pt x="24" y="0"/>
                  <a:pt x="24" y="0"/>
                </a:cubicBezTo>
                <a:cubicBezTo>
                  <a:pt x="21" y="0"/>
                  <a:pt x="19" y="2"/>
                  <a:pt x="19" y="5"/>
                </a:cubicBezTo>
                <a:cubicBezTo>
                  <a:pt x="3" y="5"/>
                  <a:pt x="3" y="5"/>
                  <a:pt x="3" y="5"/>
                </a:cubicBezTo>
                <a:cubicBezTo>
                  <a:pt x="2" y="5"/>
                  <a:pt x="0" y="7"/>
                  <a:pt x="0" y="8"/>
                </a:cubicBezTo>
                <a:cubicBezTo>
                  <a:pt x="0" y="21"/>
                  <a:pt x="0" y="21"/>
                  <a:pt x="0" y="21"/>
                </a:cubicBezTo>
                <a:cubicBezTo>
                  <a:pt x="0" y="23"/>
                  <a:pt x="2" y="24"/>
                  <a:pt x="3" y="24"/>
                </a:cubicBezTo>
                <a:cubicBezTo>
                  <a:pt x="3" y="45"/>
                  <a:pt x="3" y="45"/>
                  <a:pt x="3" y="45"/>
                </a:cubicBezTo>
                <a:cubicBezTo>
                  <a:pt x="3" y="47"/>
                  <a:pt x="4" y="48"/>
                  <a:pt x="6" y="48"/>
                </a:cubicBezTo>
                <a:cubicBezTo>
                  <a:pt x="54" y="48"/>
                  <a:pt x="54" y="48"/>
                  <a:pt x="54" y="48"/>
                </a:cubicBezTo>
                <a:cubicBezTo>
                  <a:pt x="55" y="48"/>
                  <a:pt x="56" y="47"/>
                  <a:pt x="56" y="45"/>
                </a:cubicBezTo>
                <a:cubicBezTo>
                  <a:pt x="56" y="24"/>
                  <a:pt x="56" y="24"/>
                  <a:pt x="56" y="24"/>
                </a:cubicBezTo>
                <a:cubicBezTo>
                  <a:pt x="58" y="24"/>
                  <a:pt x="59" y="23"/>
                  <a:pt x="59" y="21"/>
                </a:cubicBezTo>
                <a:cubicBezTo>
                  <a:pt x="59" y="8"/>
                  <a:pt x="59" y="8"/>
                  <a:pt x="59" y="8"/>
                </a:cubicBezTo>
                <a:cubicBezTo>
                  <a:pt x="59" y="7"/>
                  <a:pt x="58" y="5"/>
                  <a:pt x="56" y="5"/>
                </a:cubicBezTo>
                <a:close/>
                <a:moveTo>
                  <a:pt x="24" y="3"/>
                </a:moveTo>
                <a:cubicBezTo>
                  <a:pt x="35" y="3"/>
                  <a:pt x="35" y="3"/>
                  <a:pt x="35" y="3"/>
                </a:cubicBezTo>
                <a:cubicBezTo>
                  <a:pt x="36" y="3"/>
                  <a:pt x="38" y="4"/>
                  <a:pt x="38" y="5"/>
                </a:cubicBezTo>
                <a:cubicBezTo>
                  <a:pt x="22" y="5"/>
                  <a:pt x="22" y="5"/>
                  <a:pt x="22" y="5"/>
                </a:cubicBezTo>
                <a:cubicBezTo>
                  <a:pt x="22" y="4"/>
                  <a:pt x="23" y="3"/>
                  <a:pt x="24" y="3"/>
                </a:cubicBezTo>
                <a:close/>
                <a:moveTo>
                  <a:pt x="54" y="45"/>
                </a:moveTo>
                <a:cubicBezTo>
                  <a:pt x="6" y="45"/>
                  <a:pt x="6" y="45"/>
                  <a:pt x="6" y="45"/>
                </a:cubicBezTo>
                <a:cubicBezTo>
                  <a:pt x="6" y="24"/>
                  <a:pt x="6" y="24"/>
                  <a:pt x="6" y="24"/>
                </a:cubicBezTo>
                <a:cubicBezTo>
                  <a:pt x="11" y="24"/>
                  <a:pt x="11" y="24"/>
                  <a:pt x="11" y="24"/>
                </a:cubicBezTo>
                <a:cubicBezTo>
                  <a:pt x="11" y="27"/>
                  <a:pt x="11" y="27"/>
                  <a:pt x="11" y="27"/>
                </a:cubicBezTo>
                <a:cubicBezTo>
                  <a:pt x="11" y="28"/>
                  <a:pt x="12" y="29"/>
                  <a:pt x="14" y="29"/>
                </a:cubicBezTo>
                <a:cubicBezTo>
                  <a:pt x="19" y="29"/>
                  <a:pt x="19" y="29"/>
                  <a:pt x="19" y="29"/>
                </a:cubicBezTo>
                <a:cubicBezTo>
                  <a:pt x="20" y="29"/>
                  <a:pt x="22" y="28"/>
                  <a:pt x="22" y="27"/>
                </a:cubicBezTo>
                <a:cubicBezTo>
                  <a:pt x="22" y="24"/>
                  <a:pt x="22" y="24"/>
                  <a:pt x="22" y="24"/>
                </a:cubicBezTo>
                <a:cubicBezTo>
                  <a:pt x="38" y="24"/>
                  <a:pt x="38" y="24"/>
                  <a:pt x="38" y="24"/>
                </a:cubicBezTo>
                <a:cubicBezTo>
                  <a:pt x="38" y="27"/>
                  <a:pt x="38" y="27"/>
                  <a:pt x="38" y="27"/>
                </a:cubicBezTo>
                <a:cubicBezTo>
                  <a:pt x="38" y="28"/>
                  <a:pt x="39" y="29"/>
                  <a:pt x="40" y="29"/>
                </a:cubicBezTo>
                <a:cubicBezTo>
                  <a:pt x="46" y="29"/>
                  <a:pt x="46" y="29"/>
                  <a:pt x="46" y="29"/>
                </a:cubicBezTo>
                <a:cubicBezTo>
                  <a:pt x="47" y="29"/>
                  <a:pt x="48" y="28"/>
                  <a:pt x="48" y="27"/>
                </a:cubicBezTo>
                <a:cubicBezTo>
                  <a:pt x="48" y="24"/>
                  <a:pt x="48" y="24"/>
                  <a:pt x="48" y="24"/>
                </a:cubicBezTo>
                <a:cubicBezTo>
                  <a:pt x="54" y="24"/>
                  <a:pt x="54" y="24"/>
                  <a:pt x="54" y="24"/>
                </a:cubicBezTo>
                <a:lnTo>
                  <a:pt x="54" y="45"/>
                </a:lnTo>
                <a:close/>
                <a:moveTo>
                  <a:pt x="14" y="27"/>
                </a:moveTo>
                <a:cubicBezTo>
                  <a:pt x="14" y="19"/>
                  <a:pt x="14" y="19"/>
                  <a:pt x="14" y="19"/>
                </a:cubicBezTo>
                <a:cubicBezTo>
                  <a:pt x="19" y="19"/>
                  <a:pt x="19" y="19"/>
                  <a:pt x="19" y="19"/>
                </a:cubicBezTo>
                <a:cubicBezTo>
                  <a:pt x="19" y="27"/>
                  <a:pt x="19" y="27"/>
                  <a:pt x="19" y="27"/>
                </a:cubicBezTo>
                <a:lnTo>
                  <a:pt x="14" y="27"/>
                </a:lnTo>
                <a:close/>
                <a:moveTo>
                  <a:pt x="40" y="27"/>
                </a:moveTo>
                <a:cubicBezTo>
                  <a:pt x="40" y="19"/>
                  <a:pt x="40" y="19"/>
                  <a:pt x="40" y="19"/>
                </a:cubicBezTo>
                <a:cubicBezTo>
                  <a:pt x="46" y="19"/>
                  <a:pt x="46" y="19"/>
                  <a:pt x="46" y="19"/>
                </a:cubicBezTo>
                <a:cubicBezTo>
                  <a:pt x="46" y="27"/>
                  <a:pt x="46" y="27"/>
                  <a:pt x="46" y="27"/>
                </a:cubicBezTo>
                <a:lnTo>
                  <a:pt x="40" y="27"/>
                </a:lnTo>
                <a:close/>
                <a:moveTo>
                  <a:pt x="56" y="21"/>
                </a:moveTo>
                <a:cubicBezTo>
                  <a:pt x="48" y="21"/>
                  <a:pt x="48" y="21"/>
                  <a:pt x="48" y="21"/>
                </a:cubicBezTo>
                <a:cubicBezTo>
                  <a:pt x="48" y="19"/>
                  <a:pt x="48" y="19"/>
                  <a:pt x="48" y="19"/>
                </a:cubicBezTo>
                <a:cubicBezTo>
                  <a:pt x="48" y="17"/>
                  <a:pt x="47" y="16"/>
                  <a:pt x="46" y="16"/>
                </a:cubicBezTo>
                <a:cubicBezTo>
                  <a:pt x="40" y="16"/>
                  <a:pt x="40" y="16"/>
                  <a:pt x="40" y="16"/>
                </a:cubicBezTo>
                <a:cubicBezTo>
                  <a:pt x="39" y="16"/>
                  <a:pt x="38" y="17"/>
                  <a:pt x="38" y="19"/>
                </a:cubicBezTo>
                <a:cubicBezTo>
                  <a:pt x="38" y="21"/>
                  <a:pt x="38" y="21"/>
                  <a:pt x="38" y="21"/>
                </a:cubicBezTo>
                <a:cubicBezTo>
                  <a:pt x="22" y="21"/>
                  <a:pt x="22" y="21"/>
                  <a:pt x="22" y="21"/>
                </a:cubicBezTo>
                <a:cubicBezTo>
                  <a:pt x="22" y="19"/>
                  <a:pt x="22" y="19"/>
                  <a:pt x="22" y="19"/>
                </a:cubicBezTo>
                <a:cubicBezTo>
                  <a:pt x="22" y="17"/>
                  <a:pt x="20" y="16"/>
                  <a:pt x="19" y="16"/>
                </a:cubicBezTo>
                <a:cubicBezTo>
                  <a:pt x="14" y="16"/>
                  <a:pt x="14" y="16"/>
                  <a:pt x="14" y="16"/>
                </a:cubicBezTo>
                <a:cubicBezTo>
                  <a:pt x="12" y="16"/>
                  <a:pt x="11" y="17"/>
                  <a:pt x="11" y="19"/>
                </a:cubicBezTo>
                <a:cubicBezTo>
                  <a:pt x="11" y="21"/>
                  <a:pt x="11" y="21"/>
                  <a:pt x="11" y="21"/>
                </a:cubicBezTo>
                <a:cubicBezTo>
                  <a:pt x="3" y="21"/>
                  <a:pt x="3" y="21"/>
                  <a:pt x="3" y="21"/>
                </a:cubicBezTo>
                <a:cubicBezTo>
                  <a:pt x="3" y="8"/>
                  <a:pt x="3" y="8"/>
                  <a:pt x="3" y="8"/>
                </a:cubicBezTo>
                <a:cubicBezTo>
                  <a:pt x="56" y="8"/>
                  <a:pt x="56" y="8"/>
                  <a:pt x="56" y="8"/>
                </a:cubicBezTo>
                <a:lnTo>
                  <a:pt x="56" y="21"/>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92" name="CustomShape 13"/>
          <p:cNvSpPr/>
          <p:nvPr/>
        </p:nvSpPr>
        <p:spPr>
          <a:xfrm>
            <a:off x="1598040" y="1045800"/>
            <a:ext cx="8447760" cy="589680"/>
          </a:xfrm>
          <a:prstGeom prst="rect">
            <a:avLst/>
          </a:prstGeom>
          <a:noFill/>
          <a:ln>
            <a:noFill/>
          </a:ln>
        </p:spPr>
        <p:style>
          <a:lnRef idx="0">
            <a:scrgbClr r="0" g="0" b="0"/>
          </a:lnRef>
          <a:fillRef idx="0">
            <a:scrgbClr r="0" g="0" b="0"/>
          </a:fillRef>
          <a:effectRef idx="0">
            <a:scrgbClr r="0" g="0" b="0"/>
          </a:effectRef>
          <a:fontRef idx="minor"/>
        </p:style>
      </p:sp>
      <p:sp>
        <p:nvSpPr>
          <p:cNvPr id="193" name="CustomShape 14"/>
          <p:cNvSpPr/>
          <p:nvPr/>
        </p:nvSpPr>
        <p:spPr>
          <a:xfrm>
            <a:off x="1062720" y="1055520"/>
            <a:ext cx="387144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等线"/>
              </a:rPr>
              <a:t>Service</a:t>
            </a:r>
            <a:endParaRPr lang="en-US" sz="1800" b="0" strike="noStrike" spc="-1">
              <a:latin typeface="Arial"/>
            </a:endParaRPr>
          </a:p>
          <a:p>
            <a:pPr>
              <a:lnSpc>
                <a:spcPct val="100000"/>
              </a:lnSpc>
            </a:pPr>
            <a:endParaRPr lang="en-US" sz="1800" b="0" strike="noStrike" spc="-1">
              <a:latin typeface="Arial"/>
            </a:endParaRPr>
          </a:p>
        </p:txBody>
      </p:sp>
      <p:pic>
        <p:nvPicPr>
          <p:cNvPr id="194" name="图片 8"/>
          <p:cNvPicPr/>
          <p:nvPr/>
        </p:nvPicPr>
        <p:blipFill>
          <a:blip r:embed="rId2"/>
          <a:stretch/>
        </p:blipFill>
        <p:spPr>
          <a:xfrm>
            <a:off x="1062720" y="1764360"/>
            <a:ext cx="2886120" cy="704520"/>
          </a:xfrm>
          <a:prstGeom prst="rect">
            <a:avLst/>
          </a:prstGeom>
          <a:ln>
            <a:noFill/>
          </a:ln>
        </p:spPr>
      </p:pic>
      <p:pic>
        <p:nvPicPr>
          <p:cNvPr id="195" name="图片 9"/>
          <p:cNvPicPr/>
          <p:nvPr/>
        </p:nvPicPr>
        <p:blipFill>
          <a:blip r:embed="rId3"/>
          <a:stretch/>
        </p:blipFill>
        <p:spPr>
          <a:xfrm>
            <a:off x="5268960" y="1631520"/>
            <a:ext cx="3800520" cy="35244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CustomShape 1"/>
          <p:cNvSpPr/>
          <p:nvPr/>
        </p:nvSpPr>
        <p:spPr>
          <a:xfrm>
            <a:off x="0" y="342900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197" name="CustomShape 2"/>
          <p:cNvSpPr/>
          <p:nvPr/>
        </p:nvSpPr>
        <p:spPr>
          <a:xfrm>
            <a:off x="0" y="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198" name="CustomShape 3"/>
          <p:cNvSpPr/>
          <p:nvPr/>
        </p:nvSpPr>
        <p:spPr>
          <a:xfrm>
            <a:off x="6095880" y="342900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199" name="CustomShape 4"/>
          <p:cNvSpPr/>
          <p:nvPr/>
        </p:nvSpPr>
        <p:spPr>
          <a:xfrm>
            <a:off x="6095880" y="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200" name="CustomShape 5"/>
          <p:cNvSpPr/>
          <p:nvPr/>
        </p:nvSpPr>
        <p:spPr>
          <a:xfrm>
            <a:off x="393120" y="312120"/>
            <a:ext cx="11683800" cy="6233400"/>
          </a:xfrm>
          <a:prstGeom prst="rect">
            <a:avLst/>
          </a:prstGeom>
          <a:solidFill>
            <a:schemeClr val="bg1"/>
          </a:solidFill>
          <a:ln>
            <a:noFill/>
          </a:ln>
          <a:effectLst>
            <a:outerShdw blurRad="635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50000"/>
              </a:lnSpc>
            </a:pPr>
            <a:r>
              <a:rPr lang="en-US" sz="1800" b="0" strike="noStrike" spc="-1">
                <a:solidFill>
                  <a:srgbClr val="FFFFFF"/>
                </a:solidFill>
                <a:latin typeface="等线"/>
              </a:rPr>
              <a:t>主要职责</a:t>
            </a:r>
            <a:endParaRPr lang="en-US" sz="1800" b="0" strike="noStrike" spc="-1">
              <a:latin typeface="Arial"/>
            </a:endParaRPr>
          </a:p>
          <a:p>
            <a:pPr>
              <a:lnSpc>
                <a:spcPct val="150000"/>
              </a:lnSpc>
            </a:pPr>
            <a:r>
              <a:rPr lang="en-US" sz="1800" b="0" strike="noStrike" spc="-1">
                <a:solidFill>
                  <a:srgbClr val="FFFFFF"/>
                </a:solidFill>
                <a:latin typeface="等线"/>
              </a:rPr>
              <a:t>产品经理——确定需求、绘制用例图、编写用例、绘制原型图、编写系统设计与系统逻辑部署图</a:t>
            </a:r>
            <a:endParaRPr lang="en-US" sz="1800" b="0" strike="noStrike" spc="-1">
              <a:latin typeface="Arial"/>
            </a:endParaRPr>
          </a:p>
          <a:p>
            <a:pPr>
              <a:lnSpc>
                <a:spcPct val="150000"/>
              </a:lnSpc>
            </a:pPr>
            <a:r>
              <a:rPr lang="en-US" sz="1800" b="0" strike="noStrike" spc="-1">
                <a:solidFill>
                  <a:srgbClr val="FFFFFF"/>
                </a:solidFill>
                <a:latin typeface="等线"/>
              </a:rPr>
              <a:t>其他职责</a:t>
            </a:r>
            <a:endParaRPr lang="en-US" sz="1800" b="0" strike="noStrike" spc="-1">
              <a:latin typeface="Arial"/>
            </a:endParaRPr>
          </a:p>
          <a:p>
            <a:pPr>
              <a:lnSpc>
                <a:spcPct val="150000"/>
              </a:lnSpc>
            </a:pPr>
            <a:r>
              <a:rPr lang="en-US" sz="1800" b="0" strike="noStrike" spc="-1">
                <a:solidFill>
                  <a:srgbClr val="FFFFFF"/>
                </a:solidFill>
                <a:latin typeface="等线"/>
              </a:rPr>
              <a:t>前端开发——编写管理员页面</a:t>
            </a:r>
            <a:endParaRPr lang="en-US" sz="1800" b="0" strike="noStrike" spc="-1">
              <a:latin typeface="Arial"/>
            </a:endParaRPr>
          </a:p>
          <a:p>
            <a:pPr>
              <a:lnSpc>
                <a:spcPct val="150000"/>
              </a:lnSpc>
            </a:pPr>
            <a:r>
              <a:rPr lang="en-US" sz="1800" b="0" strike="noStrike" spc="-1">
                <a:solidFill>
                  <a:srgbClr val="FFFFFF"/>
                </a:solidFill>
                <a:latin typeface="等线"/>
              </a:rPr>
              <a:t>项目管理——协助组长管理项目进度</a:t>
            </a:r>
            <a:endParaRPr lang="en-US" sz="1800" b="0" strike="noStrike" spc="-1">
              <a:latin typeface="Arial"/>
            </a:endParaRPr>
          </a:p>
        </p:txBody>
      </p:sp>
      <p:sp>
        <p:nvSpPr>
          <p:cNvPr id="201" name="CustomShape 6"/>
          <p:cNvSpPr/>
          <p:nvPr/>
        </p:nvSpPr>
        <p:spPr>
          <a:xfrm>
            <a:off x="376560" y="174240"/>
            <a:ext cx="3794040" cy="83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75000"/>
              </a:lnSpc>
            </a:pPr>
            <a:r>
              <a:rPr lang="en-US" sz="2800" b="0" strike="noStrike" spc="-1">
                <a:solidFill>
                  <a:srgbClr val="324857"/>
                </a:solidFill>
                <a:latin typeface="微软雅黑"/>
                <a:ea typeface="微软雅黑"/>
              </a:rPr>
              <a:t>3.3  邹鹏宇</a:t>
            </a:r>
            <a:endParaRPr lang="en-US" sz="2800" b="0" strike="noStrike" spc="-1">
              <a:latin typeface="Arial"/>
            </a:endParaRPr>
          </a:p>
        </p:txBody>
      </p:sp>
      <p:sp>
        <p:nvSpPr>
          <p:cNvPr id="202" name="CustomShape 7"/>
          <p:cNvSpPr/>
          <p:nvPr/>
        </p:nvSpPr>
        <p:spPr>
          <a:xfrm>
            <a:off x="5192280" y="3781800"/>
            <a:ext cx="336600" cy="369000"/>
          </a:xfrm>
          <a:custGeom>
            <a:avLst/>
            <a:gdLst/>
            <a:ahLst/>
            <a:cxnLst/>
            <a:rect l="l" t="t" r="r" b="b"/>
            <a:pathLst>
              <a:path w="53" h="58">
                <a:moveTo>
                  <a:pt x="52" y="0"/>
                </a:moveTo>
                <a:cubicBezTo>
                  <a:pt x="52" y="0"/>
                  <a:pt x="52" y="0"/>
                  <a:pt x="52" y="0"/>
                </a:cubicBezTo>
                <a:cubicBezTo>
                  <a:pt x="52" y="0"/>
                  <a:pt x="52" y="0"/>
                  <a:pt x="52" y="0"/>
                </a:cubicBezTo>
                <a:cubicBezTo>
                  <a:pt x="17" y="5"/>
                  <a:pt x="17" y="5"/>
                  <a:pt x="17" y="5"/>
                </a:cubicBezTo>
                <a:cubicBezTo>
                  <a:pt x="17" y="5"/>
                  <a:pt x="17" y="5"/>
                  <a:pt x="17" y="5"/>
                </a:cubicBezTo>
                <a:cubicBezTo>
                  <a:pt x="16" y="5"/>
                  <a:pt x="16" y="6"/>
                  <a:pt x="16" y="6"/>
                </a:cubicBezTo>
                <a:cubicBezTo>
                  <a:pt x="16" y="46"/>
                  <a:pt x="16" y="46"/>
                  <a:pt x="16" y="46"/>
                </a:cubicBezTo>
                <a:cubicBezTo>
                  <a:pt x="15" y="46"/>
                  <a:pt x="14" y="45"/>
                  <a:pt x="12" y="45"/>
                </a:cubicBezTo>
                <a:cubicBezTo>
                  <a:pt x="7" y="45"/>
                  <a:pt x="7" y="45"/>
                  <a:pt x="7" y="45"/>
                </a:cubicBezTo>
                <a:cubicBezTo>
                  <a:pt x="3" y="45"/>
                  <a:pt x="0" y="48"/>
                  <a:pt x="0" y="52"/>
                </a:cubicBezTo>
                <a:cubicBezTo>
                  <a:pt x="0" y="55"/>
                  <a:pt x="3" y="58"/>
                  <a:pt x="7" y="58"/>
                </a:cubicBezTo>
                <a:cubicBezTo>
                  <a:pt x="12" y="58"/>
                  <a:pt x="12" y="58"/>
                  <a:pt x="12" y="58"/>
                </a:cubicBezTo>
                <a:cubicBezTo>
                  <a:pt x="16" y="58"/>
                  <a:pt x="19" y="55"/>
                  <a:pt x="19" y="52"/>
                </a:cubicBezTo>
                <a:cubicBezTo>
                  <a:pt x="19" y="21"/>
                  <a:pt x="19" y="21"/>
                  <a:pt x="19" y="21"/>
                </a:cubicBezTo>
                <a:cubicBezTo>
                  <a:pt x="51" y="16"/>
                  <a:pt x="51" y="16"/>
                  <a:pt x="51" y="16"/>
                </a:cubicBezTo>
                <a:cubicBezTo>
                  <a:pt x="51" y="38"/>
                  <a:pt x="51" y="38"/>
                  <a:pt x="51" y="38"/>
                </a:cubicBezTo>
                <a:cubicBezTo>
                  <a:pt x="50" y="38"/>
                  <a:pt x="48" y="37"/>
                  <a:pt x="47" y="37"/>
                </a:cubicBezTo>
                <a:cubicBezTo>
                  <a:pt x="41" y="37"/>
                  <a:pt x="41" y="37"/>
                  <a:pt x="41" y="37"/>
                </a:cubicBezTo>
                <a:cubicBezTo>
                  <a:pt x="38" y="37"/>
                  <a:pt x="35" y="40"/>
                  <a:pt x="35" y="44"/>
                </a:cubicBezTo>
                <a:cubicBezTo>
                  <a:pt x="35" y="47"/>
                  <a:pt x="38" y="50"/>
                  <a:pt x="41" y="50"/>
                </a:cubicBezTo>
                <a:cubicBezTo>
                  <a:pt x="47" y="50"/>
                  <a:pt x="47" y="50"/>
                  <a:pt x="47" y="50"/>
                </a:cubicBezTo>
                <a:cubicBezTo>
                  <a:pt x="50" y="50"/>
                  <a:pt x="53" y="47"/>
                  <a:pt x="53" y="44"/>
                </a:cubicBezTo>
                <a:cubicBezTo>
                  <a:pt x="53" y="1"/>
                  <a:pt x="53" y="1"/>
                  <a:pt x="53" y="1"/>
                </a:cubicBezTo>
                <a:cubicBezTo>
                  <a:pt x="53" y="0"/>
                  <a:pt x="53" y="0"/>
                  <a:pt x="52" y="0"/>
                </a:cubicBezTo>
                <a:close/>
                <a:moveTo>
                  <a:pt x="12" y="56"/>
                </a:moveTo>
                <a:cubicBezTo>
                  <a:pt x="7" y="56"/>
                  <a:pt x="7" y="56"/>
                  <a:pt x="7" y="56"/>
                </a:cubicBezTo>
                <a:cubicBezTo>
                  <a:pt x="4" y="56"/>
                  <a:pt x="3" y="54"/>
                  <a:pt x="3" y="52"/>
                </a:cubicBezTo>
                <a:cubicBezTo>
                  <a:pt x="3" y="49"/>
                  <a:pt x="4" y="48"/>
                  <a:pt x="7" y="48"/>
                </a:cubicBezTo>
                <a:cubicBezTo>
                  <a:pt x="12" y="48"/>
                  <a:pt x="12" y="48"/>
                  <a:pt x="12" y="48"/>
                </a:cubicBezTo>
                <a:cubicBezTo>
                  <a:pt x="14" y="48"/>
                  <a:pt x="16" y="49"/>
                  <a:pt x="16" y="52"/>
                </a:cubicBezTo>
                <a:cubicBezTo>
                  <a:pt x="16" y="54"/>
                  <a:pt x="14" y="56"/>
                  <a:pt x="12" y="56"/>
                </a:cubicBezTo>
                <a:close/>
                <a:moveTo>
                  <a:pt x="47" y="48"/>
                </a:moveTo>
                <a:cubicBezTo>
                  <a:pt x="41" y="48"/>
                  <a:pt x="41" y="48"/>
                  <a:pt x="41" y="48"/>
                </a:cubicBezTo>
                <a:cubicBezTo>
                  <a:pt x="39" y="48"/>
                  <a:pt x="37" y="46"/>
                  <a:pt x="37" y="44"/>
                </a:cubicBezTo>
                <a:cubicBezTo>
                  <a:pt x="37" y="41"/>
                  <a:pt x="39" y="40"/>
                  <a:pt x="41" y="40"/>
                </a:cubicBezTo>
                <a:cubicBezTo>
                  <a:pt x="47" y="40"/>
                  <a:pt x="47" y="40"/>
                  <a:pt x="47" y="40"/>
                </a:cubicBezTo>
                <a:cubicBezTo>
                  <a:pt x="49" y="40"/>
                  <a:pt x="51" y="41"/>
                  <a:pt x="51" y="44"/>
                </a:cubicBezTo>
                <a:cubicBezTo>
                  <a:pt x="51" y="46"/>
                  <a:pt x="49" y="48"/>
                  <a:pt x="47" y="48"/>
                </a:cubicBezTo>
                <a:close/>
                <a:moveTo>
                  <a:pt x="51" y="13"/>
                </a:moveTo>
                <a:cubicBezTo>
                  <a:pt x="19" y="18"/>
                  <a:pt x="19" y="18"/>
                  <a:pt x="19" y="18"/>
                </a:cubicBezTo>
                <a:cubicBezTo>
                  <a:pt x="19" y="7"/>
                  <a:pt x="19" y="7"/>
                  <a:pt x="19" y="7"/>
                </a:cubicBezTo>
                <a:cubicBezTo>
                  <a:pt x="51" y="3"/>
                  <a:pt x="51" y="3"/>
                  <a:pt x="51" y="3"/>
                </a:cubicBezTo>
                <a:lnTo>
                  <a:pt x="51" y="13"/>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03" name="CustomShape 8"/>
          <p:cNvSpPr/>
          <p:nvPr/>
        </p:nvSpPr>
        <p:spPr>
          <a:xfrm>
            <a:off x="6464520" y="3781800"/>
            <a:ext cx="376560" cy="369000"/>
          </a:xfrm>
          <a:custGeom>
            <a:avLst/>
            <a:gdLst/>
            <a:ahLst/>
            <a:cxnLst/>
            <a:rect l="l" t="t" r="r" b="b"/>
            <a:pathLst>
              <a:path w="199" h="195">
                <a:moveTo>
                  <a:pt x="199" y="70"/>
                </a:moveTo>
                <a:lnTo>
                  <a:pt x="128" y="70"/>
                </a:lnTo>
                <a:lnTo>
                  <a:pt x="101" y="0"/>
                </a:lnTo>
                <a:lnTo>
                  <a:pt x="74" y="70"/>
                </a:lnTo>
                <a:lnTo>
                  <a:pt x="0" y="70"/>
                </a:lnTo>
                <a:lnTo>
                  <a:pt x="61" y="114"/>
                </a:lnTo>
                <a:lnTo>
                  <a:pt x="34" y="195"/>
                </a:lnTo>
                <a:lnTo>
                  <a:pt x="101" y="148"/>
                </a:lnTo>
                <a:lnTo>
                  <a:pt x="169" y="195"/>
                </a:lnTo>
                <a:lnTo>
                  <a:pt x="142" y="114"/>
                </a:lnTo>
                <a:lnTo>
                  <a:pt x="199" y="70"/>
                </a:lnTo>
                <a:close/>
                <a:moveTo>
                  <a:pt x="148" y="171"/>
                </a:moveTo>
                <a:lnTo>
                  <a:pt x="105" y="141"/>
                </a:lnTo>
                <a:lnTo>
                  <a:pt x="101" y="134"/>
                </a:lnTo>
                <a:lnTo>
                  <a:pt x="95" y="141"/>
                </a:lnTo>
                <a:lnTo>
                  <a:pt x="51" y="171"/>
                </a:lnTo>
                <a:lnTo>
                  <a:pt x="68" y="118"/>
                </a:lnTo>
                <a:lnTo>
                  <a:pt x="71" y="111"/>
                </a:lnTo>
                <a:lnTo>
                  <a:pt x="64" y="107"/>
                </a:lnTo>
                <a:lnTo>
                  <a:pt x="27" y="81"/>
                </a:lnTo>
                <a:lnTo>
                  <a:pt x="81" y="81"/>
                </a:lnTo>
                <a:lnTo>
                  <a:pt x="81" y="74"/>
                </a:lnTo>
                <a:lnTo>
                  <a:pt x="101" y="23"/>
                </a:lnTo>
                <a:lnTo>
                  <a:pt x="118" y="74"/>
                </a:lnTo>
                <a:lnTo>
                  <a:pt x="122" y="81"/>
                </a:lnTo>
                <a:lnTo>
                  <a:pt x="172" y="81"/>
                </a:lnTo>
                <a:lnTo>
                  <a:pt x="135" y="107"/>
                </a:lnTo>
                <a:lnTo>
                  <a:pt x="132" y="111"/>
                </a:lnTo>
                <a:lnTo>
                  <a:pt x="148" y="171"/>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04" name="CustomShape 9"/>
          <p:cNvSpPr/>
          <p:nvPr/>
        </p:nvSpPr>
        <p:spPr>
          <a:xfrm>
            <a:off x="5173200" y="5234400"/>
            <a:ext cx="374400" cy="369000"/>
          </a:xfrm>
          <a:custGeom>
            <a:avLst/>
            <a:gdLst/>
            <a:ahLst/>
            <a:cxnLst/>
            <a:rect l="l" t="t" r="r" b="b"/>
            <a:pathLst>
              <a:path w="59" h="58">
                <a:moveTo>
                  <a:pt x="13" y="39"/>
                </a:moveTo>
                <a:cubicBezTo>
                  <a:pt x="15" y="38"/>
                  <a:pt x="15" y="38"/>
                  <a:pt x="15" y="38"/>
                </a:cubicBezTo>
                <a:cubicBezTo>
                  <a:pt x="15" y="38"/>
                  <a:pt x="15" y="37"/>
                  <a:pt x="15" y="37"/>
                </a:cubicBezTo>
                <a:cubicBezTo>
                  <a:pt x="15" y="36"/>
                  <a:pt x="14" y="36"/>
                  <a:pt x="14" y="36"/>
                </a:cubicBezTo>
                <a:cubicBezTo>
                  <a:pt x="13" y="36"/>
                  <a:pt x="13" y="36"/>
                  <a:pt x="13" y="36"/>
                </a:cubicBezTo>
                <a:cubicBezTo>
                  <a:pt x="11" y="37"/>
                  <a:pt x="11" y="37"/>
                  <a:pt x="11" y="37"/>
                </a:cubicBezTo>
                <a:cubicBezTo>
                  <a:pt x="11" y="38"/>
                  <a:pt x="11" y="38"/>
                  <a:pt x="11" y="38"/>
                </a:cubicBezTo>
                <a:cubicBezTo>
                  <a:pt x="11" y="39"/>
                  <a:pt x="12" y="40"/>
                  <a:pt x="12" y="40"/>
                </a:cubicBezTo>
                <a:cubicBezTo>
                  <a:pt x="13" y="40"/>
                  <a:pt x="13" y="40"/>
                  <a:pt x="13" y="39"/>
                </a:cubicBezTo>
                <a:close/>
                <a:moveTo>
                  <a:pt x="22" y="38"/>
                </a:moveTo>
                <a:cubicBezTo>
                  <a:pt x="22" y="38"/>
                  <a:pt x="21" y="37"/>
                  <a:pt x="20" y="37"/>
                </a:cubicBezTo>
                <a:cubicBezTo>
                  <a:pt x="20" y="37"/>
                  <a:pt x="20" y="37"/>
                  <a:pt x="19" y="37"/>
                </a:cubicBezTo>
                <a:cubicBezTo>
                  <a:pt x="6" y="51"/>
                  <a:pt x="6" y="51"/>
                  <a:pt x="6" y="51"/>
                </a:cubicBezTo>
                <a:cubicBezTo>
                  <a:pt x="6" y="51"/>
                  <a:pt x="6" y="51"/>
                  <a:pt x="6" y="52"/>
                </a:cubicBezTo>
                <a:cubicBezTo>
                  <a:pt x="6" y="52"/>
                  <a:pt x="6" y="53"/>
                  <a:pt x="7" y="53"/>
                </a:cubicBezTo>
                <a:cubicBezTo>
                  <a:pt x="7" y="53"/>
                  <a:pt x="8" y="53"/>
                  <a:pt x="8" y="53"/>
                </a:cubicBezTo>
                <a:cubicBezTo>
                  <a:pt x="21" y="39"/>
                  <a:pt x="21" y="39"/>
                  <a:pt x="21" y="39"/>
                </a:cubicBezTo>
                <a:cubicBezTo>
                  <a:pt x="22" y="39"/>
                  <a:pt x="22" y="39"/>
                  <a:pt x="22" y="38"/>
                </a:cubicBezTo>
                <a:close/>
                <a:moveTo>
                  <a:pt x="22" y="44"/>
                </a:moveTo>
                <a:cubicBezTo>
                  <a:pt x="21" y="44"/>
                  <a:pt x="21" y="44"/>
                  <a:pt x="21" y="44"/>
                </a:cubicBezTo>
                <a:cubicBezTo>
                  <a:pt x="17" y="48"/>
                  <a:pt x="17" y="48"/>
                  <a:pt x="17" y="48"/>
                </a:cubicBezTo>
                <a:cubicBezTo>
                  <a:pt x="16" y="48"/>
                  <a:pt x="16" y="49"/>
                  <a:pt x="16" y="49"/>
                </a:cubicBezTo>
                <a:cubicBezTo>
                  <a:pt x="16" y="50"/>
                  <a:pt x="17" y="50"/>
                  <a:pt x="18" y="50"/>
                </a:cubicBezTo>
                <a:cubicBezTo>
                  <a:pt x="18" y="50"/>
                  <a:pt x="18" y="50"/>
                  <a:pt x="19" y="50"/>
                </a:cubicBezTo>
                <a:cubicBezTo>
                  <a:pt x="23" y="46"/>
                  <a:pt x="23" y="46"/>
                  <a:pt x="23" y="46"/>
                </a:cubicBezTo>
                <a:cubicBezTo>
                  <a:pt x="23" y="46"/>
                  <a:pt x="23" y="45"/>
                  <a:pt x="23" y="45"/>
                </a:cubicBezTo>
                <a:cubicBezTo>
                  <a:pt x="23" y="44"/>
                  <a:pt x="22" y="44"/>
                  <a:pt x="22" y="44"/>
                </a:cubicBezTo>
                <a:close/>
                <a:moveTo>
                  <a:pt x="59" y="1"/>
                </a:moveTo>
                <a:cubicBezTo>
                  <a:pt x="59" y="0"/>
                  <a:pt x="58" y="0"/>
                  <a:pt x="58" y="0"/>
                </a:cubicBezTo>
                <a:cubicBezTo>
                  <a:pt x="57" y="0"/>
                  <a:pt x="57" y="0"/>
                  <a:pt x="57" y="0"/>
                </a:cubicBezTo>
                <a:cubicBezTo>
                  <a:pt x="57" y="0"/>
                  <a:pt x="57" y="0"/>
                  <a:pt x="57" y="0"/>
                </a:cubicBezTo>
                <a:cubicBezTo>
                  <a:pt x="1" y="24"/>
                  <a:pt x="1" y="24"/>
                  <a:pt x="1" y="24"/>
                </a:cubicBezTo>
                <a:cubicBezTo>
                  <a:pt x="1" y="24"/>
                  <a:pt x="1" y="24"/>
                  <a:pt x="1" y="24"/>
                </a:cubicBezTo>
                <a:cubicBezTo>
                  <a:pt x="1" y="24"/>
                  <a:pt x="1" y="24"/>
                  <a:pt x="1" y="24"/>
                </a:cubicBezTo>
                <a:cubicBezTo>
                  <a:pt x="1" y="24"/>
                  <a:pt x="1" y="24"/>
                  <a:pt x="1" y="24"/>
                </a:cubicBezTo>
                <a:cubicBezTo>
                  <a:pt x="1" y="24"/>
                  <a:pt x="0" y="24"/>
                  <a:pt x="0" y="25"/>
                </a:cubicBezTo>
                <a:cubicBezTo>
                  <a:pt x="0" y="26"/>
                  <a:pt x="1" y="26"/>
                  <a:pt x="1" y="26"/>
                </a:cubicBezTo>
                <a:cubicBezTo>
                  <a:pt x="1" y="26"/>
                  <a:pt x="1" y="26"/>
                  <a:pt x="1" y="26"/>
                </a:cubicBezTo>
                <a:cubicBezTo>
                  <a:pt x="23" y="35"/>
                  <a:pt x="23" y="35"/>
                  <a:pt x="23" y="35"/>
                </a:cubicBezTo>
                <a:cubicBezTo>
                  <a:pt x="32" y="57"/>
                  <a:pt x="32" y="57"/>
                  <a:pt x="32" y="57"/>
                </a:cubicBezTo>
                <a:cubicBezTo>
                  <a:pt x="32" y="57"/>
                  <a:pt x="32" y="57"/>
                  <a:pt x="32" y="57"/>
                </a:cubicBezTo>
                <a:cubicBezTo>
                  <a:pt x="33" y="58"/>
                  <a:pt x="33" y="58"/>
                  <a:pt x="34" y="58"/>
                </a:cubicBezTo>
                <a:cubicBezTo>
                  <a:pt x="34" y="58"/>
                  <a:pt x="35" y="58"/>
                  <a:pt x="35" y="58"/>
                </a:cubicBezTo>
                <a:cubicBezTo>
                  <a:pt x="35" y="58"/>
                  <a:pt x="35" y="58"/>
                  <a:pt x="35" y="58"/>
                </a:cubicBezTo>
                <a:cubicBezTo>
                  <a:pt x="35" y="58"/>
                  <a:pt x="35" y="58"/>
                  <a:pt x="35" y="58"/>
                </a:cubicBezTo>
                <a:cubicBezTo>
                  <a:pt x="35" y="58"/>
                  <a:pt x="35" y="58"/>
                  <a:pt x="35" y="58"/>
                </a:cubicBezTo>
                <a:cubicBezTo>
                  <a:pt x="59" y="2"/>
                  <a:pt x="59" y="2"/>
                  <a:pt x="59" y="2"/>
                </a:cubicBezTo>
                <a:cubicBezTo>
                  <a:pt x="59" y="2"/>
                  <a:pt x="59" y="2"/>
                  <a:pt x="59" y="2"/>
                </a:cubicBezTo>
                <a:cubicBezTo>
                  <a:pt x="59" y="1"/>
                  <a:pt x="59" y="1"/>
                  <a:pt x="59" y="1"/>
                </a:cubicBezTo>
                <a:close/>
                <a:moveTo>
                  <a:pt x="5" y="25"/>
                </a:moveTo>
                <a:cubicBezTo>
                  <a:pt x="52" y="5"/>
                  <a:pt x="52" y="5"/>
                  <a:pt x="52" y="5"/>
                </a:cubicBezTo>
                <a:cubicBezTo>
                  <a:pt x="24" y="33"/>
                  <a:pt x="24" y="33"/>
                  <a:pt x="24" y="33"/>
                </a:cubicBezTo>
                <a:lnTo>
                  <a:pt x="5" y="25"/>
                </a:lnTo>
                <a:close/>
                <a:moveTo>
                  <a:pt x="34" y="54"/>
                </a:moveTo>
                <a:cubicBezTo>
                  <a:pt x="26" y="35"/>
                  <a:pt x="26" y="35"/>
                  <a:pt x="26" y="35"/>
                </a:cubicBezTo>
                <a:cubicBezTo>
                  <a:pt x="54" y="7"/>
                  <a:pt x="54" y="7"/>
                  <a:pt x="54" y="7"/>
                </a:cubicBezTo>
                <a:lnTo>
                  <a:pt x="34" y="54"/>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05" name="CustomShape 10"/>
          <p:cNvSpPr/>
          <p:nvPr/>
        </p:nvSpPr>
        <p:spPr>
          <a:xfrm>
            <a:off x="5172480" y="2328480"/>
            <a:ext cx="376560" cy="369000"/>
          </a:xfrm>
          <a:custGeom>
            <a:avLst/>
            <a:gdLst/>
            <a:ahLst/>
            <a:cxnLst/>
            <a:rect l="l" t="t" r="r" b="b"/>
            <a:pathLst>
              <a:path w="59" h="58">
                <a:moveTo>
                  <a:pt x="50" y="42"/>
                </a:moveTo>
                <a:cubicBezTo>
                  <a:pt x="32" y="42"/>
                  <a:pt x="32" y="42"/>
                  <a:pt x="32" y="42"/>
                </a:cubicBezTo>
                <a:cubicBezTo>
                  <a:pt x="32" y="40"/>
                  <a:pt x="29" y="38"/>
                  <a:pt x="27" y="38"/>
                </a:cubicBezTo>
                <a:cubicBezTo>
                  <a:pt x="25" y="38"/>
                  <a:pt x="22" y="40"/>
                  <a:pt x="22" y="42"/>
                </a:cubicBezTo>
                <a:cubicBezTo>
                  <a:pt x="10" y="42"/>
                  <a:pt x="10" y="42"/>
                  <a:pt x="10" y="42"/>
                </a:cubicBezTo>
                <a:cubicBezTo>
                  <a:pt x="9" y="42"/>
                  <a:pt x="8" y="43"/>
                  <a:pt x="8" y="44"/>
                </a:cubicBezTo>
                <a:cubicBezTo>
                  <a:pt x="8" y="44"/>
                  <a:pt x="9" y="45"/>
                  <a:pt x="10" y="45"/>
                </a:cubicBezTo>
                <a:cubicBezTo>
                  <a:pt x="22" y="45"/>
                  <a:pt x="22" y="45"/>
                  <a:pt x="22" y="45"/>
                </a:cubicBezTo>
                <a:cubicBezTo>
                  <a:pt x="22" y="47"/>
                  <a:pt x="25" y="49"/>
                  <a:pt x="27" y="49"/>
                </a:cubicBezTo>
                <a:cubicBezTo>
                  <a:pt x="29" y="49"/>
                  <a:pt x="32" y="47"/>
                  <a:pt x="32" y="45"/>
                </a:cubicBezTo>
                <a:cubicBezTo>
                  <a:pt x="50" y="45"/>
                  <a:pt x="50" y="45"/>
                  <a:pt x="50" y="45"/>
                </a:cubicBezTo>
                <a:cubicBezTo>
                  <a:pt x="50" y="45"/>
                  <a:pt x="51" y="44"/>
                  <a:pt x="51" y="44"/>
                </a:cubicBezTo>
                <a:cubicBezTo>
                  <a:pt x="51" y="43"/>
                  <a:pt x="50" y="42"/>
                  <a:pt x="50" y="42"/>
                </a:cubicBezTo>
                <a:close/>
                <a:moveTo>
                  <a:pt x="27" y="46"/>
                </a:moveTo>
                <a:cubicBezTo>
                  <a:pt x="26" y="46"/>
                  <a:pt x="24" y="45"/>
                  <a:pt x="24" y="44"/>
                </a:cubicBezTo>
                <a:cubicBezTo>
                  <a:pt x="24" y="42"/>
                  <a:pt x="26" y="41"/>
                  <a:pt x="27" y="41"/>
                </a:cubicBezTo>
                <a:cubicBezTo>
                  <a:pt x="28" y="41"/>
                  <a:pt x="30" y="42"/>
                  <a:pt x="30" y="44"/>
                </a:cubicBezTo>
                <a:cubicBezTo>
                  <a:pt x="30" y="45"/>
                  <a:pt x="28" y="46"/>
                  <a:pt x="27" y="46"/>
                </a:cubicBezTo>
                <a:close/>
                <a:moveTo>
                  <a:pt x="50" y="13"/>
                </a:moveTo>
                <a:cubicBezTo>
                  <a:pt x="27" y="13"/>
                  <a:pt x="27" y="13"/>
                  <a:pt x="27" y="13"/>
                </a:cubicBezTo>
                <a:cubicBezTo>
                  <a:pt x="26" y="11"/>
                  <a:pt x="24" y="9"/>
                  <a:pt x="22" y="9"/>
                </a:cubicBezTo>
                <a:cubicBezTo>
                  <a:pt x="19" y="9"/>
                  <a:pt x="17" y="11"/>
                  <a:pt x="17" y="13"/>
                </a:cubicBezTo>
                <a:cubicBezTo>
                  <a:pt x="10" y="13"/>
                  <a:pt x="10" y="13"/>
                  <a:pt x="10" y="13"/>
                </a:cubicBezTo>
                <a:cubicBezTo>
                  <a:pt x="9" y="13"/>
                  <a:pt x="8" y="14"/>
                  <a:pt x="8" y="14"/>
                </a:cubicBezTo>
                <a:cubicBezTo>
                  <a:pt x="8" y="15"/>
                  <a:pt x="9" y="16"/>
                  <a:pt x="10" y="16"/>
                </a:cubicBezTo>
                <a:cubicBezTo>
                  <a:pt x="17" y="16"/>
                  <a:pt x="17" y="16"/>
                  <a:pt x="17" y="16"/>
                </a:cubicBezTo>
                <a:cubicBezTo>
                  <a:pt x="17" y="18"/>
                  <a:pt x="19" y="20"/>
                  <a:pt x="22" y="20"/>
                </a:cubicBezTo>
                <a:cubicBezTo>
                  <a:pt x="24" y="20"/>
                  <a:pt x="26" y="18"/>
                  <a:pt x="27" y="16"/>
                </a:cubicBezTo>
                <a:cubicBezTo>
                  <a:pt x="50" y="16"/>
                  <a:pt x="50" y="16"/>
                  <a:pt x="50" y="16"/>
                </a:cubicBezTo>
                <a:cubicBezTo>
                  <a:pt x="50" y="16"/>
                  <a:pt x="51" y="15"/>
                  <a:pt x="51" y="14"/>
                </a:cubicBezTo>
                <a:cubicBezTo>
                  <a:pt x="51" y="14"/>
                  <a:pt x="50" y="13"/>
                  <a:pt x="50" y="13"/>
                </a:cubicBezTo>
                <a:close/>
                <a:moveTo>
                  <a:pt x="22" y="17"/>
                </a:moveTo>
                <a:cubicBezTo>
                  <a:pt x="20" y="17"/>
                  <a:pt x="19" y="16"/>
                  <a:pt x="19" y="14"/>
                </a:cubicBezTo>
                <a:cubicBezTo>
                  <a:pt x="19" y="13"/>
                  <a:pt x="20" y="12"/>
                  <a:pt x="22" y="12"/>
                </a:cubicBezTo>
                <a:cubicBezTo>
                  <a:pt x="23" y="12"/>
                  <a:pt x="24" y="13"/>
                  <a:pt x="24" y="14"/>
                </a:cubicBezTo>
                <a:cubicBezTo>
                  <a:pt x="24" y="16"/>
                  <a:pt x="23" y="17"/>
                  <a:pt x="22" y="17"/>
                </a:cubicBezTo>
                <a:close/>
                <a:moveTo>
                  <a:pt x="50" y="28"/>
                </a:moveTo>
                <a:cubicBezTo>
                  <a:pt x="45" y="28"/>
                  <a:pt x="45" y="28"/>
                  <a:pt x="45" y="28"/>
                </a:cubicBezTo>
                <a:cubicBezTo>
                  <a:pt x="45" y="25"/>
                  <a:pt x="43" y="24"/>
                  <a:pt x="40" y="24"/>
                </a:cubicBezTo>
                <a:cubicBezTo>
                  <a:pt x="38" y="24"/>
                  <a:pt x="36" y="25"/>
                  <a:pt x="35" y="28"/>
                </a:cubicBezTo>
                <a:cubicBezTo>
                  <a:pt x="10" y="28"/>
                  <a:pt x="10" y="28"/>
                  <a:pt x="10" y="28"/>
                </a:cubicBezTo>
                <a:cubicBezTo>
                  <a:pt x="9" y="28"/>
                  <a:pt x="8" y="28"/>
                  <a:pt x="8" y="29"/>
                </a:cubicBezTo>
                <a:cubicBezTo>
                  <a:pt x="8" y="30"/>
                  <a:pt x="9" y="30"/>
                  <a:pt x="10" y="30"/>
                </a:cubicBezTo>
                <a:cubicBezTo>
                  <a:pt x="35" y="30"/>
                  <a:pt x="35" y="30"/>
                  <a:pt x="35" y="30"/>
                </a:cubicBezTo>
                <a:cubicBezTo>
                  <a:pt x="36" y="33"/>
                  <a:pt x="38" y="34"/>
                  <a:pt x="40" y="34"/>
                </a:cubicBezTo>
                <a:cubicBezTo>
                  <a:pt x="43" y="34"/>
                  <a:pt x="45" y="33"/>
                  <a:pt x="45" y="30"/>
                </a:cubicBezTo>
                <a:cubicBezTo>
                  <a:pt x="50" y="30"/>
                  <a:pt x="50" y="30"/>
                  <a:pt x="50" y="30"/>
                </a:cubicBezTo>
                <a:cubicBezTo>
                  <a:pt x="50" y="30"/>
                  <a:pt x="51" y="30"/>
                  <a:pt x="51" y="29"/>
                </a:cubicBezTo>
                <a:cubicBezTo>
                  <a:pt x="51" y="28"/>
                  <a:pt x="50" y="28"/>
                  <a:pt x="50" y="28"/>
                </a:cubicBezTo>
                <a:close/>
                <a:moveTo>
                  <a:pt x="40" y="32"/>
                </a:moveTo>
                <a:cubicBezTo>
                  <a:pt x="39" y="32"/>
                  <a:pt x="38" y="30"/>
                  <a:pt x="38" y="29"/>
                </a:cubicBezTo>
                <a:cubicBezTo>
                  <a:pt x="38" y="28"/>
                  <a:pt x="39" y="26"/>
                  <a:pt x="40" y="26"/>
                </a:cubicBezTo>
                <a:cubicBezTo>
                  <a:pt x="42" y="26"/>
                  <a:pt x="43" y="28"/>
                  <a:pt x="43" y="29"/>
                </a:cubicBezTo>
                <a:cubicBezTo>
                  <a:pt x="43" y="30"/>
                  <a:pt x="42" y="32"/>
                  <a:pt x="40" y="32"/>
                </a:cubicBezTo>
                <a:close/>
                <a:moveTo>
                  <a:pt x="54" y="0"/>
                </a:moveTo>
                <a:cubicBezTo>
                  <a:pt x="6" y="0"/>
                  <a:pt x="6" y="0"/>
                  <a:pt x="6" y="0"/>
                </a:cubicBezTo>
                <a:cubicBezTo>
                  <a:pt x="3" y="0"/>
                  <a:pt x="0" y="2"/>
                  <a:pt x="0" y="5"/>
                </a:cubicBezTo>
                <a:cubicBezTo>
                  <a:pt x="0" y="53"/>
                  <a:pt x="0" y="53"/>
                  <a:pt x="0" y="53"/>
                </a:cubicBezTo>
                <a:cubicBezTo>
                  <a:pt x="0" y="56"/>
                  <a:pt x="3" y="58"/>
                  <a:pt x="6" y="58"/>
                </a:cubicBezTo>
                <a:cubicBezTo>
                  <a:pt x="54" y="58"/>
                  <a:pt x="54" y="58"/>
                  <a:pt x="54" y="58"/>
                </a:cubicBezTo>
                <a:cubicBezTo>
                  <a:pt x="57" y="58"/>
                  <a:pt x="59" y="56"/>
                  <a:pt x="59" y="53"/>
                </a:cubicBezTo>
                <a:cubicBezTo>
                  <a:pt x="59" y="5"/>
                  <a:pt x="59" y="5"/>
                  <a:pt x="59" y="5"/>
                </a:cubicBezTo>
                <a:cubicBezTo>
                  <a:pt x="59" y="2"/>
                  <a:pt x="57" y="0"/>
                  <a:pt x="54" y="0"/>
                </a:cubicBezTo>
                <a:close/>
                <a:moveTo>
                  <a:pt x="56" y="53"/>
                </a:moveTo>
                <a:cubicBezTo>
                  <a:pt x="56" y="54"/>
                  <a:pt x="55" y="56"/>
                  <a:pt x="54" y="56"/>
                </a:cubicBezTo>
                <a:cubicBezTo>
                  <a:pt x="6" y="56"/>
                  <a:pt x="6" y="56"/>
                  <a:pt x="6" y="56"/>
                </a:cubicBezTo>
                <a:cubicBezTo>
                  <a:pt x="4" y="56"/>
                  <a:pt x="3" y="54"/>
                  <a:pt x="3" y="53"/>
                </a:cubicBezTo>
                <a:cubicBezTo>
                  <a:pt x="3" y="5"/>
                  <a:pt x="3" y="5"/>
                  <a:pt x="3" y="5"/>
                </a:cubicBezTo>
                <a:cubicBezTo>
                  <a:pt x="3" y="4"/>
                  <a:pt x="4" y="2"/>
                  <a:pt x="6" y="2"/>
                </a:cubicBezTo>
                <a:cubicBezTo>
                  <a:pt x="54" y="2"/>
                  <a:pt x="54" y="2"/>
                  <a:pt x="54" y="2"/>
                </a:cubicBezTo>
                <a:cubicBezTo>
                  <a:pt x="55" y="2"/>
                  <a:pt x="56" y="4"/>
                  <a:pt x="56" y="5"/>
                </a:cubicBezTo>
                <a:lnTo>
                  <a:pt x="56" y="53"/>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06" name="CustomShape 11"/>
          <p:cNvSpPr/>
          <p:nvPr/>
        </p:nvSpPr>
        <p:spPr>
          <a:xfrm>
            <a:off x="6464520" y="2328480"/>
            <a:ext cx="376560" cy="369000"/>
          </a:xfrm>
          <a:custGeom>
            <a:avLst/>
            <a:gdLst/>
            <a:ahLst/>
            <a:cxnLst/>
            <a:rect l="l" t="t" r="r" b="b"/>
            <a:pathLst>
              <a:path w="59" h="58">
                <a:moveTo>
                  <a:pt x="57" y="23"/>
                </a:moveTo>
                <a:cubicBezTo>
                  <a:pt x="54" y="22"/>
                  <a:pt x="54" y="22"/>
                  <a:pt x="54" y="22"/>
                </a:cubicBezTo>
                <a:cubicBezTo>
                  <a:pt x="54" y="20"/>
                  <a:pt x="53" y="18"/>
                  <a:pt x="52" y="16"/>
                </a:cubicBezTo>
                <a:cubicBezTo>
                  <a:pt x="53" y="14"/>
                  <a:pt x="53" y="14"/>
                  <a:pt x="53" y="14"/>
                </a:cubicBezTo>
                <a:cubicBezTo>
                  <a:pt x="54" y="13"/>
                  <a:pt x="54" y="12"/>
                  <a:pt x="53" y="11"/>
                </a:cubicBezTo>
                <a:cubicBezTo>
                  <a:pt x="48" y="5"/>
                  <a:pt x="48" y="5"/>
                  <a:pt x="48" y="5"/>
                </a:cubicBezTo>
                <a:cubicBezTo>
                  <a:pt x="47" y="5"/>
                  <a:pt x="47" y="5"/>
                  <a:pt x="46" y="5"/>
                </a:cubicBezTo>
                <a:cubicBezTo>
                  <a:pt x="46" y="5"/>
                  <a:pt x="45" y="5"/>
                  <a:pt x="45" y="5"/>
                </a:cubicBezTo>
                <a:cubicBezTo>
                  <a:pt x="42" y="7"/>
                  <a:pt x="42" y="7"/>
                  <a:pt x="42" y="7"/>
                </a:cubicBezTo>
                <a:cubicBezTo>
                  <a:pt x="40" y="6"/>
                  <a:pt x="38" y="5"/>
                  <a:pt x="36" y="4"/>
                </a:cubicBezTo>
                <a:cubicBezTo>
                  <a:pt x="36" y="2"/>
                  <a:pt x="36" y="2"/>
                  <a:pt x="36" y="2"/>
                </a:cubicBezTo>
                <a:cubicBezTo>
                  <a:pt x="35" y="1"/>
                  <a:pt x="35" y="0"/>
                  <a:pt x="34" y="0"/>
                </a:cubicBezTo>
                <a:cubicBezTo>
                  <a:pt x="26" y="0"/>
                  <a:pt x="26" y="0"/>
                  <a:pt x="26" y="0"/>
                </a:cubicBezTo>
                <a:cubicBezTo>
                  <a:pt x="25" y="0"/>
                  <a:pt x="24" y="1"/>
                  <a:pt x="24" y="2"/>
                </a:cubicBezTo>
                <a:cubicBezTo>
                  <a:pt x="23" y="4"/>
                  <a:pt x="23" y="4"/>
                  <a:pt x="23" y="4"/>
                </a:cubicBezTo>
                <a:cubicBezTo>
                  <a:pt x="21" y="5"/>
                  <a:pt x="19" y="6"/>
                  <a:pt x="17" y="7"/>
                </a:cubicBezTo>
                <a:cubicBezTo>
                  <a:pt x="14" y="5"/>
                  <a:pt x="14" y="5"/>
                  <a:pt x="14" y="5"/>
                </a:cubicBezTo>
                <a:cubicBezTo>
                  <a:pt x="14" y="5"/>
                  <a:pt x="13" y="5"/>
                  <a:pt x="13" y="5"/>
                </a:cubicBezTo>
                <a:cubicBezTo>
                  <a:pt x="12" y="5"/>
                  <a:pt x="12" y="5"/>
                  <a:pt x="12" y="5"/>
                </a:cubicBezTo>
                <a:cubicBezTo>
                  <a:pt x="6" y="11"/>
                  <a:pt x="6" y="11"/>
                  <a:pt x="6" y="11"/>
                </a:cubicBezTo>
                <a:cubicBezTo>
                  <a:pt x="5" y="12"/>
                  <a:pt x="6" y="13"/>
                  <a:pt x="6" y="14"/>
                </a:cubicBezTo>
                <a:cubicBezTo>
                  <a:pt x="8" y="16"/>
                  <a:pt x="8" y="16"/>
                  <a:pt x="8" y="16"/>
                </a:cubicBezTo>
                <a:cubicBezTo>
                  <a:pt x="7" y="18"/>
                  <a:pt x="6" y="20"/>
                  <a:pt x="5" y="22"/>
                </a:cubicBezTo>
                <a:cubicBezTo>
                  <a:pt x="2" y="23"/>
                  <a:pt x="2" y="23"/>
                  <a:pt x="2" y="23"/>
                </a:cubicBezTo>
                <a:cubicBezTo>
                  <a:pt x="1" y="23"/>
                  <a:pt x="0" y="24"/>
                  <a:pt x="0" y="25"/>
                </a:cubicBezTo>
                <a:cubicBezTo>
                  <a:pt x="0" y="33"/>
                  <a:pt x="0" y="33"/>
                  <a:pt x="0" y="33"/>
                </a:cubicBezTo>
                <a:cubicBezTo>
                  <a:pt x="0" y="34"/>
                  <a:pt x="1" y="35"/>
                  <a:pt x="2" y="35"/>
                </a:cubicBezTo>
                <a:cubicBezTo>
                  <a:pt x="5" y="36"/>
                  <a:pt x="5" y="36"/>
                  <a:pt x="5" y="36"/>
                </a:cubicBezTo>
                <a:cubicBezTo>
                  <a:pt x="6" y="38"/>
                  <a:pt x="7" y="40"/>
                  <a:pt x="8" y="42"/>
                </a:cubicBezTo>
                <a:cubicBezTo>
                  <a:pt x="6" y="44"/>
                  <a:pt x="6" y="44"/>
                  <a:pt x="6" y="44"/>
                </a:cubicBezTo>
                <a:cubicBezTo>
                  <a:pt x="6" y="45"/>
                  <a:pt x="5" y="46"/>
                  <a:pt x="6" y="47"/>
                </a:cubicBezTo>
                <a:cubicBezTo>
                  <a:pt x="12" y="53"/>
                  <a:pt x="12" y="53"/>
                  <a:pt x="12" y="53"/>
                </a:cubicBezTo>
                <a:cubicBezTo>
                  <a:pt x="12" y="53"/>
                  <a:pt x="12" y="53"/>
                  <a:pt x="13" y="53"/>
                </a:cubicBezTo>
                <a:cubicBezTo>
                  <a:pt x="13" y="53"/>
                  <a:pt x="14" y="53"/>
                  <a:pt x="14" y="53"/>
                </a:cubicBezTo>
                <a:cubicBezTo>
                  <a:pt x="17" y="51"/>
                  <a:pt x="17" y="51"/>
                  <a:pt x="17" y="51"/>
                </a:cubicBezTo>
                <a:cubicBezTo>
                  <a:pt x="19" y="52"/>
                  <a:pt x="21" y="53"/>
                  <a:pt x="23" y="54"/>
                </a:cubicBezTo>
                <a:cubicBezTo>
                  <a:pt x="24" y="56"/>
                  <a:pt x="24" y="56"/>
                  <a:pt x="24" y="56"/>
                </a:cubicBezTo>
                <a:cubicBezTo>
                  <a:pt x="24" y="57"/>
                  <a:pt x="25" y="58"/>
                  <a:pt x="26" y="58"/>
                </a:cubicBezTo>
                <a:cubicBezTo>
                  <a:pt x="34" y="58"/>
                  <a:pt x="34" y="58"/>
                  <a:pt x="34" y="58"/>
                </a:cubicBezTo>
                <a:cubicBezTo>
                  <a:pt x="35" y="58"/>
                  <a:pt x="35" y="57"/>
                  <a:pt x="36" y="56"/>
                </a:cubicBezTo>
                <a:cubicBezTo>
                  <a:pt x="36" y="54"/>
                  <a:pt x="36" y="54"/>
                  <a:pt x="36" y="54"/>
                </a:cubicBezTo>
                <a:cubicBezTo>
                  <a:pt x="38" y="53"/>
                  <a:pt x="40" y="52"/>
                  <a:pt x="42" y="51"/>
                </a:cubicBezTo>
                <a:cubicBezTo>
                  <a:pt x="45" y="53"/>
                  <a:pt x="45" y="53"/>
                  <a:pt x="45" y="53"/>
                </a:cubicBezTo>
                <a:cubicBezTo>
                  <a:pt x="45" y="53"/>
                  <a:pt x="46" y="53"/>
                  <a:pt x="46" y="53"/>
                </a:cubicBezTo>
                <a:cubicBezTo>
                  <a:pt x="47" y="53"/>
                  <a:pt x="47" y="53"/>
                  <a:pt x="48" y="53"/>
                </a:cubicBezTo>
                <a:cubicBezTo>
                  <a:pt x="53" y="47"/>
                  <a:pt x="53" y="47"/>
                  <a:pt x="53" y="47"/>
                </a:cubicBezTo>
                <a:cubicBezTo>
                  <a:pt x="54" y="46"/>
                  <a:pt x="54" y="45"/>
                  <a:pt x="53" y="44"/>
                </a:cubicBezTo>
                <a:cubicBezTo>
                  <a:pt x="52" y="42"/>
                  <a:pt x="52" y="42"/>
                  <a:pt x="52" y="42"/>
                </a:cubicBezTo>
                <a:cubicBezTo>
                  <a:pt x="53" y="40"/>
                  <a:pt x="54" y="38"/>
                  <a:pt x="54" y="36"/>
                </a:cubicBezTo>
                <a:cubicBezTo>
                  <a:pt x="57" y="35"/>
                  <a:pt x="57" y="35"/>
                  <a:pt x="57" y="35"/>
                </a:cubicBezTo>
                <a:cubicBezTo>
                  <a:pt x="58" y="35"/>
                  <a:pt x="59" y="34"/>
                  <a:pt x="59" y="33"/>
                </a:cubicBezTo>
                <a:cubicBezTo>
                  <a:pt x="59" y="25"/>
                  <a:pt x="59" y="25"/>
                  <a:pt x="59" y="25"/>
                </a:cubicBezTo>
                <a:cubicBezTo>
                  <a:pt x="59" y="24"/>
                  <a:pt x="58" y="23"/>
                  <a:pt x="57" y="23"/>
                </a:cubicBezTo>
                <a:close/>
                <a:moveTo>
                  <a:pt x="56" y="32"/>
                </a:moveTo>
                <a:cubicBezTo>
                  <a:pt x="56" y="32"/>
                  <a:pt x="56" y="32"/>
                  <a:pt x="56" y="32"/>
                </a:cubicBezTo>
                <a:cubicBezTo>
                  <a:pt x="54" y="33"/>
                  <a:pt x="54" y="33"/>
                  <a:pt x="54" y="33"/>
                </a:cubicBezTo>
                <a:cubicBezTo>
                  <a:pt x="53" y="33"/>
                  <a:pt x="52" y="34"/>
                  <a:pt x="52" y="35"/>
                </a:cubicBezTo>
                <a:cubicBezTo>
                  <a:pt x="51" y="37"/>
                  <a:pt x="50" y="39"/>
                  <a:pt x="49" y="40"/>
                </a:cubicBezTo>
                <a:cubicBezTo>
                  <a:pt x="49" y="41"/>
                  <a:pt x="49" y="42"/>
                  <a:pt x="49" y="43"/>
                </a:cubicBezTo>
                <a:cubicBezTo>
                  <a:pt x="51" y="46"/>
                  <a:pt x="51" y="46"/>
                  <a:pt x="51" y="46"/>
                </a:cubicBezTo>
                <a:cubicBezTo>
                  <a:pt x="46" y="50"/>
                  <a:pt x="46" y="50"/>
                  <a:pt x="46" y="50"/>
                </a:cubicBezTo>
                <a:cubicBezTo>
                  <a:pt x="46" y="50"/>
                  <a:pt x="46" y="50"/>
                  <a:pt x="46" y="50"/>
                </a:cubicBezTo>
                <a:cubicBezTo>
                  <a:pt x="44" y="49"/>
                  <a:pt x="44" y="49"/>
                  <a:pt x="44" y="49"/>
                </a:cubicBezTo>
                <a:cubicBezTo>
                  <a:pt x="43" y="48"/>
                  <a:pt x="43" y="48"/>
                  <a:pt x="42" y="48"/>
                </a:cubicBezTo>
                <a:cubicBezTo>
                  <a:pt x="42" y="48"/>
                  <a:pt x="41" y="48"/>
                  <a:pt x="41" y="49"/>
                </a:cubicBezTo>
                <a:cubicBezTo>
                  <a:pt x="39" y="50"/>
                  <a:pt x="37" y="50"/>
                  <a:pt x="36" y="51"/>
                </a:cubicBezTo>
                <a:cubicBezTo>
                  <a:pt x="35" y="51"/>
                  <a:pt x="34" y="52"/>
                  <a:pt x="34" y="53"/>
                </a:cubicBezTo>
                <a:cubicBezTo>
                  <a:pt x="33" y="56"/>
                  <a:pt x="33" y="56"/>
                  <a:pt x="33" y="56"/>
                </a:cubicBezTo>
                <a:cubicBezTo>
                  <a:pt x="33" y="56"/>
                  <a:pt x="33" y="56"/>
                  <a:pt x="33" y="56"/>
                </a:cubicBezTo>
                <a:cubicBezTo>
                  <a:pt x="26" y="56"/>
                  <a:pt x="26" y="56"/>
                  <a:pt x="26" y="56"/>
                </a:cubicBezTo>
                <a:cubicBezTo>
                  <a:pt x="26" y="53"/>
                  <a:pt x="26" y="53"/>
                  <a:pt x="26" y="53"/>
                </a:cubicBezTo>
                <a:cubicBezTo>
                  <a:pt x="25" y="52"/>
                  <a:pt x="25" y="51"/>
                  <a:pt x="24" y="51"/>
                </a:cubicBezTo>
                <a:cubicBezTo>
                  <a:pt x="22" y="50"/>
                  <a:pt x="20" y="50"/>
                  <a:pt x="18" y="49"/>
                </a:cubicBezTo>
                <a:cubicBezTo>
                  <a:pt x="18" y="48"/>
                  <a:pt x="17" y="48"/>
                  <a:pt x="17" y="48"/>
                </a:cubicBezTo>
                <a:cubicBezTo>
                  <a:pt x="16" y="48"/>
                  <a:pt x="16" y="48"/>
                  <a:pt x="16" y="49"/>
                </a:cubicBezTo>
                <a:cubicBezTo>
                  <a:pt x="13" y="50"/>
                  <a:pt x="13" y="50"/>
                  <a:pt x="13" y="50"/>
                </a:cubicBezTo>
                <a:cubicBezTo>
                  <a:pt x="13" y="50"/>
                  <a:pt x="13" y="50"/>
                  <a:pt x="13" y="50"/>
                </a:cubicBezTo>
                <a:cubicBezTo>
                  <a:pt x="8" y="46"/>
                  <a:pt x="8" y="46"/>
                  <a:pt x="8" y="46"/>
                </a:cubicBezTo>
                <a:cubicBezTo>
                  <a:pt x="10" y="43"/>
                  <a:pt x="10" y="43"/>
                  <a:pt x="10" y="43"/>
                </a:cubicBezTo>
                <a:cubicBezTo>
                  <a:pt x="10" y="42"/>
                  <a:pt x="10" y="41"/>
                  <a:pt x="10" y="40"/>
                </a:cubicBezTo>
                <a:cubicBezTo>
                  <a:pt x="9" y="39"/>
                  <a:pt x="8" y="37"/>
                  <a:pt x="8" y="35"/>
                </a:cubicBezTo>
                <a:cubicBezTo>
                  <a:pt x="7" y="34"/>
                  <a:pt x="7" y="33"/>
                  <a:pt x="6" y="33"/>
                </a:cubicBezTo>
                <a:cubicBezTo>
                  <a:pt x="3" y="32"/>
                  <a:pt x="3" y="32"/>
                  <a:pt x="3" y="32"/>
                </a:cubicBezTo>
                <a:cubicBezTo>
                  <a:pt x="3" y="32"/>
                  <a:pt x="3" y="32"/>
                  <a:pt x="3" y="32"/>
                </a:cubicBezTo>
                <a:cubicBezTo>
                  <a:pt x="3" y="26"/>
                  <a:pt x="3" y="26"/>
                  <a:pt x="3" y="26"/>
                </a:cubicBezTo>
                <a:cubicBezTo>
                  <a:pt x="6" y="25"/>
                  <a:pt x="6" y="25"/>
                  <a:pt x="6" y="25"/>
                </a:cubicBezTo>
                <a:cubicBezTo>
                  <a:pt x="7" y="25"/>
                  <a:pt x="7" y="24"/>
                  <a:pt x="8" y="23"/>
                </a:cubicBezTo>
                <a:cubicBezTo>
                  <a:pt x="8" y="21"/>
                  <a:pt x="9" y="19"/>
                  <a:pt x="10" y="18"/>
                </a:cubicBezTo>
                <a:cubicBezTo>
                  <a:pt x="10" y="17"/>
                  <a:pt x="10" y="16"/>
                  <a:pt x="10" y="15"/>
                </a:cubicBezTo>
                <a:cubicBezTo>
                  <a:pt x="8" y="12"/>
                  <a:pt x="8" y="12"/>
                  <a:pt x="8" y="12"/>
                </a:cubicBezTo>
                <a:cubicBezTo>
                  <a:pt x="8" y="12"/>
                  <a:pt x="8" y="12"/>
                  <a:pt x="8" y="12"/>
                </a:cubicBezTo>
                <a:cubicBezTo>
                  <a:pt x="13" y="8"/>
                  <a:pt x="13" y="8"/>
                  <a:pt x="13" y="8"/>
                </a:cubicBezTo>
                <a:cubicBezTo>
                  <a:pt x="16" y="9"/>
                  <a:pt x="16" y="9"/>
                  <a:pt x="16" y="9"/>
                </a:cubicBezTo>
                <a:cubicBezTo>
                  <a:pt x="16" y="10"/>
                  <a:pt x="16" y="10"/>
                  <a:pt x="17" y="10"/>
                </a:cubicBezTo>
                <a:cubicBezTo>
                  <a:pt x="17" y="10"/>
                  <a:pt x="18" y="10"/>
                  <a:pt x="18" y="9"/>
                </a:cubicBezTo>
                <a:cubicBezTo>
                  <a:pt x="20" y="8"/>
                  <a:pt x="22" y="8"/>
                  <a:pt x="24" y="7"/>
                </a:cubicBezTo>
                <a:cubicBezTo>
                  <a:pt x="25" y="7"/>
                  <a:pt x="25" y="6"/>
                  <a:pt x="26" y="5"/>
                </a:cubicBezTo>
                <a:cubicBezTo>
                  <a:pt x="26" y="2"/>
                  <a:pt x="26" y="2"/>
                  <a:pt x="26" y="2"/>
                </a:cubicBezTo>
                <a:cubicBezTo>
                  <a:pt x="33" y="2"/>
                  <a:pt x="33" y="2"/>
                  <a:pt x="33" y="2"/>
                </a:cubicBezTo>
                <a:cubicBezTo>
                  <a:pt x="33" y="2"/>
                  <a:pt x="33" y="2"/>
                  <a:pt x="33" y="2"/>
                </a:cubicBezTo>
                <a:cubicBezTo>
                  <a:pt x="34" y="5"/>
                  <a:pt x="34" y="5"/>
                  <a:pt x="34" y="5"/>
                </a:cubicBezTo>
                <a:cubicBezTo>
                  <a:pt x="34" y="6"/>
                  <a:pt x="35" y="7"/>
                  <a:pt x="36" y="7"/>
                </a:cubicBezTo>
                <a:cubicBezTo>
                  <a:pt x="37" y="8"/>
                  <a:pt x="39" y="8"/>
                  <a:pt x="41" y="9"/>
                </a:cubicBezTo>
                <a:cubicBezTo>
                  <a:pt x="41" y="10"/>
                  <a:pt x="42" y="10"/>
                  <a:pt x="42" y="10"/>
                </a:cubicBezTo>
                <a:cubicBezTo>
                  <a:pt x="43" y="10"/>
                  <a:pt x="43" y="10"/>
                  <a:pt x="44" y="9"/>
                </a:cubicBezTo>
                <a:cubicBezTo>
                  <a:pt x="46" y="8"/>
                  <a:pt x="46" y="8"/>
                  <a:pt x="46" y="8"/>
                </a:cubicBezTo>
                <a:cubicBezTo>
                  <a:pt x="51" y="12"/>
                  <a:pt x="51" y="12"/>
                  <a:pt x="51" y="12"/>
                </a:cubicBezTo>
                <a:cubicBezTo>
                  <a:pt x="51" y="12"/>
                  <a:pt x="51" y="12"/>
                  <a:pt x="51" y="13"/>
                </a:cubicBezTo>
                <a:cubicBezTo>
                  <a:pt x="49" y="15"/>
                  <a:pt x="49" y="15"/>
                  <a:pt x="49" y="15"/>
                </a:cubicBezTo>
                <a:cubicBezTo>
                  <a:pt x="49" y="16"/>
                  <a:pt x="49" y="17"/>
                  <a:pt x="49" y="18"/>
                </a:cubicBezTo>
                <a:cubicBezTo>
                  <a:pt x="50" y="19"/>
                  <a:pt x="51" y="21"/>
                  <a:pt x="52" y="23"/>
                </a:cubicBezTo>
                <a:cubicBezTo>
                  <a:pt x="52" y="24"/>
                  <a:pt x="53" y="25"/>
                  <a:pt x="54" y="25"/>
                </a:cubicBezTo>
                <a:cubicBezTo>
                  <a:pt x="56" y="26"/>
                  <a:pt x="56" y="26"/>
                  <a:pt x="56" y="26"/>
                </a:cubicBezTo>
                <a:lnTo>
                  <a:pt x="56" y="32"/>
                </a:lnTo>
                <a:close/>
                <a:moveTo>
                  <a:pt x="30" y="16"/>
                </a:moveTo>
                <a:cubicBezTo>
                  <a:pt x="22" y="16"/>
                  <a:pt x="16" y="22"/>
                  <a:pt x="16" y="29"/>
                </a:cubicBezTo>
                <a:cubicBezTo>
                  <a:pt x="16" y="36"/>
                  <a:pt x="22" y="42"/>
                  <a:pt x="30" y="42"/>
                </a:cubicBezTo>
                <a:cubicBezTo>
                  <a:pt x="37" y="42"/>
                  <a:pt x="43" y="36"/>
                  <a:pt x="43" y="29"/>
                </a:cubicBezTo>
                <a:cubicBezTo>
                  <a:pt x="43" y="22"/>
                  <a:pt x="37" y="16"/>
                  <a:pt x="30" y="16"/>
                </a:cubicBezTo>
                <a:close/>
                <a:moveTo>
                  <a:pt x="30" y="40"/>
                </a:moveTo>
                <a:cubicBezTo>
                  <a:pt x="24" y="40"/>
                  <a:pt x="19" y="35"/>
                  <a:pt x="19" y="29"/>
                </a:cubicBezTo>
                <a:cubicBezTo>
                  <a:pt x="19" y="23"/>
                  <a:pt x="24" y="18"/>
                  <a:pt x="30" y="18"/>
                </a:cubicBezTo>
                <a:cubicBezTo>
                  <a:pt x="36" y="18"/>
                  <a:pt x="40" y="23"/>
                  <a:pt x="40" y="29"/>
                </a:cubicBezTo>
                <a:cubicBezTo>
                  <a:pt x="40" y="35"/>
                  <a:pt x="36" y="40"/>
                  <a:pt x="30" y="40"/>
                </a:cubicBez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07" name="CustomShape 12"/>
          <p:cNvSpPr/>
          <p:nvPr/>
        </p:nvSpPr>
        <p:spPr>
          <a:xfrm>
            <a:off x="6465240" y="5265720"/>
            <a:ext cx="374400" cy="306360"/>
          </a:xfrm>
          <a:custGeom>
            <a:avLst/>
            <a:gdLst/>
            <a:ahLst/>
            <a:cxnLst/>
            <a:rect l="l" t="t" r="r" b="b"/>
            <a:pathLst>
              <a:path w="59" h="48">
                <a:moveTo>
                  <a:pt x="56" y="5"/>
                </a:moveTo>
                <a:cubicBezTo>
                  <a:pt x="40" y="5"/>
                  <a:pt x="40" y="5"/>
                  <a:pt x="40" y="5"/>
                </a:cubicBezTo>
                <a:cubicBezTo>
                  <a:pt x="40" y="2"/>
                  <a:pt x="38" y="0"/>
                  <a:pt x="35" y="0"/>
                </a:cubicBezTo>
                <a:cubicBezTo>
                  <a:pt x="24" y="0"/>
                  <a:pt x="24" y="0"/>
                  <a:pt x="24" y="0"/>
                </a:cubicBezTo>
                <a:cubicBezTo>
                  <a:pt x="21" y="0"/>
                  <a:pt x="19" y="2"/>
                  <a:pt x="19" y="5"/>
                </a:cubicBezTo>
                <a:cubicBezTo>
                  <a:pt x="3" y="5"/>
                  <a:pt x="3" y="5"/>
                  <a:pt x="3" y="5"/>
                </a:cubicBezTo>
                <a:cubicBezTo>
                  <a:pt x="2" y="5"/>
                  <a:pt x="0" y="7"/>
                  <a:pt x="0" y="8"/>
                </a:cubicBezTo>
                <a:cubicBezTo>
                  <a:pt x="0" y="21"/>
                  <a:pt x="0" y="21"/>
                  <a:pt x="0" y="21"/>
                </a:cubicBezTo>
                <a:cubicBezTo>
                  <a:pt x="0" y="23"/>
                  <a:pt x="2" y="24"/>
                  <a:pt x="3" y="24"/>
                </a:cubicBezTo>
                <a:cubicBezTo>
                  <a:pt x="3" y="45"/>
                  <a:pt x="3" y="45"/>
                  <a:pt x="3" y="45"/>
                </a:cubicBezTo>
                <a:cubicBezTo>
                  <a:pt x="3" y="47"/>
                  <a:pt x="4" y="48"/>
                  <a:pt x="6" y="48"/>
                </a:cubicBezTo>
                <a:cubicBezTo>
                  <a:pt x="54" y="48"/>
                  <a:pt x="54" y="48"/>
                  <a:pt x="54" y="48"/>
                </a:cubicBezTo>
                <a:cubicBezTo>
                  <a:pt x="55" y="48"/>
                  <a:pt x="56" y="47"/>
                  <a:pt x="56" y="45"/>
                </a:cubicBezTo>
                <a:cubicBezTo>
                  <a:pt x="56" y="24"/>
                  <a:pt x="56" y="24"/>
                  <a:pt x="56" y="24"/>
                </a:cubicBezTo>
                <a:cubicBezTo>
                  <a:pt x="58" y="24"/>
                  <a:pt x="59" y="23"/>
                  <a:pt x="59" y="21"/>
                </a:cubicBezTo>
                <a:cubicBezTo>
                  <a:pt x="59" y="8"/>
                  <a:pt x="59" y="8"/>
                  <a:pt x="59" y="8"/>
                </a:cubicBezTo>
                <a:cubicBezTo>
                  <a:pt x="59" y="7"/>
                  <a:pt x="58" y="5"/>
                  <a:pt x="56" y="5"/>
                </a:cubicBezTo>
                <a:close/>
                <a:moveTo>
                  <a:pt x="24" y="3"/>
                </a:moveTo>
                <a:cubicBezTo>
                  <a:pt x="35" y="3"/>
                  <a:pt x="35" y="3"/>
                  <a:pt x="35" y="3"/>
                </a:cubicBezTo>
                <a:cubicBezTo>
                  <a:pt x="36" y="3"/>
                  <a:pt x="38" y="4"/>
                  <a:pt x="38" y="5"/>
                </a:cubicBezTo>
                <a:cubicBezTo>
                  <a:pt x="22" y="5"/>
                  <a:pt x="22" y="5"/>
                  <a:pt x="22" y="5"/>
                </a:cubicBezTo>
                <a:cubicBezTo>
                  <a:pt x="22" y="4"/>
                  <a:pt x="23" y="3"/>
                  <a:pt x="24" y="3"/>
                </a:cubicBezTo>
                <a:close/>
                <a:moveTo>
                  <a:pt x="54" y="45"/>
                </a:moveTo>
                <a:cubicBezTo>
                  <a:pt x="6" y="45"/>
                  <a:pt x="6" y="45"/>
                  <a:pt x="6" y="45"/>
                </a:cubicBezTo>
                <a:cubicBezTo>
                  <a:pt x="6" y="24"/>
                  <a:pt x="6" y="24"/>
                  <a:pt x="6" y="24"/>
                </a:cubicBezTo>
                <a:cubicBezTo>
                  <a:pt x="11" y="24"/>
                  <a:pt x="11" y="24"/>
                  <a:pt x="11" y="24"/>
                </a:cubicBezTo>
                <a:cubicBezTo>
                  <a:pt x="11" y="27"/>
                  <a:pt x="11" y="27"/>
                  <a:pt x="11" y="27"/>
                </a:cubicBezTo>
                <a:cubicBezTo>
                  <a:pt x="11" y="28"/>
                  <a:pt x="12" y="29"/>
                  <a:pt x="14" y="29"/>
                </a:cubicBezTo>
                <a:cubicBezTo>
                  <a:pt x="19" y="29"/>
                  <a:pt x="19" y="29"/>
                  <a:pt x="19" y="29"/>
                </a:cubicBezTo>
                <a:cubicBezTo>
                  <a:pt x="20" y="29"/>
                  <a:pt x="22" y="28"/>
                  <a:pt x="22" y="27"/>
                </a:cubicBezTo>
                <a:cubicBezTo>
                  <a:pt x="22" y="24"/>
                  <a:pt x="22" y="24"/>
                  <a:pt x="22" y="24"/>
                </a:cubicBezTo>
                <a:cubicBezTo>
                  <a:pt x="38" y="24"/>
                  <a:pt x="38" y="24"/>
                  <a:pt x="38" y="24"/>
                </a:cubicBezTo>
                <a:cubicBezTo>
                  <a:pt x="38" y="27"/>
                  <a:pt x="38" y="27"/>
                  <a:pt x="38" y="27"/>
                </a:cubicBezTo>
                <a:cubicBezTo>
                  <a:pt x="38" y="28"/>
                  <a:pt x="39" y="29"/>
                  <a:pt x="40" y="29"/>
                </a:cubicBezTo>
                <a:cubicBezTo>
                  <a:pt x="46" y="29"/>
                  <a:pt x="46" y="29"/>
                  <a:pt x="46" y="29"/>
                </a:cubicBezTo>
                <a:cubicBezTo>
                  <a:pt x="47" y="29"/>
                  <a:pt x="48" y="28"/>
                  <a:pt x="48" y="27"/>
                </a:cubicBezTo>
                <a:cubicBezTo>
                  <a:pt x="48" y="24"/>
                  <a:pt x="48" y="24"/>
                  <a:pt x="48" y="24"/>
                </a:cubicBezTo>
                <a:cubicBezTo>
                  <a:pt x="54" y="24"/>
                  <a:pt x="54" y="24"/>
                  <a:pt x="54" y="24"/>
                </a:cubicBezTo>
                <a:lnTo>
                  <a:pt x="54" y="45"/>
                </a:lnTo>
                <a:close/>
                <a:moveTo>
                  <a:pt x="14" y="27"/>
                </a:moveTo>
                <a:cubicBezTo>
                  <a:pt x="14" y="19"/>
                  <a:pt x="14" y="19"/>
                  <a:pt x="14" y="19"/>
                </a:cubicBezTo>
                <a:cubicBezTo>
                  <a:pt x="19" y="19"/>
                  <a:pt x="19" y="19"/>
                  <a:pt x="19" y="19"/>
                </a:cubicBezTo>
                <a:cubicBezTo>
                  <a:pt x="19" y="27"/>
                  <a:pt x="19" y="27"/>
                  <a:pt x="19" y="27"/>
                </a:cubicBezTo>
                <a:lnTo>
                  <a:pt x="14" y="27"/>
                </a:lnTo>
                <a:close/>
                <a:moveTo>
                  <a:pt x="40" y="27"/>
                </a:moveTo>
                <a:cubicBezTo>
                  <a:pt x="40" y="19"/>
                  <a:pt x="40" y="19"/>
                  <a:pt x="40" y="19"/>
                </a:cubicBezTo>
                <a:cubicBezTo>
                  <a:pt x="46" y="19"/>
                  <a:pt x="46" y="19"/>
                  <a:pt x="46" y="19"/>
                </a:cubicBezTo>
                <a:cubicBezTo>
                  <a:pt x="46" y="27"/>
                  <a:pt x="46" y="27"/>
                  <a:pt x="46" y="27"/>
                </a:cubicBezTo>
                <a:lnTo>
                  <a:pt x="40" y="27"/>
                </a:lnTo>
                <a:close/>
                <a:moveTo>
                  <a:pt x="56" y="21"/>
                </a:moveTo>
                <a:cubicBezTo>
                  <a:pt x="48" y="21"/>
                  <a:pt x="48" y="21"/>
                  <a:pt x="48" y="21"/>
                </a:cubicBezTo>
                <a:cubicBezTo>
                  <a:pt x="48" y="19"/>
                  <a:pt x="48" y="19"/>
                  <a:pt x="48" y="19"/>
                </a:cubicBezTo>
                <a:cubicBezTo>
                  <a:pt x="48" y="17"/>
                  <a:pt x="47" y="16"/>
                  <a:pt x="46" y="16"/>
                </a:cubicBezTo>
                <a:cubicBezTo>
                  <a:pt x="40" y="16"/>
                  <a:pt x="40" y="16"/>
                  <a:pt x="40" y="16"/>
                </a:cubicBezTo>
                <a:cubicBezTo>
                  <a:pt x="39" y="16"/>
                  <a:pt x="38" y="17"/>
                  <a:pt x="38" y="19"/>
                </a:cubicBezTo>
                <a:cubicBezTo>
                  <a:pt x="38" y="21"/>
                  <a:pt x="38" y="21"/>
                  <a:pt x="38" y="21"/>
                </a:cubicBezTo>
                <a:cubicBezTo>
                  <a:pt x="22" y="21"/>
                  <a:pt x="22" y="21"/>
                  <a:pt x="22" y="21"/>
                </a:cubicBezTo>
                <a:cubicBezTo>
                  <a:pt x="22" y="19"/>
                  <a:pt x="22" y="19"/>
                  <a:pt x="22" y="19"/>
                </a:cubicBezTo>
                <a:cubicBezTo>
                  <a:pt x="22" y="17"/>
                  <a:pt x="20" y="16"/>
                  <a:pt x="19" y="16"/>
                </a:cubicBezTo>
                <a:cubicBezTo>
                  <a:pt x="14" y="16"/>
                  <a:pt x="14" y="16"/>
                  <a:pt x="14" y="16"/>
                </a:cubicBezTo>
                <a:cubicBezTo>
                  <a:pt x="12" y="16"/>
                  <a:pt x="11" y="17"/>
                  <a:pt x="11" y="19"/>
                </a:cubicBezTo>
                <a:cubicBezTo>
                  <a:pt x="11" y="21"/>
                  <a:pt x="11" y="21"/>
                  <a:pt x="11" y="21"/>
                </a:cubicBezTo>
                <a:cubicBezTo>
                  <a:pt x="3" y="21"/>
                  <a:pt x="3" y="21"/>
                  <a:pt x="3" y="21"/>
                </a:cubicBezTo>
                <a:cubicBezTo>
                  <a:pt x="3" y="8"/>
                  <a:pt x="3" y="8"/>
                  <a:pt x="3" y="8"/>
                </a:cubicBezTo>
                <a:cubicBezTo>
                  <a:pt x="56" y="8"/>
                  <a:pt x="56" y="8"/>
                  <a:pt x="56" y="8"/>
                </a:cubicBezTo>
                <a:lnTo>
                  <a:pt x="56" y="21"/>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08" name="CustomShape 13"/>
          <p:cNvSpPr/>
          <p:nvPr/>
        </p:nvSpPr>
        <p:spPr>
          <a:xfrm>
            <a:off x="1598040" y="1045800"/>
            <a:ext cx="8447760" cy="589680"/>
          </a:xfrm>
          <a:prstGeom prst="rect">
            <a:avLst/>
          </a:prstGeom>
          <a:noFill/>
          <a:ln>
            <a:noFill/>
          </a:ln>
        </p:spPr>
        <p:style>
          <a:lnRef idx="0">
            <a:scrgbClr r="0" g="0" b="0"/>
          </a:lnRef>
          <a:fillRef idx="0">
            <a:scrgbClr r="0" g="0" b="0"/>
          </a:fillRef>
          <a:effectRef idx="0">
            <a:scrgbClr r="0" g="0" b="0"/>
          </a:effectRef>
          <a:fontRef idx="minor"/>
        </p:style>
      </p:sp>
      <p:sp>
        <p:nvSpPr>
          <p:cNvPr id="209" name="CustomShape 14"/>
          <p:cNvSpPr/>
          <p:nvPr/>
        </p:nvSpPr>
        <p:spPr>
          <a:xfrm>
            <a:off x="1062720" y="1055520"/>
            <a:ext cx="387144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等线"/>
              </a:rPr>
              <a:t>Controller</a:t>
            </a:r>
            <a:endParaRPr lang="en-US" sz="1800" b="0" strike="noStrike" spc="-1">
              <a:latin typeface="Arial"/>
            </a:endParaRPr>
          </a:p>
          <a:p>
            <a:pPr>
              <a:lnSpc>
                <a:spcPct val="100000"/>
              </a:lnSpc>
            </a:pPr>
            <a:endParaRPr lang="en-US" sz="1800" b="0" strike="noStrike" spc="-1">
              <a:latin typeface="Arial"/>
            </a:endParaRPr>
          </a:p>
        </p:txBody>
      </p:sp>
      <p:pic>
        <p:nvPicPr>
          <p:cNvPr id="210" name="图片 2"/>
          <p:cNvPicPr/>
          <p:nvPr/>
        </p:nvPicPr>
        <p:blipFill>
          <a:blip r:embed="rId2"/>
          <a:stretch/>
        </p:blipFill>
        <p:spPr>
          <a:xfrm>
            <a:off x="1161720" y="1958760"/>
            <a:ext cx="2743200" cy="1457280"/>
          </a:xfrm>
          <a:prstGeom prst="rect">
            <a:avLst/>
          </a:prstGeom>
          <a:ln>
            <a:noFill/>
          </a:ln>
        </p:spPr>
      </p:pic>
      <p:pic>
        <p:nvPicPr>
          <p:cNvPr id="211" name="图片 8"/>
          <p:cNvPicPr/>
          <p:nvPr/>
        </p:nvPicPr>
        <p:blipFill>
          <a:blip r:embed="rId3"/>
          <a:stretch/>
        </p:blipFill>
        <p:spPr>
          <a:xfrm>
            <a:off x="5670720" y="328320"/>
            <a:ext cx="4648320" cy="62013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CustomShape 1"/>
          <p:cNvSpPr/>
          <p:nvPr/>
        </p:nvSpPr>
        <p:spPr>
          <a:xfrm>
            <a:off x="0" y="342900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213" name="CustomShape 2"/>
          <p:cNvSpPr/>
          <p:nvPr/>
        </p:nvSpPr>
        <p:spPr>
          <a:xfrm>
            <a:off x="0" y="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214" name="CustomShape 3"/>
          <p:cNvSpPr/>
          <p:nvPr/>
        </p:nvSpPr>
        <p:spPr>
          <a:xfrm>
            <a:off x="6095880" y="342900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215" name="CustomShape 4"/>
          <p:cNvSpPr/>
          <p:nvPr/>
        </p:nvSpPr>
        <p:spPr>
          <a:xfrm>
            <a:off x="6095880" y="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216" name="CustomShape 5"/>
          <p:cNvSpPr/>
          <p:nvPr/>
        </p:nvSpPr>
        <p:spPr>
          <a:xfrm>
            <a:off x="376560" y="312120"/>
            <a:ext cx="11683800" cy="6233400"/>
          </a:xfrm>
          <a:prstGeom prst="rect">
            <a:avLst/>
          </a:prstGeom>
          <a:solidFill>
            <a:schemeClr val="bg1"/>
          </a:solidFill>
          <a:ln>
            <a:noFill/>
          </a:ln>
          <a:effectLst>
            <a:outerShdw blurRad="635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50000"/>
              </a:lnSpc>
            </a:pPr>
            <a:r>
              <a:rPr lang="en-US" sz="1800" b="0" strike="noStrike" spc="-1">
                <a:solidFill>
                  <a:srgbClr val="FFFFFF"/>
                </a:solidFill>
                <a:latin typeface="等线"/>
              </a:rPr>
              <a:t>主要职责</a:t>
            </a:r>
            <a:endParaRPr lang="en-US" sz="1800" b="0" strike="noStrike" spc="-1">
              <a:latin typeface="Arial"/>
            </a:endParaRPr>
          </a:p>
          <a:p>
            <a:pPr>
              <a:lnSpc>
                <a:spcPct val="150000"/>
              </a:lnSpc>
            </a:pPr>
            <a:r>
              <a:rPr lang="en-US" sz="1800" b="0" strike="noStrike" spc="-1">
                <a:solidFill>
                  <a:srgbClr val="FFFFFF"/>
                </a:solidFill>
                <a:latin typeface="等线"/>
              </a:rPr>
              <a:t>产品经理——确定需求、绘制用例图、编写用例、绘制原型图、编写系统设计与系统逻辑部署图</a:t>
            </a:r>
            <a:endParaRPr lang="en-US" sz="1800" b="0" strike="noStrike" spc="-1">
              <a:latin typeface="Arial"/>
            </a:endParaRPr>
          </a:p>
          <a:p>
            <a:pPr>
              <a:lnSpc>
                <a:spcPct val="150000"/>
              </a:lnSpc>
            </a:pPr>
            <a:r>
              <a:rPr lang="en-US" sz="1800" b="0" strike="noStrike" spc="-1">
                <a:solidFill>
                  <a:srgbClr val="FFFFFF"/>
                </a:solidFill>
                <a:latin typeface="等线"/>
              </a:rPr>
              <a:t>其他职责</a:t>
            </a:r>
            <a:endParaRPr lang="en-US" sz="1800" b="0" strike="noStrike" spc="-1">
              <a:latin typeface="Arial"/>
            </a:endParaRPr>
          </a:p>
          <a:p>
            <a:pPr>
              <a:lnSpc>
                <a:spcPct val="150000"/>
              </a:lnSpc>
            </a:pPr>
            <a:r>
              <a:rPr lang="en-US" sz="1800" b="0" strike="noStrike" spc="-1">
                <a:solidFill>
                  <a:srgbClr val="FFFFFF"/>
                </a:solidFill>
                <a:latin typeface="等线"/>
              </a:rPr>
              <a:t>前端开发——编写管理员页面</a:t>
            </a:r>
            <a:endParaRPr lang="en-US" sz="1800" b="0" strike="noStrike" spc="-1">
              <a:latin typeface="Arial"/>
            </a:endParaRPr>
          </a:p>
          <a:p>
            <a:pPr>
              <a:lnSpc>
                <a:spcPct val="150000"/>
              </a:lnSpc>
            </a:pPr>
            <a:r>
              <a:rPr lang="en-US" sz="1800" b="0" strike="noStrike" spc="-1">
                <a:solidFill>
                  <a:srgbClr val="FFFFFF"/>
                </a:solidFill>
                <a:latin typeface="等线"/>
              </a:rPr>
              <a:t>项目管理——协助组长管理项目进度</a:t>
            </a:r>
            <a:endParaRPr lang="en-US" sz="1800" b="0" strike="noStrike" spc="-1">
              <a:latin typeface="Arial"/>
            </a:endParaRPr>
          </a:p>
        </p:txBody>
      </p:sp>
      <p:sp>
        <p:nvSpPr>
          <p:cNvPr id="217" name="CustomShape 6"/>
          <p:cNvSpPr/>
          <p:nvPr/>
        </p:nvSpPr>
        <p:spPr>
          <a:xfrm>
            <a:off x="376560" y="174240"/>
            <a:ext cx="3794040" cy="83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75000"/>
              </a:lnSpc>
            </a:pPr>
            <a:r>
              <a:rPr lang="en-US" sz="2800" b="0" strike="noStrike" spc="-1">
                <a:solidFill>
                  <a:srgbClr val="324857"/>
                </a:solidFill>
                <a:latin typeface="微软雅黑"/>
                <a:ea typeface="微软雅黑"/>
              </a:rPr>
              <a:t>3.3  邹鹏宇</a:t>
            </a:r>
            <a:endParaRPr lang="en-US" sz="2800" b="0" strike="noStrike" spc="-1">
              <a:latin typeface="Arial"/>
            </a:endParaRPr>
          </a:p>
        </p:txBody>
      </p:sp>
      <p:sp>
        <p:nvSpPr>
          <p:cNvPr id="218" name="CustomShape 7"/>
          <p:cNvSpPr/>
          <p:nvPr/>
        </p:nvSpPr>
        <p:spPr>
          <a:xfrm>
            <a:off x="5192280" y="3781800"/>
            <a:ext cx="336600" cy="369000"/>
          </a:xfrm>
          <a:custGeom>
            <a:avLst/>
            <a:gdLst/>
            <a:ahLst/>
            <a:cxnLst/>
            <a:rect l="l" t="t" r="r" b="b"/>
            <a:pathLst>
              <a:path w="53" h="58">
                <a:moveTo>
                  <a:pt x="52" y="0"/>
                </a:moveTo>
                <a:cubicBezTo>
                  <a:pt x="52" y="0"/>
                  <a:pt x="52" y="0"/>
                  <a:pt x="52" y="0"/>
                </a:cubicBezTo>
                <a:cubicBezTo>
                  <a:pt x="52" y="0"/>
                  <a:pt x="52" y="0"/>
                  <a:pt x="52" y="0"/>
                </a:cubicBezTo>
                <a:cubicBezTo>
                  <a:pt x="17" y="5"/>
                  <a:pt x="17" y="5"/>
                  <a:pt x="17" y="5"/>
                </a:cubicBezTo>
                <a:cubicBezTo>
                  <a:pt x="17" y="5"/>
                  <a:pt x="17" y="5"/>
                  <a:pt x="17" y="5"/>
                </a:cubicBezTo>
                <a:cubicBezTo>
                  <a:pt x="16" y="5"/>
                  <a:pt x="16" y="6"/>
                  <a:pt x="16" y="6"/>
                </a:cubicBezTo>
                <a:cubicBezTo>
                  <a:pt x="16" y="46"/>
                  <a:pt x="16" y="46"/>
                  <a:pt x="16" y="46"/>
                </a:cubicBezTo>
                <a:cubicBezTo>
                  <a:pt x="15" y="46"/>
                  <a:pt x="14" y="45"/>
                  <a:pt x="12" y="45"/>
                </a:cubicBezTo>
                <a:cubicBezTo>
                  <a:pt x="7" y="45"/>
                  <a:pt x="7" y="45"/>
                  <a:pt x="7" y="45"/>
                </a:cubicBezTo>
                <a:cubicBezTo>
                  <a:pt x="3" y="45"/>
                  <a:pt x="0" y="48"/>
                  <a:pt x="0" y="52"/>
                </a:cubicBezTo>
                <a:cubicBezTo>
                  <a:pt x="0" y="55"/>
                  <a:pt x="3" y="58"/>
                  <a:pt x="7" y="58"/>
                </a:cubicBezTo>
                <a:cubicBezTo>
                  <a:pt x="12" y="58"/>
                  <a:pt x="12" y="58"/>
                  <a:pt x="12" y="58"/>
                </a:cubicBezTo>
                <a:cubicBezTo>
                  <a:pt x="16" y="58"/>
                  <a:pt x="19" y="55"/>
                  <a:pt x="19" y="52"/>
                </a:cubicBezTo>
                <a:cubicBezTo>
                  <a:pt x="19" y="21"/>
                  <a:pt x="19" y="21"/>
                  <a:pt x="19" y="21"/>
                </a:cubicBezTo>
                <a:cubicBezTo>
                  <a:pt x="51" y="16"/>
                  <a:pt x="51" y="16"/>
                  <a:pt x="51" y="16"/>
                </a:cubicBezTo>
                <a:cubicBezTo>
                  <a:pt x="51" y="38"/>
                  <a:pt x="51" y="38"/>
                  <a:pt x="51" y="38"/>
                </a:cubicBezTo>
                <a:cubicBezTo>
                  <a:pt x="50" y="38"/>
                  <a:pt x="48" y="37"/>
                  <a:pt x="47" y="37"/>
                </a:cubicBezTo>
                <a:cubicBezTo>
                  <a:pt x="41" y="37"/>
                  <a:pt x="41" y="37"/>
                  <a:pt x="41" y="37"/>
                </a:cubicBezTo>
                <a:cubicBezTo>
                  <a:pt x="38" y="37"/>
                  <a:pt x="35" y="40"/>
                  <a:pt x="35" y="44"/>
                </a:cubicBezTo>
                <a:cubicBezTo>
                  <a:pt x="35" y="47"/>
                  <a:pt x="38" y="50"/>
                  <a:pt x="41" y="50"/>
                </a:cubicBezTo>
                <a:cubicBezTo>
                  <a:pt x="47" y="50"/>
                  <a:pt x="47" y="50"/>
                  <a:pt x="47" y="50"/>
                </a:cubicBezTo>
                <a:cubicBezTo>
                  <a:pt x="50" y="50"/>
                  <a:pt x="53" y="47"/>
                  <a:pt x="53" y="44"/>
                </a:cubicBezTo>
                <a:cubicBezTo>
                  <a:pt x="53" y="1"/>
                  <a:pt x="53" y="1"/>
                  <a:pt x="53" y="1"/>
                </a:cubicBezTo>
                <a:cubicBezTo>
                  <a:pt x="53" y="0"/>
                  <a:pt x="53" y="0"/>
                  <a:pt x="52" y="0"/>
                </a:cubicBezTo>
                <a:close/>
                <a:moveTo>
                  <a:pt x="12" y="56"/>
                </a:moveTo>
                <a:cubicBezTo>
                  <a:pt x="7" y="56"/>
                  <a:pt x="7" y="56"/>
                  <a:pt x="7" y="56"/>
                </a:cubicBezTo>
                <a:cubicBezTo>
                  <a:pt x="4" y="56"/>
                  <a:pt x="3" y="54"/>
                  <a:pt x="3" y="52"/>
                </a:cubicBezTo>
                <a:cubicBezTo>
                  <a:pt x="3" y="49"/>
                  <a:pt x="4" y="48"/>
                  <a:pt x="7" y="48"/>
                </a:cubicBezTo>
                <a:cubicBezTo>
                  <a:pt x="12" y="48"/>
                  <a:pt x="12" y="48"/>
                  <a:pt x="12" y="48"/>
                </a:cubicBezTo>
                <a:cubicBezTo>
                  <a:pt x="14" y="48"/>
                  <a:pt x="16" y="49"/>
                  <a:pt x="16" y="52"/>
                </a:cubicBezTo>
                <a:cubicBezTo>
                  <a:pt x="16" y="54"/>
                  <a:pt x="14" y="56"/>
                  <a:pt x="12" y="56"/>
                </a:cubicBezTo>
                <a:close/>
                <a:moveTo>
                  <a:pt x="47" y="48"/>
                </a:moveTo>
                <a:cubicBezTo>
                  <a:pt x="41" y="48"/>
                  <a:pt x="41" y="48"/>
                  <a:pt x="41" y="48"/>
                </a:cubicBezTo>
                <a:cubicBezTo>
                  <a:pt x="39" y="48"/>
                  <a:pt x="37" y="46"/>
                  <a:pt x="37" y="44"/>
                </a:cubicBezTo>
                <a:cubicBezTo>
                  <a:pt x="37" y="41"/>
                  <a:pt x="39" y="40"/>
                  <a:pt x="41" y="40"/>
                </a:cubicBezTo>
                <a:cubicBezTo>
                  <a:pt x="47" y="40"/>
                  <a:pt x="47" y="40"/>
                  <a:pt x="47" y="40"/>
                </a:cubicBezTo>
                <a:cubicBezTo>
                  <a:pt x="49" y="40"/>
                  <a:pt x="51" y="41"/>
                  <a:pt x="51" y="44"/>
                </a:cubicBezTo>
                <a:cubicBezTo>
                  <a:pt x="51" y="46"/>
                  <a:pt x="49" y="48"/>
                  <a:pt x="47" y="48"/>
                </a:cubicBezTo>
                <a:close/>
                <a:moveTo>
                  <a:pt x="51" y="13"/>
                </a:moveTo>
                <a:cubicBezTo>
                  <a:pt x="19" y="18"/>
                  <a:pt x="19" y="18"/>
                  <a:pt x="19" y="18"/>
                </a:cubicBezTo>
                <a:cubicBezTo>
                  <a:pt x="19" y="7"/>
                  <a:pt x="19" y="7"/>
                  <a:pt x="19" y="7"/>
                </a:cubicBezTo>
                <a:cubicBezTo>
                  <a:pt x="51" y="3"/>
                  <a:pt x="51" y="3"/>
                  <a:pt x="51" y="3"/>
                </a:cubicBezTo>
                <a:lnTo>
                  <a:pt x="51" y="13"/>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19" name="CustomShape 8"/>
          <p:cNvSpPr/>
          <p:nvPr/>
        </p:nvSpPr>
        <p:spPr>
          <a:xfrm>
            <a:off x="6464520" y="3781800"/>
            <a:ext cx="376560" cy="369000"/>
          </a:xfrm>
          <a:custGeom>
            <a:avLst/>
            <a:gdLst/>
            <a:ahLst/>
            <a:cxnLst/>
            <a:rect l="l" t="t" r="r" b="b"/>
            <a:pathLst>
              <a:path w="199" h="195">
                <a:moveTo>
                  <a:pt x="199" y="70"/>
                </a:moveTo>
                <a:lnTo>
                  <a:pt x="128" y="70"/>
                </a:lnTo>
                <a:lnTo>
                  <a:pt x="101" y="0"/>
                </a:lnTo>
                <a:lnTo>
                  <a:pt x="74" y="70"/>
                </a:lnTo>
                <a:lnTo>
                  <a:pt x="0" y="70"/>
                </a:lnTo>
                <a:lnTo>
                  <a:pt x="61" y="114"/>
                </a:lnTo>
                <a:lnTo>
                  <a:pt x="34" y="195"/>
                </a:lnTo>
                <a:lnTo>
                  <a:pt x="101" y="148"/>
                </a:lnTo>
                <a:lnTo>
                  <a:pt x="169" y="195"/>
                </a:lnTo>
                <a:lnTo>
                  <a:pt x="142" y="114"/>
                </a:lnTo>
                <a:lnTo>
                  <a:pt x="199" y="70"/>
                </a:lnTo>
                <a:close/>
                <a:moveTo>
                  <a:pt x="148" y="171"/>
                </a:moveTo>
                <a:lnTo>
                  <a:pt x="105" y="141"/>
                </a:lnTo>
                <a:lnTo>
                  <a:pt x="101" y="134"/>
                </a:lnTo>
                <a:lnTo>
                  <a:pt x="95" y="141"/>
                </a:lnTo>
                <a:lnTo>
                  <a:pt x="51" y="171"/>
                </a:lnTo>
                <a:lnTo>
                  <a:pt x="68" y="118"/>
                </a:lnTo>
                <a:lnTo>
                  <a:pt x="71" y="111"/>
                </a:lnTo>
                <a:lnTo>
                  <a:pt x="64" y="107"/>
                </a:lnTo>
                <a:lnTo>
                  <a:pt x="27" y="81"/>
                </a:lnTo>
                <a:lnTo>
                  <a:pt x="81" y="81"/>
                </a:lnTo>
                <a:lnTo>
                  <a:pt x="81" y="74"/>
                </a:lnTo>
                <a:lnTo>
                  <a:pt x="101" y="23"/>
                </a:lnTo>
                <a:lnTo>
                  <a:pt x="118" y="74"/>
                </a:lnTo>
                <a:lnTo>
                  <a:pt x="122" y="81"/>
                </a:lnTo>
                <a:lnTo>
                  <a:pt x="172" y="81"/>
                </a:lnTo>
                <a:lnTo>
                  <a:pt x="135" y="107"/>
                </a:lnTo>
                <a:lnTo>
                  <a:pt x="132" y="111"/>
                </a:lnTo>
                <a:lnTo>
                  <a:pt x="148" y="171"/>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20" name="CustomShape 9"/>
          <p:cNvSpPr/>
          <p:nvPr/>
        </p:nvSpPr>
        <p:spPr>
          <a:xfrm>
            <a:off x="5173200" y="5234400"/>
            <a:ext cx="374400" cy="369000"/>
          </a:xfrm>
          <a:custGeom>
            <a:avLst/>
            <a:gdLst/>
            <a:ahLst/>
            <a:cxnLst/>
            <a:rect l="l" t="t" r="r" b="b"/>
            <a:pathLst>
              <a:path w="59" h="58">
                <a:moveTo>
                  <a:pt x="13" y="39"/>
                </a:moveTo>
                <a:cubicBezTo>
                  <a:pt x="15" y="38"/>
                  <a:pt x="15" y="38"/>
                  <a:pt x="15" y="38"/>
                </a:cubicBezTo>
                <a:cubicBezTo>
                  <a:pt x="15" y="38"/>
                  <a:pt x="15" y="37"/>
                  <a:pt x="15" y="37"/>
                </a:cubicBezTo>
                <a:cubicBezTo>
                  <a:pt x="15" y="36"/>
                  <a:pt x="14" y="36"/>
                  <a:pt x="14" y="36"/>
                </a:cubicBezTo>
                <a:cubicBezTo>
                  <a:pt x="13" y="36"/>
                  <a:pt x="13" y="36"/>
                  <a:pt x="13" y="36"/>
                </a:cubicBezTo>
                <a:cubicBezTo>
                  <a:pt x="11" y="37"/>
                  <a:pt x="11" y="37"/>
                  <a:pt x="11" y="37"/>
                </a:cubicBezTo>
                <a:cubicBezTo>
                  <a:pt x="11" y="38"/>
                  <a:pt x="11" y="38"/>
                  <a:pt x="11" y="38"/>
                </a:cubicBezTo>
                <a:cubicBezTo>
                  <a:pt x="11" y="39"/>
                  <a:pt x="12" y="40"/>
                  <a:pt x="12" y="40"/>
                </a:cubicBezTo>
                <a:cubicBezTo>
                  <a:pt x="13" y="40"/>
                  <a:pt x="13" y="40"/>
                  <a:pt x="13" y="39"/>
                </a:cubicBezTo>
                <a:close/>
                <a:moveTo>
                  <a:pt x="22" y="38"/>
                </a:moveTo>
                <a:cubicBezTo>
                  <a:pt x="22" y="38"/>
                  <a:pt x="21" y="37"/>
                  <a:pt x="20" y="37"/>
                </a:cubicBezTo>
                <a:cubicBezTo>
                  <a:pt x="20" y="37"/>
                  <a:pt x="20" y="37"/>
                  <a:pt x="19" y="37"/>
                </a:cubicBezTo>
                <a:cubicBezTo>
                  <a:pt x="6" y="51"/>
                  <a:pt x="6" y="51"/>
                  <a:pt x="6" y="51"/>
                </a:cubicBezTo>
                <a:cubicBezTo>
                  <a:pt x="6" y="51"/>
                  <a:pt x="6" y="51"/>
                  <a:pt x="6" y="52"/>
                </a:cubicBezTo>
                <a:cubicBezTo>
                  <a:pt x="6" y="52"/>
                  <a:pt x="6" y="53"/>
                  <a:pt x="7" y="53"/>
                </a:cubicBezTo>
                <a:cubicBezTo>
                  <a:pt x="7" y="53"/>
                  <a:pt x="8" y="53"/>
                  <a:pt x="8" y="53"/>
                </a:cubicBezTo>
                <a:cubicBezTo>
                  <a:pt x="21" y="39"/>
                  <a:pt x="21" y="39"/>
                  <a:pt x="21" y="39"/>
                </a:cubicBezTo>
                <a:cubicBezTo>
                  <a:pt x="22" y="39"/>
                  <a:pt x="22" y="39"/>
                  <a:pt x="22" y="38"/>
                </a:cubicBezTo>
                <a:close/>
                <a:moveTo>
                  <a:pt x="22" y="44"/>
                </a:moveTo>
                <a:cubicBezTo>
                  <a:pt x="21" y="44"/>
                  <a:pt x="21" y="44"/>
                  <a:pt x="21" y="44"/>
                </a:cubicBezTo>
                <a:cubicBezTo>
                  <a:pt x="17" y="48"/>
                  <a:pt x="17" y="48"/>
                  <a:pt x="17" y="48"/>
                </a:cubicBezTo>
                <a:cubicBezTo>
                  <a:pt x="16" y="48"/>
                  <a:pt x="16" y="49"/>
                  <a:pt x="16" y="49"/>
                </a:cubicBezTo>
                <a:cubicBezTo>
                  <a:pt x="16" y="50"/>
                  <a:pt x="17" y="50"/>
                  <a:pt x="18" y="50"/>
                </a:cubicBezTo>
                <a:cubicBezTo>
                  <a:pt x="18" y="50"/>
                  <a:pt x="18" y="50"/>
                  <a:pt x="19" y="50"/>
                </a:cubicBezTo>
                <a:cubicBezTo>
                  <a:pt x="23" y="46"/>
                  <a:pt x="23" y="46"/>
                  <a:pt x="23" y="46"/>
                </a:cubicBezTo>
                <a:cubicBezTo>
                  <a:pt x="23" y="46"/>
                  <a:pt x="23" y="45"/>
                  <a:pt x="23" y="45"/>
                </a:cubicBezTo>
                <a:cubicBezTo>
                  <a:pt x="23" y="44"/>
                  <a:pt x="22" y="44"/>
                  <a:pt x="22" y="44"/>
                </a:cubicBezTo>
                <a:close/>
                <a:moveTo>
                  <a:pt x="59" y="1"/>
                </a:moveTo>
                <a:cubicBezTo>
                  <a:pt x="59" y="0"/>
                  <a:pt x="58" y="0"/>
                  <a:pt x="58" y="0"/>
                </a:cubicBezTo>
                <a:cubicBezTo>
                  <a:pt x="57" y="0"/>
                  <a:pt x="57" y="0"/>
                  <a:pt x="57" y="0"/>
                </a:cubicBezTo>
                <a:cubicBezTo>
                  <a:pt x="57" y="0"/>
                  <a:pt x="57" y="0"/>
                  <a:pt x="57" y="0"/>
                </a:cubicBezTo>
                <a:cubicBezTo>
                  <a:pt x="1" y="24"/>
                  <a:pt x="1" y="24"/>
                  <a:pt x="1" y="24"/>
                </a:cubicBezTo>
                <a:cubicBezTo>
                  <a:pt x="1" y="24"/>
                  <a:pt x="1" y="24"/>
                  <a:pt x="1" y="24"/>
                </a:cubicBezTo>
                <a:cubicBezTo>
                  <a:pt x="1" y="24"/>
                  <a:pt x="1" y="24"/>
                  <a:pt x="1" y="24"/>
                </a:cubicBezTo>
                <a:cubicBezTo>
                  <a:pt x="1" y="24"/>
                  <a:pt x="1" y="24"/>
                  <a:pt x="1" y="24"/>
                </a:cubicBezTo>
                <a:cubicBezTo>
                  <a:pt x="1" y="24"/>
                  <a:pt x="0" y="24"/>
                  <a:pt x="0" y="25"/>
                </a:cubicBezTo>
                <a:cubicBezTo>
                  <a:pt x="0" y="26"/>
                  <a:pt x="1" y="26"/>
                  <a:pt x="1" y="26"/>
                </a:cubicBezTo>
                <a:cubicBezTo>
                  <a:pt x="1" y="26"/>
                  <a:pt x="1" y="26"/>
                  <a:pt x="1" y="26"/>
                </a:cubicBezTo>
                <a:cubicBezTo>
                  <a:pt x="23" y="35"/>
                  <a:pt x="23" y="35"/>
                  <a:pt x="23" y="35"/>
                </a:cubicBezTo>
                <a:cubicBezTo>
                  <a:pt x="32" y="57"/>
                  <a:pt x="32" y="57"/>
                  <a:pt x="32" y="57"/>
                </a:cubicBezTo>
                <a:cubicBezTo>
                  <a:pt x="32" y="57"/>
                  <a:pt x="32" y="57"/>
                  <a:pt x="32" y="57"/>
                </a:cubicBezTo>
                <a:cubicBezTo>
                  <a:pt x="33" y="58"/>
                  <a:pt x="33" y="58"/>
                  <a:pt x="34" y="58"/>
                </a:cubicBezTo>
                <a:cubicBezTo>
                  <a:pt x="34" y="58"/>
                  <a:pt x="35" y="58"/>
                  <a:pt x="35" y="58"/>
                </a:cubicBezTo>
                <a:cubicBezTo>
                  <a:pt x="35" y="58"/>
                  <a:pt x="35" y="58"/>
                  <a:pt x="35" y="58"/>
                </a:cubicBezTo>
                <a:cubicBezTo>
                  <a:pt x="35" y="58"/>
                  <a:pt x="35" y="58"/>
                  <a:pt x="35" y="58"/>
                </a:cubicBezTo>
                <a:cubicBezTo>
                  <a:pt x="35" y="58"/>
                  <a:pt x="35" y="58"/>
                  <a:pt x="35" y="58"/>
                </a:cubicBezTo>
                <a:cubicBezTo>
                  <a:pt x="59" y="2"/>
                  <a:pt x="59" y="2"/>
                  <a:pt x="59" y="2"/>
                </a:cubicBezTo>
                <a:cubicBezTo>
                  <a:pt x="59" y="2"/>
                  <a:pt x="59" y="2"/>
                  <a:pt x="59" y="2"/>
                </a:cubicBezTo>
                <a:cubicBezTo>
                  <a:pt x="59" y="1"/>
                  <a:pt x="59" y="1"/>
                  <a:pt x="59" y="1"/>
                </a:cubicBezTo>
                <a:close/>
                <a:moveTo>
                  <a:pt x="5" y="25"/>
                </a:moveTo>
                <a:cubicBezTo>
                  <a:pt x="52" y="5"/>
                  <a:pt x="52" y="5"/>
                  <a:pt x="52" y="5"/>
                </a:cubicBezTo>
                <a:cubicBezTo>
                  <a:pt x="24" y="33"/>
                  <a:pt x="24" y="33"/>
                  <a:pt x="24" y="33"/>
                </a:cubicBezTo>
                <a:lnTo>
                  <a:pt x="5" y="25"/>
                </a:lnTo>
                <a:close/>
                <a:moveTo>
                  <a:pt x="34" y="54"/>
                </a:moveTo>
                <a:cubicBezTo>
                  <a:pt x="26" y="35"/>
                  <a:pt x="26" y="35"/>
                  <a:pt x="26" y="35"/>
                </a:cubicBezTo>
                <a:cubicBezTo>
                  <a:pt x="54" y="7"/>
                  <a:pt x="54" y="7"/>
                  <a:pt x="54" y="7"/>
                </a:cubicBezTo>
                <a:lnTo>
                  <a:pt x="34" y="54"/>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21" name="CustomShape 10"/>
          <p:cNvSpPr/>
          <p:nvPr/>
        </p:nvSpPr>
        <p:spPr>
          <a:xfrm>
            <a:off x="5172480" y="2328480"/>
            <a:ext cx="376560" cy="369000"/>
          </a:xfrm>
          <a:custGeom>
            <a:avLst/>
            <a:gdLst/>
            <a:ahLst/>
            <a:cxnLst/>
            <a:rect l="l" t="t" r="r" b="b"/>
            <a:pathLst>
              <a:path w="59" h="58">
                <a:moveTo>
                  <a:pt x="50" y="42"/>
                </a:moveTo>
                <a:cubicBezTo>
                  <a:pt x="32" y="42"/>
                  <a:pt x="32" y="42"/>
                  <a:pt x="32" y="42"/>
                </a:cubicBezTo>
                <a:cubicBezTo>
                  <a:pt x="32" y="40"/>
                  <a:pt x="29" y="38"/>
                  <a:pt x="27" y="38"/>
                </a:cubicBezTo>
                <a:cubicBezTo>
                  <a:pt x="25" y="38"/>
                  <a:pt x="22" y="40"/>
                  <a:pt x="22" y="42"/>
                </a:cubicBezTo>
                <a:cubicBezTo>
                  <a:pt x="10" y="42"/>
                  <a:pt x="10" y="42"/>
                  <a:pt x="10" y="42"/>
                </a:cubicBezTo>
                <a:cubicBezTo>
                  <a:pt x="9" y="42"/>
                  <a:pt x="8" y="43"/>
                  <a:pt x="8" y="44"/>
                </a:cubicBezTo>
                <a:cubicBezTo>
                  <a:pt x="8" y="44"/>
                  <a:pt x="9" y="45"/>
                  <a:pt x="10" y="45"/>
                </a:cubicBezTo>
                <a:cubicBezTo>
                  <a:pt x="22" y="45"/>
                  <a:pt x="22" y="45"/>
                  <a:pt x="22" y="45"/>
                </a:cubicBezTo>
                <a:cubicBezTo>
                  <a:pt x="22" y="47"/>
                  <a:pt x="25" y="49"/>
                  <a:pt x="27" y="49"/>
                </a:cubicBezTo>
                <a:cubicBezTo>
                  <a:pt x="29" y="49"/>
                  <a:pt x="32" y="47"/>
                  <a:pt x="32" y="45"/>
                </a:cubicBezTo>
                <a:cubicBezTo>
                  <a:pt x="50" y="45"/>
                  <a:pt x="50" y="45"/>
                  <a:pt x="50" y="45"/>
                </a:cubicBezTo>
                <a:cubicBezTo>
                  <a:pt x="50" y="45"/>
                  <a:pt x="51" y="44"/>
                  <a:pt x="51" y="44"/>
                </a:cubicBezTo>
                <a:cubicBezTo>
                  <a:pt x="51" y="43"/>
                  <a:pt x="50" y="42"/>
                  <a:pt x="50" y="42"/>
                </a:cubicBezTo>
                <a:close/>
                <a:moveTo>
                  <a:pt x="27" y="46"/>
                </a:moveTo>
                <a:cubicBezTo>
                  <a:pt x="26" y="46"/>
                  <a:pt x="24" y="45"/>
                  <a:pt x="24" y="44"/>
                </a:cubicBezTo>
                <a:cubicBezTo>
                  <a:pt x="24" y="42"/>
                  <a:pt x="26" y="41"/>
                  <a:pt x="27" y="41"/>
                </a:cubicBezTo>
                <a:cubicBezTo>
                  <a:pt x="28" y="41"/>
                  <a:pt x="30" y="42"/>
                  <a:pt x="30" y="44"/>
                </a:cubicBezTo>
                <a:cubicBezTo>
                  <a:pt x="30" y="45"/>
                  <a:pt x="28" y="46"/>
                  <a:pt x="27" y="46"/>
                </a:cubicBezTo>
                <a:close/>
                <a:moveTo>
                  <a:pt x="50" y="13"/>
                </a:moveTo>
                <a:cubicBezTo>
                  <a:pt x="27" y="13"/>
                  <a:pt x="27" y="13"/>
                  <a:pt x="27" y="13"/>
                </a:cubicBezTo>
                <a:cubicBezTo>
                  <a:pt x="26" y="11"/>
                  <a:pt x="24" y="9"/>
                  <a:pt x="22" y="9"/>
                </a:cubicBezTo>
                <a:cubicBezTo>
                  <a:pt x="19" y="9"/>
                  <a:pt x="17" y="11"/>
                  <a:pt x="17" y="13"/>
                </a:cubicBezTo>
                <a:cubicBezTo>
                  <a:pt x="10" y="13"/>
                  <a:pt x="10" y="13"/>
                  <a:pt x="10" y="13"/>
                </a:cubicBezTo>
                <a:cubicBezTo>
                  <a:pt x="9" y="13"/>
                  <a:pt x="8" y="14"/>
                  <a:pt x="8" y="14"/>
                </a:cubicBezTo>
                <a:cubicBezTo>
                  <a:pt x="8" y="15"/>
                  <a:pt x="9" y="16"/>
                  <a:pt x="10" y="16"/>
                </a:cubicBezTo>
                <a:cubicBezTo>
                  <a:pt x="17" y="16"/>
                  <a:pt x="17" y="16"/>
                  <a:pt x="17" y="16"/>
                </a:cubicBezTo>
                <a:cubicBezTo>
                  <a:pt x="17" y="18"/>
                  <a:pt x="19" y="20"/>
                  <a:pt x="22" y="20"/>
                </a:cubicBezTo>
                <a:cubicBezTo>
                  <a:pt x="24" y="20"/>
                  <a:pt x="26" y="18"/>
                  <a:pt x="27" y="16"/>
                </a:cubicBezTo>
                <a:cubicBezTo>
                  <a:pt x="50" y="16"/>
                  <a:pt x="50" y="16"/>
                  <a:pt x="50" y="16"/>
                </a:cubicBezTo>
                <a:cubicBezTo>
                  <a:pt x="50" y="16"/>
                  <a:pt x="51" y="15"/>
                  <a:pt x="51" y="14"/>
                </a:cubicBezTo>
                <a:cubicBezTo>
                  <a:pt x="51" y="14"/>
                  <a:pt x="50" y="13"/>
                  <a:pt x="50" y="13"/>
                </a:cubicBezTo>
                <a:close/>
                <a:moveTo>
                  <a:pt x="22" y="17"/>
                </a:moveTo>
                <a:cubicBezTo>
                  <a:pt x="20" y="17"/>
                  <a:pt x="19" y="16"/>
                  <a:pt x="19" y="14"/>
                </a:cubicBezTo>
                <a:cubicBezTo>
                  <a:pt x="19" y="13"/>
                  <a:pt x="20" y="12"/>
                  <a:pt x="22" y="12"/>
                </a:cubicBezTo>
                <a:cubicBezTo>
                  <a:pt x="23" y="12"/>
                  <a:pt x="24" y="13"/>
                  <a:pt x="24" y="14"/>
                </a:cubicBezTo>
                <a:cubicBezTo>
                  <a:pt x="24" y="16"/>
                  <a:pt x="23" y="17"/>
                  <a:pt x="22" y="17"/>
                </a:cubicBezTo>
                <a:close/>
                <a:moveTo>
                  <a:pt x="50" y="28"/>
                </a:moveTo>
                <a:cubicBezTo>
                  <a:pt x="45" y="28"/>
                  <a:pt x="45" y="28"/>
                  <a:pt x="45" y="28"/>
                </a:cubicBezTo>
                <a:cubicBezTo>
                  <a:pt x="45" y="25"/>
                  <a:pt x="43" y="24"/>
                  <a:pt x="40" y="24"/>
                </a:cubicBezTo>
                <a:cubicBezTo>
                  <a:pt x="38" y="24"/>
                  <a:pt x="36" y="25"/>
                  <a:pt x="35" y="28"/>
                </a:cubicBezTo>
                <a:cubicBezTo>
                  <a:pt x="10" y="28"/>
                  <a:pt x="10" y="28"/>
                  <a:pt x="10" y="28"/>
                </a:cubicBezTo>
                <a:cubicBezTo>
                  <a:pt x="9" y="28"/>
                  <a:pt x="8" y="28"/>
                  <a:pt x="8" y="29"/>
                </a:cubicBezTo>
                <a:cubicBezTo>
                  <a:pt x="8" y="30"/>
                  <a:pt x="9" y="30"/>
                  <a:pt x="10" y="30"/>
                </a:cubicBezTo>
                <a:cubicBezTo>
                  <a:pt x="35" y="30"/>
                  <a:pt x="35" y="30"/>
                  <a:pt x="35" y="30"/>
                </a:cubicBezTo>
                <a:cubicBezTo>
                  <a:pt x="36" y="33"/>
                  <a:pt x="38" y="34"/>
                  <a:pt x="40" y="34"/>
                </a:cubicBezTo>
                <a:cubicBezTo>
                  <a:pt x="43" y="34"/>
                  <a:pt x="45" y="33"/>
                  <a:pt x="45" y="30"/>
                </a:cubicBezTo>
                <a:cubicBezTo>
                  <a:pt x="50" y="30"/>
                  <a:pt x="50" y="30"/>
                  <a:pt x="50" y="30"/>
                </a:cubicBezTo>
                <a:cubicBezTo>
                  <a:pt x="50" y="30"/>
                  <a:pt x="51" y="30"/>
                  <a:pt x="51" y="29"/>
                </a:cubicBezTo>
                <a:cubicBezTo>
                  <a:pt x="51" y="28"/>
                  <a:pt x="50" y="28"/>
                  <a:pt x="50" y="28"/>
                </a:cubicBezTo>
                <a:close/>
                <a:moveTo>
                  <a:pt x="40" y="32"/>
                </a:moveTo>
                <a:cubicBezTo>
                  <a:pt x="39" y="32"/>
                  <a:pt x="38" y="30"/>
                  <a:pt x="38" y="29"/>
                </a:cubicBezTo>
                <a:cubicBezTo>
                  <a:pt x="38" y="28"/>
                  <a:pt x="39" y="26"/>
                  <a:pt x="40" y="26"/>
                </a:cubicBezTo>
                <a:cubicBezTo>
                  <a:pt x="42" y="26"/>
                  <a:pt x="43" y="28"/>
                  <a:pt x="43" y="29"/>
                </a:cubicBezTo>
                <a:cubicBezTo>
                  <a:pt x="43" y="30"/>
                  <a:pt x="42" y="32"/>
                  <a:pt x="40" y="32"/>
                </a:cubicBezTo>
                <a:close/>
                <a:moveTo>
                  <a:pt x="54" y="0"/>
                </a:moveTo>
                <a:cubicBezTo>
                  <a:pt x="6" y="0"/>
                  <a:pt x="6" y="0"/>
                  <a:pt x="6" y="0"/>
                </a:cubicBezTo>
                <a:cubicBezTo>
                  <a:pt x="3" y="0"/>
                  <a:pt x="0" y="2"/>
                  <a:pt x="0" y="5"/>
                </a:cubicBezTo>
                <a:cubicBezTo>
                  <a:pt x="0" y="53"/>
                  <a:pt x="0" y="53"/>
                  <a:pt x="0" y="53"/>
                </a:cubicBezTo>
                <a:cubicBezTo>
                  <a:pt x="0" y="56"/>
                  <a:pt x="3" y="58"/>
                  <a:pt x="6" y="58"/>
                </a:cubicBezTo>
                <a:cubicBezTo>
                  <a:pt x="54" y="58"/>
                  <a:pt x="54" y="58"/>
                  <a:pt x="54" y="58"/>
                </a:cubicBezTo>
                <a:cubicBezTo>
                  <a:pt x="57" y="58"/>
                  <a:pt x="59" y="56"/>
                  <a:pt x="59" y="53"/>
                </a:cubicBezTo>
                <a:cubicBezTo>
                  <a:pt x="59" y="5"/>
                  <a:pt x="59" y="5"/>
                  <a:pt x="59" y="5"/>
                </a:cubicBezTo>
                <a:cubicBezTo>
                  <a:pt x="59" y="2"/>
                  <a:pt x="57" y="0"/>
                  <a:pt x="54" y="0"/>
                </a:cubicBezTo>
                <a:close/>
                <a:moveTo>
                  <a:pt x="56" y="53"/>
                </a:moveTo>
                <a:cubicBezTo>
                  <a:pt x="56" y="54"/>
                  <a:pt x="55" y="56"/>
                  <a:pt x="54" y="56"/>
                </a:cubicBezTo>
                <a:cubicBezTo>
                  <a:pt x="6" y="56"/>
                  <a:pt x="6" y="56"/>
                  <a:pt x="6" y="56"/>
                </a:cubicBezTo>
                <a:cubicBezTo>
                  <a:pt x="4" y="56"/>
                  <a:pt x="3" y="54"/>
                  <a:pt x="3" y="53"/>
                </a:cubicBezTo>
                <a:cubicBezTo>
                  <a:pt x="3" y="5"/>
                  <a:pt x="3" y="5"/>
                  <a:pt x="3" y="5"/>
                </a:cubicBezTo>
                <a:cubicBezTo>
                  <a:pt x="3" y="4"/>
                  <a:pt x="4" y="2"/>
                  <a:pt x="6" y="2"/>
                </a:cubicBezTo>
                <a:cubicBezTo>
                  <a:pt x="54" y="2"/>
                  <a:pt x="54" y="2"/>
                  <a:pt x="54" y="2"/>
                </a:cubicBezTo>
                <a:cubicBezTo>
                  <a:pt x="55" y="2"/>
                  <a:pt x="56" y="4"/>
                  <a:pt x="56" y="5"/>
                </a:cubicBezTo>
                <a:lnTo>
                  <a:pt x="56" y="53"/>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22" name="CustomShape 11"/>
          <p:cNvSpPr/>
          <p:nvPr/>
        </p:nvSpPr>
        <p:spPr>
          <a:xfrm>
            <a:off x="6464520" y="2328480"/>
            <a:ext cx="376560" cy="369000"/>
          </a:xfrm>
          <a:custGeom>
            <a:avLst/>
            <a:gdLst/>
            <a:ahLst/>
            <a:cxnLst/>
            <a:rect l="l" t="t" r="r" b="b"/>
            <a:pathLst>
              <a:path w="59" h="58">
                <a:moveTo>
                  <a:pt x="57" y="23"/>
                </a:moveTo>
                <a:cubicBezTo>
                  <a:pt x="54" y="22"/>
                  <a:pt x="54" y="22"/>
                  <a:pt x="54" y="22"/>
                </a:cubicBezTo>
                <a:cubicBezTo>
                  <a:pt x="54" y="20"/>
                  <a:pt x="53" y="18"/>
                  <a:pt x="52" y="16"/>
                </a:cubicBezTo>
                <a:cubicBezTo>
                  <a:pt x="53" y="14"/>
                  <a:pt x="53" y="14"/>
                  <a:pt x="53" y="14"/>
                </a:cubicBezTo>
                <a:cubicBezTo>
                  <a:pt x="54" y="13"/>
                  <a:pt x="54" y="12"/>
                  <a:pt x="53" y="11"/>
                </a:cubicBezTo>
                <a:cubicBezTo>
                  <a:pt x="48" y="5"/>
                  <a:pt x="48" y="5"/>
                  <a:pt x="48" y="5"/>
                </a:cubicBezTo>
                <a:cubicBezTo>
                  <a:pt x="47" y="5"/>
                  <a:pt x="47" y="5"/>
                  <a:pt x="46" y="5"/>
                </a:cubicBezTo>
                <a:cubicBezTo>
                  <a:pt x="46" y="5"/>
                  <a:pt x="45" y="5"/>
                  <a:pt x="45" y="5"/>
                </a:cubicBezTo>
                <a:cubicBezTo>
                  <a:pt x="42" y="7"/>
                  <a:pt x="42" y="7"/>
                  <a:pt x="42" y="7"/>
                </a:cubicBezTo>
                <a:cubicBezTo>
                  <a:pt x="40" y="6"/>
                  <a:pt x="38" y="5"/>
                  <a:pt x="36" y="4"/>
                </a:cubicBezTo>
                <a:cubicBezTo>
                  <a:pt x="36" y="2"/>
                  <a:pt x="36" y="2"/>
                  <a:pt x="36" y="2"/>
                </a:cubicBezTo>
                <a:cubicBezTo>
                  <a:pt x="35" y="1"/>
                  <a:pt x="35" y="0"/>
                  <a:pt x="34" y="0"/>
                </a:cubicBezTo>
                <a:cubicBezTo>
                  <a:pt x="26" y="0"/>
                  <a:pt x="26" y="0"/>
                  <a:pt x="26" y="0"/>
                </a:cubicBezTo>
                <a:cubicBezTo>
                  <a:pt x="25" y="0"/>
                  <a:pt x="24" y="1"/>
                  <a:pt x="24" y="2"/>
                </a:cubicBezTo>
                <a:cubicBezTo>
                  <a:pt x="23" y="4"/>
                  <a:pt x="23" y="4"/>
                  <a:pt x="23" y="4"/>
                </a:cubicBezTo>
                <a:cubicBezTo>
                  <a:pt x="21" y="5"/>
                  <a:pt x="19" y="6"/>
                  <a:pt x="17" y="7"/>
                </a:cubicBezTo>
                <a:cubicBezTo>
                  <a:pt x="14" y="5"/>
                  <a:pt x="14" y="5"/>
                  <a:pt x="14" y="5"/>
                </a:cubicBezTo>
                <a:cubicBezTo>
                  <a:pt x="14" y="5"/>
                  <a:pt x="13" y="5"/>
                  <a:pt x="13" y="5"/>
                </a:cubicBezTo>
                <a:cubicBezTo>
                  <a:pt x="12" y="5"/>
                  <a:pt x="12" y="5"/>
                  <a:pt x="12" y="5"/>
                </a:cubicBezTo>
                <a:cubicBezTo>
                  <a:pt x="6" y="11"/>
                  <a:pt x="6" y="11"/>
                  <a:pt x="6" y="11"/>
                </a:cubicBezTo>
                <a:cubicBezTo>
                  <a:pt x="5" y="12"/>
                  <a:pt x="6" y="13"/>
                  <a:pt x="6" y="14"/>
                </a:cubicBezTo>
                <a:cubicBezTo>
                  <a:pt x="8" y="16"/>
                  <a:pt x="8" y="16"/>
                  <a:pt x="8" y="16"/>
                </a:cubicBezTo>
                <a:cubicBezTo>
                  <a:pt x="7" y="18"/>
                  <a:pt x="6" y="20"/>
                  <a:pt x="5" y="22"/>
                </a:cubicBezTo>
                <a:cubicBezTo>
                  <a:pt x="2" y="23"/>
                  <a:pt x="2" y="23"/>
                  <a:pt x="2" y="23"/>
                </a:cubicBezTo>
                <a:cubicBezTo>
                  <a:pt x="1" y="23"/>
                  <a:pt x="0" y="24"/>
                  <a:pt x="0" y="25"/>
                </a:cubicBezTo>
                <a:cubicBezTo>
                  <a:pt x="0" y="33"/>
                  <a:pt x="0" y="33"/>
                  <a:pt x="0" y="33"/>
                </a:cubicBezTo>
                <a:cubicBezTo>
                  <a:pt x="0" y="34"/>
                  <a:pt x="1" y="35"/>
                  <a:pt x="2" y="35"/>
                </a:cubicBezTo>
                <a:cubicBezTo>
                  <a:pt x="5" y="36"/>
                  <a:pt x="5" y="36"/>
                  <a:pt x="5" y="36"/>
                </a:cubicBezTo>
                <a:cubicBezTo>
                  <a:pt x="6" y="38"/>
                  <a:pt x="7" y="40"/>
                  <a:pt x="8" y="42"/>
                </a:cubicBezTo>
                <a:cubicBezTo>
                  <a:pt x="6" y="44"/>
                  <a:pt x="6" y="44"/>
                  <a:pt x="6" y="44"/>
                </a:cubicBezTo>
                <a:cubicBezTo>
                  <a:pt x="6" y="45"/>
                  <a:pt x="5" y="46"/>
                  <a:pt x="6" y="47"/>
                </a:cubicBezTo>
                <a:cubicBezTo>
                  <a:pt x="12" y="53"/>
                  <a:pt x="12" y="53"/>
                  <a:pt x="12" y="53"/>
                </a:cubicBezTo>
                <a:cubicBezTo>
                  <a:pt x="12" y="53"/>
                  <a:pt x="12" y="53"/>
                  <a:pt x="13" y="53"/>
                </a:cubicBezTo>
                <a:cubicBezTo>
                  <a:pt x="13" y="53"/>
                  <a:pt x="14" y="53"/>
                  <a:pt x="14" y="53"/>
                </a:cubicBezTo>
                <a:cubicBezTo>
                  <a:pt x="17" y="51"/>
                  <a:pt x="17" y="51"/>
                  <a:pt x="17" y="51"/>
                </a:cubicBezTo>
                <a:cubicBezTo>
                  <a:pt x="19" y="52"/>
                  <a:pt x="21" y="53"/>
                  <a:pt x="23" y="54"/>
                </a:cubicBezTo>
                <a:cubicBezTo>
                  <a:pt x="24" y="56"/>
                  <a:pt x="24" y="56"/>
                  <a:pt x="24" y="56"/>
                </a:cubicBezTo>
                <a:cubicBezTo>
                  <a:pt x="24" y="57"/>
                  <a:pt x="25" y="58"/>
                  <a:pt x="26" y="58"/>
                </a:cubicBezTo>
                <a:cubicBezTo>
                  <a:pt x="34" y="58"/>
                  <a:pt x="34" y="58"/>
                  <a:pt x="34" y="58"/>
                </a:cubicBezTo>
                <a:cubicBezTo>
                  <a:pt x="35" y="58"/>
                  <a:pt x="35" y="57"/>
                  <a:pt x="36" y="56"/>
                </a:cubicBezTo>
                <a:cubicBezTo>
                  <a:pt x="36" y="54"/>
                  <a:pt x="36" y="54"/>
                  <a:pt x="36" y="54"/>
                </a:cubicBezTo>
                <a:cubicBezTo>
                  <a:pt x="38" y="53"/>
                  <a:pt x="40" y="52"/>
                  <a:pt x="42" y="51"/>
                </a:cubicBezTo>
                <a:cubicBezTo>
                  <a:pt x="45" y="53"/>
                  <a:pt x="45" y="53"/>
                  <a:pt x="45" y="53"/>
                </a:cubicBezTo>
                <a:cubicBezTo>
                  <a:pt x="45" y="53"/>
                  <a:pt x="46" y="53"/>
                  <a:pt x="46" y="53"/>
                </a:cubicBezTo>
                <a:cubicBezTo>
                  <a:pt x="47" y="53"/>
                  <a:pt x="47" y="53"/>
                  <a:pt x="48" y="53"/>
                </a:cubicBezTo>
                <a:cubicBezTo>
                  <a:pt x="53" y="47"/>
                  <a:pt x="53" y="47"/>
                  <a:pt x="53" y="47"/>
                </a:cubicBezTo>
                <a:cubicBezTo>
                  <a:pt x="54" y="46"/>
                  <a:pt x="54" y="45"/>
                  <a:pt x="53" y="44"/>
                </a:cubicBezTo>
                <a:cubicBezTo>
                  <a:pt x="52" y="42"/>
                  <a:pt x="52" y="42"/>
                  <a:pt x="52" y="42"/>
                </a:cubicBezTo>
                <a:cubicBezTo>
                  <a:pt x="53" y="40"/>
                  <a:pt x="54" y="38"/>
                  <a:pt x="54" y="36"/>
                </a:cubicBezTo>
                <a:cubicBezTo>
                  <a:pt x="57" y="35"/>
                  <a:pt x="57" y="35"/>
                  <a:pt x="57" y="35"/>
                </a:cubicBezTo>
                <a:cubicBezTo>
                  <a:pt x="58" y="35"/>
                  <a:pt x="59" y="34"/>
                  <a:pt x="59" y="33"/>
                </a:cubicBezTo>
                <a:cubicBezTo>
                  <a:pt x="59" y="25"/>
                  <a:pt x="59" y="25"/>
                  <a:pt x="59" y="25"/>
                </a:cubicBezTo>
                <a:cubicBezTo>
                  <a:pt x="59" y="24"/>
                  <a:pt x="58" y="23"/>
                  <a:pt x="57" y="23"/>
                </a:cubicBezTo>
                <a:close/>
                <a:moveTo>
                  <a:pt x="56" y="32"/>
                </a:moveTo>
                <a:cubicBezTo>
                  <a:pt x="56" y="32"/>
                  <a:pt x="56" y="32"/>
                  <a:pt x="56" y="32"/>
                </a:cubicBezTo>
                <a:cubicBezTo>
                  <a:pt x="54" y="33"/>
                  <a:pt x="54" y="33"/>
                  <a:pt x="54" y="33"/>
                </a:cubicBezTo>
                <a:cubicBezTo>
                  <a:pt x="53" y="33"/>
                  <a:pt x="52" y="34"/>
                  <a:pt x="52" y="35"/>
                </a:cubicBezTo>
                <a:cubicBezTo>
                  <a:pt x="51" y="37"/>
                  <a:pt x="50" y="39"/>
                  <a:pt x="49" y="40"/>
                </a:cubicBezTo>
                <a:cubicBezTo>
                  <a:pt x="49" y="41"/>
                  <a:pt x="49" y="42"/>
                  <a:pt x="49" y="43"/>
                </a:cubicBezTo>
                <a:cubicBezTo>
                  <a:pt x="51" y="46"/>
                  <a:pt x="51" y="46"/>
                  <a:pt x="51" y="46"/>
                </a:cubicBezTo>
                <a:cubicBezTo>
                  <a:pt x="46" y="50"/>
                  <a:pt x="46" y="50"/>
                  <a:pt x="46" y="50"/>
                </a:cubicBezTo>
                <a:cubicBezTo>
                  <a:pt x="46" y="50"/>
                  <a:pt x="46" y="50"/>
                  <a:pt x="46" y="50"/>
                </a:cubicBezTo>
                <a:cubicBezTo>
                  <a:pt x="44" y="49"/>
                  <a:pt x="44" y="49"/>
                  <a:pt x="44" y="49"/>
                </a:cubicBezTo>
                <a:cubicBezTo>
                  <a:pt x="43" y="48"/>
                  <a:pt x="43" y="48"/>
                  <a:pt x="42" y="48"/>
                </a:cubicBezTo>
                <a:cubicBezTo>
                  <a:pt x="42" y="48"/>
                  <a:pt x="41" y="48"/>
                  <a:pt x="41" y="49"/>
                </a:cubicBezTo>
                <a:cubicBezTo>
                  <a:pt x="39" y="50"/>
                  <a:pt x="37" y="50"/>
                  <a:pt x="36" y="51"/>
                </a:cubicBezTo>
                <a:cubicBezTo>
                  <a:pt x="35" y="51"/>
                  <a:pt x="34" y="52"/>
                  <a:pt x="34" y="53"/>
                </a:cubicBezTo>
                <a:cubicBezTo>
                  <a:pt x="33" y="56"/>
                  <a:pt x="33" y="56"/>
                  <a:pt x="33" y="56"/>
                </a:cubicBezTo>
                <a:cubicBezTo>
                  <a:pt x="33" y="56"/>
                  <a:pt x="33" y="56"/>
                  <a:pt x="33" y="56"/>
                </a:cubicBezTo>
                <a:cubicBezTo>
                  <a:pt x="26" y="56"/>
                  <a:pt x="26" y="56"/>
                  <a:pt x="26" y="56"/>
                </a:cubicBezTo>
                <a:cubicBezTo>
                  <a:pt x="26" y="53"/>
                  <a:pt x="26" y="53"/>
                  <a:pt x="26" y="53"/>
                </a:cubicBezTo>
                <a:cubicBezTo>
                  <a:pt x="25" y="52"/>
                  <a:pt x="25" y="51"/>
                  <a:pt x="24" y="51"/>
                </a:cubicBezTo>
                <a:cubicBezTo>
                  <a:pt x="22" y="50"/>
                  <a:pt x="20" y="50"/>
                  <a:pt x="18" y="49"/>
                </a:cubicBezTo>
                <a:cubicBezTo>
                  <a:pt x="18" y="48"/>
                  <a:pt x="17" y="48"/>
                  <a:pt x="17" y="48"/>
                </a:cubicBezTo>
                <a:cubicBezTo>
                  <a:pt x="16" y="48"/>
                  <a:pt x="16" y="48"/>
                  <a:pt x="16" y="49"/>
                </a:cubicBezTo>
                <a:cubicBezTo>
                  <a:pt x="13" y="50"/>
                  <a:pt x="13" y="50"/>
                  <a:pt x="13" y="50"/>
                </a:cubicBezTo>
                <a:cubicBezTo>
                  <a:pt x="13" y="50"/>
                  <a:pt x="13" y="50"/>
                  <a:pt x="13" y="50"/>
                </a:cubicBezTo>
                <a:cubicBezTo>
                  <a:pt x="8" y="46"/>
                  <a:pt x="8" y="46"/>
                  <a:pt x="8" y="46"/>
                </a:cubicBezTo>
                <a:cubicBezTo>
                  <a:pt x="10" y="43"/>
                  <a:pt x="10" y="43"/>
                  <a:pt x="10" y="43"/>
                </a:cubicBezTo>
                <a:cubicBezTo>
                  <a:pt x="10" y="42"/>
                  <a:pt x="10" y="41"/>
                  <a:pt x="10" y="40"/>
                </a:cubicBezTo>
                <a:cubicBezTo>
                  <a:pt x="9" y="39"/>
                  <a:pt x="8" y="37"/>
                  <a:pt x="8" y="35"/>
                </a:cubicBezTo>
                <a:cubicBezTo>
                  <a:pt x="7" y="34"/>
                  <a:pt x="7" y="33"/>
                  <a:pt x="6" y="33"/>
                </a:cubicBezTo>
                <a:cubicBezTo>
                  <a:pt x="3" y="32"/>
                  <a:pt x="3" y="32"/>
                  <a:pt x="3" y="32"/>
                </a:cubicBezTo>
                <a:cubicBezTo>
                  <a:pt x="3" y="32"/>
                  <a:pt x="3" y="32"/>
                  <a:pt x="3" y="32"/>
                </a:cubicBezTo>
                <a:cubicBezTo>
                  <a:pt x="3" y="26"/>
                  <a:pt x="3" y="26"/>
                  <a:pt x="3" y="26"/>
                </a:cubicBezTo>
                <a:cubicBezTo>
                  <a:pt x="6" y="25"/>
                  <a:pt x="6" y="25"/>
                  <a:pt x="6" y="25"/>
                </a:cubicBezTo>
                <a:cubicBezTo>
                  <a:pt x="7" y="25"/>
                  <a:pt x="7" y="24"/>
                  <a:pt x="8" y="23"/>
                </a:cubicBezTo>
                <a:cubicBezTo>
                  <a:pt x="8" y="21"/>
                  <a:pt x="9" y="19"/>
                  <a:pt x="10" y="18"/>
                </a:cubicBezTo>
                <a:cubicBezTo>
                  <a:pt x="10" y="17"/>
                  <a:pt x="10" y="16"/>
                  <a:pt x="10" y="15"/>
                </a:cubicBezTo>
                <a:cubicBezTo>
                  <a:pt x="8" y="12"/>
                  <a:pt x="8" y="12"/>
                  <a:pt x="8" y="12"/>
                </a:cubicBezTo>
                <a:cubicBezTo>
                  <a:pt x="8" y="12"/>
                  <a:pt x="8" y="12"/>
                  <a:pt x="8" y="12"/>
                </a:cubicBezTo>
                <a:cubicBezTo>
                  <a:pt x="13" y="8"/>
                  <a:pt x="13" y="8"/>
                  <a:pt x="13" y="8"/>
                </a:cubicBezTo>
                <a:cubicBezTo>
                  <a:pt x="16" y="9"/>
                  <a:pt x="16" y="9"/>
                  <a:pt x="16" y="9"/>
                </a:cubicBezTo>
                <a:cubicBezTo>
                  <a:pt x="16" y="10"/>
                  <a:pt x="16" y="10"/>
                  <a:pt x="17" y="10"/>
                </a:cubicBezTo>
                <a:cubicBezTo>
                  <a:pt x="17" y="10"/>
                  <a:pt x="18" y="10"/>
                  <a:pt x="18" y="9"/>
                </a:cubicBezTo>
                <a:cubicBezTo>
                  <a:pt x="20" y="8"/>
                  <a:pt x="22" y="8"/>
                  <a:pt x="24" y="7"/>
                </a:cubicBezTo>
                <a:cubicBezTo>
                  <a:pt x="25" y="7"/>
                  <a:pt x="25" y="6"/>
                  <a:pt x="26" y="5"/>
                </a:cubicBezTo>
                <a:cubicBezTo>
                  <a:pt x="26" y="2"/>
                  <a:pt x="26" y="2"/>
                  <a:pt x="26" y="2"/>
                </a:cubicBezTo>
                <a:cubicBezTo>
                  <a:pt x="33" y="2"/>
                  <a:pt x="33" y="2"/>
                  <a:pt x="33" y="2"/>
                </a:cubicBezTo>
                <a:cubicBezTo>
                  <a:pt x="33" y="2"/>
                  <a:pt x="33" y="2"/>
                  <a:pt x="33" y="2"/>
                </a:cubicBezTo>
                <a:cubicBezTo>
                  <a:pt x="34" y="5"/>
                  <a:pt x="34" y="5"/>
                  <a:pt x="34" y="5"/>
                </a:cubicBezTo>
                <a:cubicBezTo>
                  <a:pt x="34" y="6"/>
                  <a:pt x="35" y="7"/>
                  <a:pt x="36" y="7"/>
                </a:cubicBezTo>
                <a:cubicBezTo>
                  <a:pt x="37" y="8"/>
                  <a:pt x="39" y="8"/>
                  <a:pt x="41" y="9"/>
                </a:cubicBezTo>
                <a:cubicBezTo>
                  <a:pt x="41" y="10"/>
                  <a:pt x="42" y="10"/>
                  <a:pt x="42" y="10"/>
                </a:cubicBezTo>
                <a:cubicBezTo>
                  <a:pt x="43" y="10"/>
                  <a:pt x="43" y="10"/>
                  <a:pt x="44" y="9"/>
                </a:cubicBezTo>
                <a:cubicBezTo>
                  <a:pt x="46" y="8"/>
                  <a:pt x="46" y="8"/>
                  <a:pt x="46" y="8"/>
                </a:cubicBezTo>
                <a:cubicBezTo>
                  <a:pt x="51" y="12"/>
                  <a:pt x="51" y="12"/>
                  <a:pt x="51" y="12"/>
                </a:cubicBezTo>
                <a:cubicBezTo>
                  <a:pt x="51" y="12"/>
                  <a:pt x="51" y="12"/>
                  <a:pt x="51" y="13"/>
                </a:cubicBezTo>
                <a:cubicBezTo>
                  <a:pt x="49" y="15"/>
                  <a:pt x="49" y="15"/>
                  <a:pt x="49" y="15"/>
                </a:cubicBezTo>
                <a:cubicBezTo>
                  <a:pt x="49" y="16"/>
                  <a:pt x="49" y="17"/>
                  <a:pt x="49" y="18"/>
                </a:cubicBezTo>
                <a:cubicBezTo>
                  <a:pt x="50" y="19"/>
                  <a:pt x="51" y="21"/>
                  <a:pt x="52" y="23"/>
                </a:cubicBezTo>
                <a:cubicBezTo>
                  <a:pt x="52" y="24"/>
                  <a:pt x="53" y="25"/>
                  <a:pt x="54" y="25"/>
                </a:cubicBezTo>
                <a:cubicBezTo>
                  <a:pt x="56" y="26"/>
                  <a:pt x="56" y="26"/>
                  <a:pt x="56" y="26"/>
                </a:cubicBezTo>
                <a:lnTo>
                  <a:pt x="56" y="32"/>
                </a:lnTo>
                <a:close/>
                <a:moveTo>
                  <a:pt x="30" y="16"/>
                </a:moveTo>
                <a:cubicBezTo>
                  <a:pt x="22" y="16"/>
                  <a:pt x="16" y="22"/>
                  <a:pt x="16" y="29"/>
                </a:cubicBezTo>
                <a:cubicBezTo>
                  <a:pt x="16" y="36"/>
                  <a:pt x="22" y="42"/>
                  <a:pt x="30" y="42"/>
                </a:cubicBezTo>
                <a:cubicBezTo>
                  <a:pt x="37" y="42"/>
                  <a:pt x="43" y="36"/>
                  <a:pt x="43" y="29"/>
                </a:cubicBezTo>
                <a:cubicBezTo>
                  <a:pt x="43" y="22"/>
                  <a:pt x="37" y="16"/>
                  <a:pt x="30" y="16"/>
                </a:cubicBezTo>
                <a:close/>
                <a:moveTo>
                  <a:pt x="30" y="40"/>
                </a:moveTo>
                <a:cubicBezTo>
                  <a:pt x="24" y="40"/>
                  <a:pt x="19" y="35"/>
                  <a:pt x="19" y="29"/>
                </a:cubicBezTo>
                <a:cubicBezTo>
                  <a:pt x="19" y="23"/>
                  <a:pt x="24" y="18"/>
                  <a:pt x="30" y="18"/>
                </a:cubicBezTo>
                <a:cubicBezTo>
                  <a:pt x="36" y="18"/>
                  <a:pt x="40" y="23"/>
                  <a:pt x="40" y="29"/>
                </a:cubicBezTo>
                <a:cubicBezTo>
                  <a:pt x="40" y="35"/>
                  <a:pt x="36" y="40"/>
                  <a:pt x="30" y="40"/>
                </a:cubicBez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23" name="CustomShape 12"/>
          <p:cNvSpPr/>
          <p:nvPr/>
        </p:nvSpPr>
        <p:spPr>
          <a:xfrm>
            <a:off x="6465240" y="5265720"/>
            <a:ext cx="374400" cy="306360"/>
          </a:xfrm>
          <a:custGeom>
            <a:avLst/>
            <a:gdLst/>
            <a:ahLst/>
            <a:cxnLst/>
            <a:rect l="l" t="t" r="r" b="b"/>
            <a:pathLst>
              <a:path w="59" h="48">
                <a:moveTo>
                  <a:pt x="56" y="5"/>
                </a:moveTo>
                <a:cubicBezTo>
                  <a:pt x="40" y="5"/>
                  <a:pt x="40" y="5"/>
                  <a:pt x="40" y="5"/>
                </a:cubicBezTo>
                <a:cubicBezTo>
                  <a:pt x="40" y="2"/>
                  <a:pt x="38" y="0"/>
                  <a:pt x="35" y="0"/>
                </a:cubicBezTo>
                <a:cubicBezTo>
                  <a:pt x="24" y="0"/>
                  <a:pt x="24" y="0"/>
                  <a:pt x="24" y="0"/>
                </a:cubicBezTo>
                <a:cubicBezTo>
                  <a:pt x="21" y="0"/>
                  <a:pt x="19" y="2"/>
                  <a:pt x="19" y="5"/>
                </a:cubicBezTo>
                <a:cubicBezTo>
                  <a:pt x="3" y="5"/>
                  <a:pt x="3" y="5"/>
                  <a:pt x="3" y="5"/>
                </a:cubicBezTo>
                <a:cubicBezTo>
                  <a:pt x="2" y="5"/>
                  <a:pt x="0" y="7"/>
                  <a:pt x="0" y="8"/>
                </a:cubicBezTo>
                <a:cubicBezTo>
                  <a:pt x="0" y="21"/>
                  <a:pt x="0" y="21"/>
                  <a:pt x="0" y="21"/>
                </a:cubicBezTo>
                <a:cubicBezTo>
                  <a:pt x="0" y="23"/>
                  <a:pt x="2" y="24"/>
                  <a:pt x="3" y="24"/>
                </a:cubicBezTo>
                <a:cubicBezTo>
                  <a:pt x="3" y="45"/>
                  <a:pt x="3" y="45"/>
                  <a:pt x="3" y="45"/>
                </a:cubicBezTo>
                <a:cubicBezTo>
                  <a:pt x="3" y="47"/>
                  <a:pt x="4" y="48"/>
                  <a:pt x="6" y="48"/>
                </a:cubicBezTo>
                <a:cubicBezTo>
                  <a:pt x="54" y="48"/>
                  <a:pt x="54" y="48"/>
                  <a:pt x="54" y="48"/>
                </a:cubicBezTo>
                <a:cubicBezTo>
                  <a:pt x="55" y="48"/>
                  <a:pt x="56" y="47"/>
                  <a:pt x="56" y="45"/>
                </a:cubicBezTo>
                <a:cubicBezTo>
                  <a:pt x="56" y="24"/>
                  <a:pt x="56" y="24"/>
                  <a:pt x="56" y="24"/>
                </a:cubicBezTo>
                <a:cubicBezTo>
                  <a:pt x="58" y="24"/>
                  <a:pt x="59" y="23"/>
                  <a:pt x="59" y="21"/>
                </a:cubicBezTo>
                <a:cubicBezTo>
                  <a:pt x="59" y="8"/>
                  <a:pt x="59" y="8"/>
                  <a:pt x="59" y="8"/>
                </a:cubicBezTo>
                <a:cubicBezTo>
                  <a:pt x="59" y="7"/>
                  <a:pt x="58" y="5"/>
                  <a:pt x="56" y="5"/>
                </a:cubicBezTo>
                <a:close/>
                <a:moveTo>
                  <a:pt x="24" y="3"/>
                </a:moveTo>
                <a:cubicBezTo>
                  <a:pt x="35" y="3"/>
                  <a:pt x="35" y="3"/>
                  <a:pt x="35" y="3"/>
                </a:cubicBezTo>
                <a:cubicBezTo>
                  <a:pt x="36" y="3"/>
                  <a:pt x="38" y="4"/>
                  <a:pt x="38" y="5"/>
                </a:cubicBezTo>
                <a:cubicBezTo>
                  <a:pt x="22" y="5"/>
                  <a:pt x="22" y="5"/>
                  <a:pt x="22" y="5"/>
                </a:cubicBezTo>
                <a:cubicBezTo>
                  <a:pt x="22" y="4"/>
                  <a:pt x="23" y="3"/>
                  <a:pt x="24" y="3"/>
                </a:cubicBezTo>
                <a:close/>
                <a:moveTo>
                  <a:pt x="54" y="45"/>
                </a:moveTo>
                <a:cubicBezTo>
                  <a:pt x="6" y="45"/>
                  <a:pt x="6" y="45"/>
                  <a:pt x="6" y="45"/>
                </a:cubicBezTo>
                <a:cubicBezTo>
                  <a:pt x="6" y="24"/>
                  <a:pt x="6" y="24"/>
                  <a:pt x="6" y="24"/>
                </a:cubicBezTo>
                <a:cubicBezTo>
                  <a:pt x="11" y="24"/>
                  <a:pt x="11" y="24"/>
                  <a:pt x="11" y="24"/>
                </a:cubicBezTo>
                <a:cubicBezTo>
                  <a:pt x="11" y="27"/>
                  <a:pt x="11" y="27"/>
                  <a:pt x="11" y="27"/>
                </a:cubicBezTo>
                <a:cubicBezTo>
                  <a:pt x="11" y="28"/>
                  <a:pt x="12" y="29"/>
                  <a:pt x="14" y="29"/>
                </a:cubicBezTo>
                <a:cubicBezTo>
                  <a:pt x="19" y="29"/>
                  <a:pt x="19" y="29"/>
                  <a:pt x="19" y="29"/>
                </a:cubicBezTo>
                <a:cubicBezTo>
                  <a:pt x="20" y="29"/>
                  <a:pt x="22" y="28"/>
                  <a:pt x="22" y="27"/>
                </a:cubicBezTo>
                <a:cubicBezTo>
                  <a:pt x="22" y="24"/>
                  <a:pt x="22" y="24"/>
                  <a:pt x="22" y="24"/>
                </a:cubicBezTo>
                <a:cubicBezTo>
                  <a:pt x="38" y="24"/>
                  <a:pt x="38" y="24"/>
                  <a:pt x="38" y="24"/>
                </a:cubicBezTo>
                <a:cubicBezTo>
                  <a:pt x="38" y="27"/>
                  <a:pt x="38" y="27"/>
                  <a:pt x="38" y="27"/>
                </a:cubicBezTo>
                <a:cubicBezTo>
                  <a:pt x="38" y="28"/>
                  <a:pt x="39" y="29"/>
                  <a:pt x="40" y="29"/>
                </a:cubicBezTo>
                <a:cubicBezTo>
                  <a:pt x="46" y="29"/>
                  <a:pt x="46" y="29"/>
                  <a:pt x="46" y="29"/>
                </a:cubicBezTo>
                <a:cubicBezTo>
                  <a:pt x="47" y="29"/>
                  <a:pt x="48" y="28"/>
                  <a:pt x="48" y="27"/>
                </a:cubicBezTo>
                <a:cubicBezTo>
                  <a:pt x="48" y="24"/>
                  <a:pt x="48" y="24"/>
                  <a:pt x="48" y="24"/>
                </a:cubicBezTo>
                <a:cubicBezTo>
                  <a:pt x="54" y="24"/>
                  <a:pt x="54" y="24"/>
                  <a:pt x="54" y="24"/>
                </a:cubicBezTo>
                <a:lnTo>
                  <a:pt x="54" y="45"/>
                </a:lnTo>
                <a:close/>
                <a:moveTo>
                  <a:pt x="14" y="27"/>
                </a:moveTo>
                <a:cubicBezTo>
                  <a:pt x="14" y="19"/>
                  <a:pt x="14" y="19"/>
                  <a:pt x="14" y="19"/>
                </a:cubicBezTo>
                <a:cubicBezTo>
                  <a:pt x="19" y="19"/>
                  <a:pt x="19" y="19"/>
                  <a:pt x="19" y="19"/>
                </a:cubicBezTo>
                <a:cubicBezTo>
                  <a:pt x="19" y="27"/>
                  <a:pt x="19" y="27"/>
                  <a:pt x="19" y="27"/>
                </a:cubicBezTo>
                <a:lnTo>
                  <a:pt x="14" y="27"/>
                </a:lnTo>
                <a:close/>
                <a:moveTo>
                  <a:pt x="40" y="27"/>
                </a:moveTo>
                <a:cubicBezTo>
                  <a:pt x="40" y="19"/>
                  <a:pt x="40" y="19"/>
                  <a:pt x="40" y="19"/>
                </a:cubicBezTo>
                <a:cubicBezTo>
                  <a:pt x="46" y="19"/>
                  <a:pt x="46" y="19"/>
                  <a:pt x="46" y="19"/>
                </a:cubicBezTo>
                <a:cubicBezTo>
                  <a:pt x="46" y="27"/>
                  <a:pt x="46" y="27"/>
                  <a:pt x="46" y="27"/>
                </a:cubicBezTo>
                <a:lnTo>
                  <a:pt x="40" y="27"/>
                </a:lnTo>
                <a:close/>
                <a:moveTo>
                  <a:pt x="56" y="21"/>
                </a:moveTo>
                <a:cubicBezTo>
                  <a:pt x="48" y="21"/>
                  <a:pt x="48" y="21"/>
                  <a:pt x="48" y="21"/>
                </a:cubicBezTo>
                <a:cubicBezTo>
                  <a:pt x="48" y="19"/>
                  <a:pt x="48" y="19"/>
                  <a:pt x="48" y="19"/>
                </a:cubicBezTo>
                <a:cubicBezTo>
                  <a:pt x="48" y="17"/>
                  <a:pt x="47" y="16"/>
                  <a:pt x="46" y="16"/>
                </a:cubicBezTo>
                <a:cubicBezTo>
                  <a:pt x="40" y="16"/>
                  <a:pt x="40" y="16"/>
                  <a:pt x="40" y="16"/>
                </a:cubicBezTo>
                <a:cubicBezTo>
                  <a:pt x="39" y="16"/>
                  <a:pt x="38" y="17"/>
                  <a:pt x="38" y="19"/>
                </a:cubicBezTo>
                <a:cubicBezTo>
                  <a:pt x="38" y="21"/>
                  <a:pt x="38" y="21"/>
                  <a:pt x="38" y="21"/>
                </a:cubicBezTo>
                <a:cubicBezTo>
                  <a:pt x="22" y="21"/>
                  <a:pt x="22" y="21"/>
                  <a:pt x="22" y="21"/>
                </a:cubicBezTo>
                <a:cubicBezTo>
                  <a:pt x="22" y="19"/>
                  <a:pt x="22" y="19"/>
                  <a:pt x="22" y="19"/>
                </a:cubicBezTo>
                <a:cubicBezTo>
                  <a:pt x="22" y="17"/>
                  <a:pt x="20" y="16"/>
                  <a:pt x="19" y="16"/>
                </a:cubicBezTo>
                <a:cubicBezTo>
                  <a:pt x="14" y="16"/>
                  <a:pt x="14" y="16"/>
                  <a:pt x="14" y="16"/>
                </a:cubicBezTo>
                <a:cubicBezTo>
                  <a:pt x="12" y="16"/>
                  <a:pt x="11" y="17"/>
                  <a:pt x="11" y="19"/>
                </a:cubicBezTo>
                <a:cubicBezTo>
                  <a:pt x="11" y="21"/>
                  <a:pt x="11" y="21"/>
                  <a:pt x="11" y="21"/>
                </a:cubicBezTo>
                <a:cubicBezTo>
                  <a:pt x="3" y="21"/>
                  <a:pt x="3" y="21"/>
                  <a:pt x="3" y="21"/>
                </a:cubicBezTo>
                <a:cubicBezTo>
                  <a:pt x="3" y="8"/>
                  <a:pt x="3" y="8"/>
                  <a:pt x="3" y="8"/>
                </a:cubicBezTo>
                <a:cubicBezTo>
                  <a:pt x="56" y="8"/>
                  <a:pt x="56" y="8"/>
                  <a:pt x="56" y="8"/>
                </a:cubicBezTo>
                <a:lnTo>
                  <a:pt x="56" y="21"/>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24" name="CustomShape 13"/>
          <p:cNvSpPr/>
          <p:nvPr/>
        </p:nvSpPr>
        <p:spPr>
          <a:xfrm>
            <a:off x="1598040" y="1045800"/>
            <a:ext cx="8447760" cy="589680"/>
          </a:xfrm>
          <a:prstGeom prst="rect">
            <a:avLst/>
          </a:prstGeom>
          <a:noFill/>
          <a:ln>
            <a:noFill/>
          </a:ln>
        </p:spPr>
        <p:style>
          <a:lnRef idx="0">
            <a:scrgbClr r="0" g="0" b="0"/>
          </a:lnRef>
          <a:fillRef idx="0">
            <a:scrgbClr r="0" g="0" b="0"/>
          </a:fillRef>
          <a:effectRef idx="0">
            <a:scrgbClr r="0" g="0" b="0"/>
          </a:effectRef>
          <a:fontRef idx="minor"/>
        </p:style>
      </p:sp>
      <p:sp>
        <p:nvSpPr>
          <p:cNvPr id="225" name="CustomShape 14"/>
          <p:cNvSpPr/>
          <p:nvPr/>
        </p:nvSpPr>
        <p:spPr>
          <a:xfrm>
            <a:off x="807480" y="1057680"/>
            <a:ext cx="38714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等线"/>
              </a:rPr>
              <a:t>API文档</a:t>
            </a:r>
            <a:endParaRPr lang="en-US" sz="1800" b="0" strike="noStrike" spc="-1">
              <a:latin typeface="Arial"/>
            </a:endParaRPr>
          </a:p>
        </p:txBody>
      </p:sp>
      <p:pic>
        <p:nvPicPr>
          <p:cNvPr id="226" name="图片 2"/>
          <p:cNvPicPr/>
          <p:nvPr/>
        </p:nvPicPr>
        <p:blipFill>
          <a:blip r:embed="rId2"/>
          <a:stretch/>
        </p:blipFill>
        <p:spPr>
          <a:xfrm>
            <a:off x="807480" y="1780560"/>
            <a:ext cx="7333200" cy="36212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0" y="342900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228" name="CustomShape 2"/>
          <p:cNvSpPr/>
          <p:nvPr/>
        </p:nvSpPr>
        <p:spPr>
          <a:xfrm>
            <a:off x="0" y="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229" name="CustomShape 3"/>
          <p:cNvSpPr/>
          <p:nvPr/>
        </p:nvSpPr>
        <p:spPr>
          <a:xfrm>
            <a:off x="6095880" y="342900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230" name="CustomShape 4"/>
          <p:cNvSpPr/>
          <p:nvPr/>
        </p:nvSpPr>
        <p:spPr>
          <a:xfrm>
            <a:off x="6095880" y="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231" name="CustomShape 5"/>
          <p:cNvSpPr/>
          <p:nvPr/>
        </p:nvSpPr>
        <p:spPr>
          <a:xfrm>
            <a:off x="340200" y="360000"/>
            <a:ext cx="11683800" cy="6233400"/>
          </a:xfrm>
          <a:prstGeom prst="rect">
            <a:avLst/>
          </a:prstGeom>
          <a:solidFill>
            <a:schemeClr val="bg1"/>
          </a:solidFill>
          <a:ln>
            <a:noFill/>
          </a:ln>
          <a:effectLst>
            <a:outerShdw blurRad="635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50000"/>
              </a:lnSpc>
            </a:pPr>
            <a:endParaRPr lang="en-US" sz="1800" b="0" strike="noStrike" spc="-1">
              <a:latin typeface="Arial"/>
            </a:endParaRPr>
          </a:p>
          <a:p>
            <a:pPr>
              <a:lnSpc>
                <a:spcPct val="150000"/>
              </a:lnSpc>
            </a:pPr>
            <a:r>
              <a:rPr lang="en-US" sz="1800" b="0" strike="noStrike" spc="-1">
                <a:solidFill>
                  <a:srgbClr val="FFFFFF"/>
                </a:solidFill>
                <a:latin typeface="等线"/>
              </a:rPr>
              <a:t>绘制用例图、编写用例、绘制原型图、编写系统设计与系统逻辑部署图</a:t>
            </a:r>
            <a:endParaRPr lang="en-US" sz="1800" b="0" strike="noStrike" spc="-1">
              <a:latin typeface="Arial"/>
            </a:endParaRPr>
          </a:p>
          <a:p>
            <a:pPr>
              <a:lnSpc>
                <a:spcPct val="150000"/>
              </a:lnSpc>
            </a:pPr>
            <a:r>
              <a:rPr lang="en-US" sz="1800" b="0" strike="noStrike" spc="-1">
                <a:solidFill>
                  <a:srgbClr val="FFFFFF"/>
                </a:solidFill>
                <a:latin typeface="等线"/>
              </a:rPr>
              <a:t>其他职责</a:t>
            </a:r>
            <a:endParaRPr lang="en-US" sz="1800" b="0" strike="noStrike" spc="-1">
              <a:latin typeface="Arial"/>
            </a:endParaRPr>
          </a:p>
          <a:p>
            <a:pPr>
              <a:lnSpc>
                <a:spcPct val="150000"/>
              </a:lnSpc>
            </a:pPr>
            <a:r>
              <a:rPr lang="en-US" sz="1800" b="0" strike="noStrike" spc="-1">
                <a:solidFill>
                  <a:srgbClr val="FFFFFF"/>
                </a:solidFill>
                <a:latin typeface="等线"/>
              </a:rPr>
              <a:t>前端开发——编写管理员页面</a:t>
            </a:r>
            <a:endParaRPr lang="en-US" sz="1800" b="0" strike="noStrike" spc="-1">
              <a:latin typeface="Arial"/>
            </a:endParaRPr>
          </a:p>
          <a:p>
            <a:pPr>
              <a:lnSpc>
                <a:spcPct val="150000"/>
              </a:lnSpc>
            </a:pPr>
            <a:r>
              <a:rPr lang="en-US" sz="1800" b="0" strike="noStrike" spc="-1">
                <a:solidFill>
                  <a:srgbClr val="FFFFFF"/>
                </a:solidFill>
                <a:latin typeface="等线"/>
              </a:rPr>
              <a:t>项目管理——协助组长管理项目进度</a:t>
            </a:r>
            <a:endParaRPr lang="en-US" sz="1800" b="0" strike="noStrike" spc="-1">
              <a:latin typeface="Arial"/>
            </a:endParaRPr>
          </a:p>
        </p:txBody>
      </p:sp>
      <p:sp>
        <p:nvSpPr>
          <p:cNvPr id="232" name="CustomShape 6"/>
          <p:cNvSpPr/>
          <p:nvPr/>
        </p:nvSpPr>
        <p:spPr>
          <a:xfrm>
            <a:off x="376560" y="174240"/>
            <a:ext cx="3794040" cy="83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75000"/>
              </a:lnSpc>
            </a:pPr>
            <a:r>
              <a:rPr lang="en-US" sz="2800" b="0" strike="noStrike" spc="-1">
                <a:solidFill>
                  <a:srgbClr val="324857"/>
                </a:solidFill>
                <a:latin typeface="微软雅黑"/>
                <a:ea typeface="微软雅黑"/>
              </a:rPr>
              <a:t>3.3  邹鹏宇</a:t>
            </a:r>
            <a:endParaRPr lang="en-US" sz="2800" b="0" strike="noStrike" spc="-1">
              <a:latin typeface="Arial"/>
            </a:endParaRPr>
          </a:p>
        </p:txBody>
      </p:sp>
      <p:sp>
        <p:nvSpPr>
          <p:cNvPr id="233" name="CustomShape 7"/>
          <p:cNvSpPr/>
          <p:nvPr/>
        </p:nvSpPr>
        <p:spPr>
          <a:xfrm>
            <a:off x="5192280" y="3781800"/>
            <a:ext cx="336600" cy="369000"/>
          </a:xfrm>
          <a:custGeom>
            <a:avLst/>
            <a:gdLst/>
            <a:ahLst/>
            <a:cxnLst/>
            <a:rect l="l" t="t" r="r" b="b"/>
            <a:pathLst>
              <a:path w="53" h="58">
                <a:moveTo>
                  <a:pt x="52" y="0"/>
                </a:moveTo>
                <a:cubicBezTo>
                  <a:pt x="52" y="0"/>
                  <a:pt x="52" y="0"/>
                  <a:pt x="52" y="0"/>
                </a:cubicBezTo>
                <a:cubicBezTo>
                  <a:pt x="52" y="0"/>
                  <a:pt x="52" y="0"/>
                  <a:pt x="52" y="0"/>
                </a:cubicBezTo>
                <a:cubicBezTo>
                  <a:pt x="17" y="5"/>
                  <a:pt x="17" y="5"/>
                  <a:pt x="17" y="5"/>
                </a:cubicBezTo>
                <a:cubicBezTo>
                  <a:pt x="17" y="5"/>
                  <a:pt x="17" y="5"/>
                  <a:pt x="17" y="5"/>
                </a:cubicBezTo>
                <a:cubicBezTo>
                  <a:pt x="16" y="5"/>
                  <a:pt x="16" y="6"/>
                  <a:pt x="16" y="6"/>
                </a:cubicBezTo>
                <a:cubicBezTo>
                  <a:pt x="16" y="46"/>
                  <a:pt x="16" y="46"/>
                  <a:pt x="16" y="46"/>
                </a:cubicBezTo>
                <a:cubicBezTo>
                  <a:pt x="15" y="46"/>
                  <a:pt x="14" y="45"/>
                  <a:pt x="12" y="45"/>
                </a:cubicBezTo>
                <a:cubicBezTo>
                  <a:pt x="7" y="45"/>
                  <a:pt x="7" y="45"/>
                  <a:pt x="7" y="45"/>
                </a:cubicBezTo>
                <a:cubicBezTo>
                  <a:pt x="3" y="45"/>
                  <a:pt x="0" y="48"/>
                  <a:pt x="0" y="52"/>
                </a:cubicBezTo>
                <a:cubicBezTo>
                  <a:pt x="0" y="55"/>
                  <a:pt x="3" y="58"/>
                  <a:pt x="7" y="58"/>
                </a:cubicBezTo>
                <a:cubicBezTo>
                  <a:pt x="12" y="58"/>
                  <a:pt x="12" y="58"/>
                  <a:pt x="12" y="58"/>
                </a:cubicBezTo>
                <a:cubicBezTo>
                  <a:pt x="16" y="58"/>
                  <a:pt x="19" y="55"/>
                  <a:pt x="19" y="52"/>
                </a:cubicBezTo>
                <a:cubicBezTo>
                  <a:pt x="19" y="21"/>
                  <a:pt x="19" y="21"/>
                  <a:pt x="19" y="21"/>
                </a:cubicBezTo>
                <a:cubicBezTo>
                  <a:pt x="51" y="16"/>
                  <a:pt x="51" y="16"/>
                  <a:pt x="51" y="16"/>
                </a:cubicBezTo>
                <a:cubicBezTo>
                  <a:pt x="51" y="38"/>
                  <a:pt x="51" y="38"/>
                  <a:pt x="51" y="38"/>
                </a:cubicBezTo>
                <a:cubicBezTo>
                  <a:pt x="50" y="38"/>
                  <a:pt x="48" y="37"/>
                  <a:pt x="47" y="37"/>
                </a:cubicBezTo>
                <a:cubicBezTo>
                  <a:pt x="41" y="37"/>
                  <a:pt x="41" y="37"/>
                  <a:pt x="41" y="37"/>
                </a:cubicBezTo>
                <a:cubicBezTo>
                  <a:pt x="38" y="37"/>
                  <a:pt x="35" y="40"/>
                  <a:pt x="35" y="44"/>
                </a:cubicBezTo>
                <a:cubicBezTo>
                  <a:pt x="35" y="47"/>
                  <a:pt x="38" y="50"/>
                  <a:pt x="41" y="50"/>
                </a:cubicBezTo>
                <a:cubicBezTo>
                  <a:pt x="47" y="50"/>
                  <a:pt x="47" y="50"/>
                  <a:pt x="47" y="50"/>
                </a:cubicBezTo>
                <a:cubicBezTo>
                  <a:pt x="50" y="50"/>
                  <a:pt x="53" y="47"/>
                  <a:pt x="53" y="44"/>
                </a:cubicBezTo>
                <a:cubicBezTo>
                  <a:pt x="53" y="1"/>
                  <a:pt x="53" y="1"/>
                  <a:pt x="53" y="1"/>
                </a:cubicBezTo>
                <a:cubicBezTo>
                  <a:pt x="53" y="0"/>
                  <a:pt x="53" y="0"/>
                  <a:pt x="52" y="0"/>
                </a:cubicBezTo>
                <a:close/>
                <a:moveTo>
                  <a:pt x="12" y="56"/>
                </a:moveTo>
                <a:cubicBezTo>
                  <a:pt x="7" y="56"/>
                  <a:pt x="7" y="56"/>
                  <a:pt x="7" y="56"/>
                </a:cubicBezTo>
                <a:cubicBezTo>
                  <a:pt x="4" y="56"/>
                  <a:pt x="3" y="54"/>
                  <a:pt x="3" y="52"/>
                </a:cubicBezTo>
                <a:cubicBezTo>
                  <a:pt x="3" y="49"/>
                  <a:pt x="4" y="48"/>
                  <a:pt x="7" y="48"/>
                </a:cubicBezTo>
                <a:cubicBezTo>
                  <a:pt x="12" y="48"/>
                  <a:pt x="12" y="48"/>
                  <a:pt x="12" y="48"/>
                </a:cubicBezTo>
                <a:cubicBezTo>
                  <a:pt x="14" y="48"/>
                  <a:pt x="16" y="49"/>
                  <a:pt x="16" y="52"/>
                </a:cubicBezTo>
                <a:cubicBezTo>
                  <a:pt x="16" y="54"/>
                  <a:pt x="14" y="56"/>
                  <a:pt x="12" y="56"/>
                </a:cubicBezTo>
                <a:close/>
                <a:moveTo>
                  <a:pt x="47" y="48"/>
                </a:moveTo>
                <a:cubicBezTo>
                  <a:pt x="41" y="48"/>
                  <a:pt x="41" y="48"/>
                  <a:pt x="41" y="48"/>
                </a:cubicBezTo>
                <a:cubicBezTo>
                  <a:pt x="39" y="48"/>
                  <a:pt x="37" y="46"/>
                  <a:pt x="37" y="44"/>
                </a:cubicBezTo>
                <a:cubicBezTo>
                  <a:pt x="37" y="41"/>
                  <a:pt x="39" y="40"/>
                  <a:pt x="41" y="40"/>
                </a:cubicBezTo>
                <a:cubicBezTo>
                  <a:pt x="47" y="40"/>
                  <a:pt x="47" y="40"/>
                  <a:pt x="47" y="40"/>
                </a:cubicBezTo>
                <a:cubicBezTo>
                  <a:pt x="49" y="40"/>
                  <a:pt x="51" y="41"/>
                  <a:pt x="51" y="44"/>
                </a:cubicBezTo>
                <a:cubicBezTo>
                  <a:pt x="51" y="46"/>
                  <a:pt x="49" y="48"/>
                  <a:pt x="47" y="48"/>
                </a:cubicBezTo>
                <a:close/>
                <a:moveTo>
                  <a:pt x="51" y="13"/>
                </a:moveTo>
                <a:cubicBezTo>
                  <a:pt x="19" y="18"/>
                  <a:pt x="19" y="18"/>
                  <a:pt x="19" y="18"/>
                </a:cubicBezTo>
                <a:cubicBezTo>
                  <a:pt x="19" y="7"/>
                  <a:pt x="19" y="7"/>
                  <a:pt x="19" y="7"/>
                </a:cubicBezTo>
                <a:cubicBezTo>
                  <a:pt x="51" y="3"/>
                  <a:pt x="51" y="3"/>
                  <a:pt x="51" y="3"/>
                </a:cubicBezTo>
                <a:lnTo>
                  <a:pt x="51" y="13"/>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34" name="CustomShape 8"/>
          <p:cNvSpPr/>
          <p:nvPr/>
        </p:nvSpPr>
        <p:spPr>
          <a:xfrm>
            <a:off x="6464520" y="3781800"/>
            <a:ext cx="376560" cy="369000"/>
          </a:xfrm>
          <a:custGeom>
            <a:avLst/>
            <a:gdLst/>
            <a:ahLst/>
            <a:cxnLst/>
            <a:rect l="l" t="t" r="r" b="b"/>
            <a:pathLst>
              <a:path w="199" h="195">
                <a:moveTo>
                  <a:pt x="199" y="70"/>
                </a:moveTo>
                <a:lnTo>
                  <a:pt x="128" y="70"/>
                </a:lnTo>
                <a:lnTo>
                  <a:pt x="101" y="0"/>
                </a:lnTo>
                <a:lnTo>
                  <a:pt x="74" y="70"/>
                </a:lnTo>
                <a:lnTo>
                  <a:pt x="0" y="70"/>
                </a:lnTo>
                <a:lnTo>
                  <a:pt x="61" y="114"/>
                </a:lnTo>
                <a:lnTo>
                  <a:pt x="34" y="195"/>
                </a:lnTo>
                <a:lnTo>
                  <a:pt x="101" y="148"/>
                </a:lnTo>
                <a:lnTo>
                  <a:pt x="169" y="195"/>
                </a:lnTo>
                <a:lnTo>
                  <a:pt x="142" y="114"/>
                </a:lnTo>
                <a:lnTo>
                  <a:pt x="199" y="70"/>
                </a:lnTo>
                <a:close/>
                <a:moveTo>
                  <a:pt x="148" y="171"/>
                </a:moveTo>
                <a:lnTo>
                  <a:pt x="105" y="141"/>
                </a:lnTo>
                <a:lnTo>
                  <a:pt x="101" y="134"/>
                </a:lnTo>
                <a:lnTo>
                  <a:pt x="95" y="141"/>
                </a:lnTo>
                <a:lnTo>
                  <a:pt x="51" y="171"/>
                </a:lnTo>
                <a:lnTo>
                  <a:pt x="68" y="118"/>
                </a:lnTo>
                <a:lnTo>
                  <a:pt x="71" y="111"/>
                </a:lnTo>
                <a:lnTo>
                  <a:pt x="64" y="107"/>
                </a:lnTo>
                <a:lnTo>
                  <a:pt x="27" y="81"/>
                </a:lnTo>
                <a:lnTo>
                  <a:pt x="81" y="81"/>
                </a:lnTo>
                <a:lnTo>
                  <a:pt x="81" y="74"/>
                </a:lnTo>
                <a:lnTo>
                  <a:pt x="101" y="23"/>
                </a:lnTo>
                <a:lnTo>
                  <a:pt x="118" y="74"/>
                </a:lnTo>
                <a:lnTo>
                  <a:pt x="122" y="81"/>
                </a:lnTo>
                <a:lnTo>
                  <a:pt x="172" y="81"/>
                </a:lnTo>
                <a:lnTo>
                  <a:pt x="135" y="107"/>
                </a:lnTo>
                <a:lnTo>
                  <a:pt x="132" y="111"/>
                </a:lnTo>
                <a:lnTo>
                  <a:pt x="148" y="171"/>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35" name="CustomShape 9"/>
          <p:cNvSpPr/>
          <p:nvPr/>
        </p:nvSpPr>
        <p:spPr>
          <a:xfrm>
            <a:off x="5173200" y="5234400"/>
            <a:ext cx="374400" cy="369000"/>
          </a:xfrm>
          <a:custGeom>
            <a:avLst/>
            <a:gdLst/>
            <a:ahLst/>
            <a:cxnLst/>
            <a:rect l="l" t="t" r="r" b="b"/>
            <a:pathLst>
              <a:path w="59" h="58">
                <a:moveTo>
                  <a:pt x="13" y="39"/>
                </a:moveTo>
                <a:cubicBezTo>
                  <a:pt x="15" y="38"/>
                  <a:pt x="15" y="38"/>
                  <a:pt x="15" y="38"/>
                </a:cubicBezTo>
                <a:cubicBezTo>
                  <a:pt x="15" y="38"/>
                  <a:pt x="15" y="37"/>
                  <a:pt x="15" y="37"/>
                </a:cubicBezTo>
                <a:cubicBezTo>
                  <a:pt x="15" y="36"/>
                  <a:pt x="14" y="36"/>
                  <a:pt x="14" y="36"/>
                </a:cubicBezTo>
                <a:cubicBezTo>
                  <a:pt x="13" y="36"/>
                  <a:pt x="13" y="36"/>
                  <a:pt x="13" y="36"/>
                </a:cubicBezTo>
                <a:cubicBezTo>
                  <a:pt x="11" y="37"/>
                  <a:pt x="11" y="37"/>
                  <a:pt x="11" y="37"/>
                </a:cubicBezTo>
                <a:cubicBezTo>
                  <a:pt x="11" y="38"/>
                  <a:pt x="11" y="38"/>
                  <a:pt x="11" y="38"/>
                </a:cubicBezTo>
                <a:cubicBezTo>
                  <a:pt x="11" y="39"/>
                  <a:pt x="12" y="40"/>
                  <a:pt x="12" y="40"/>
                </a:cubicBezTo>
                <a:cubicBezTo>
                  <a:pt x="13" y="40"/>
                  <a:pt x="13" y="40"/>
                  <a:pt x="13" y="39"/>
                </a:cubicBezTo>
                <a:close/>
                <a:moveTo>
                  <a:pt x="22" y="38"/>
                </a:moveTo>
                <a:cubicBezTo>
                  <a:pt x="22" y="38"/>
                  <a:pt x="21" y="37"/>
                  <a:pt x="20" y="37"/>
                </a:cubicBezTo>
                <a:cubicBezTo>
                  <a:pt x="20" y="37"/>
                  <a:pt x="20" y="37"/>
                  <a:pt x="19" y="37"/>
                </a:cubicBezTo>
                <a:cubicBezTo>
                  <a:pt x="6" y="51"/>
                  <a:pt x="6" y="51"/>
                  <a:pt x="6" y="51"/>
                </a:cubicBezTo>
                <a:cubicBezTo>
                  <a:pt x="6" y="51"/>
                  <a:pt x="6" y="51"/>
                  <a:pt x="6" y="52"/>
                </a:cubicBezTo>
                <a:cubicBezTo>
                  <a:pt x="6" y="52"/>
                  <a:pt x="6" y="53"/>
                  <a:pt x="7" y="53"/>
                </a:cubicBezTo>
                <a:cubicBezTo>
                  <a:pt x="7" y="53"/>
                  <a:pt x="8" y="53"/>
                  <a:pt x="8" y="53"/>
                </a:cubicBezTo>
                <a:cubicBezTo>
                  <a:pt x="21" y="39"/>
                  <a:pt x="21" y="39"/>
                  <a:pt x="21" y="39"/>
                </a:cubicBezTo>
                <a:cubicBezTo>
                  <a:pt x="22" y="39"/>
                  <a:pt x="22" y="39"/>
                  <a:pt x="22" y="38"/>
                </a:cubicBezTo>
                <a:close/>
                <a:moveTo>
                  <a:pt x="22" y="44"/>
                </a:moveTo>
                <a:cubicBezTo>
                  <a:pt x="21" y="44"/>
                  <a:pt x="21" y="44"/>
                  <a:pt x="21" y="44"/>
                </a:cubicBezTo>
                <a:cubicBezTo>
                  <a:pt x="17" y="48"/>
                  <a:pt x="17" y="48"/>
                  <a:pt x="17" y="48"/>
                </a:cubicBezTo>
                <a:cubicBezTo>
                  <a:pt x="16" y="48"/>
                  <a:pt x="16" y="49"/>
                  <a:pt x="16" y="49"/>
                </a:cubicBezTo>
                <a:cubicBezTo>
                  <a:pt x="16" y="50"/>
                  <a:pt x="17" y="50"/>
                  <a:pt x="18" y="50"/>
                </a:cubicBezTo>
                <a:cubicBezTo>
                  <a:pt x="18" y="50"/>
                  <a:pt x="18" y="50"/>
                  <a:pt x="19" y="50"/>
                </a:cubicBezTo>
                <a:cubicBezTo>
                  <a:pt x="23" y="46"/>
                  <a:pt x="23" y="46"/>
                  <a:pt x="23" y="46"/>
                </a:cubicBezTo>
                <a:cubicBezTo>
                  <a:pt x="23" y="46"/>
                  <a:pt x="23" y="45"/>
                  <a:pt x="23" y="45"/>
                </a:cubicBezTo>
                <a:cubicBezTo>
                  <a:pt x="23" y="44"/>
                  <a:pt x="22" y="44"/>
                  <a:pt x="22" y="44"/>
                </a:cubicBezTo>
                <a:close/>
                <a:moveTo>
                  <a:pt x="59" y="1"/>
                </a:moveTo>
                <a:cubicBezTo>
                  <a:pt x="59" y="0"/>
                  <a:pt x="58" y="0"/>
                  <a:pt x="58" y="0"/>
                </a:cubicBezTo>
                <a:cubicBezTo>
                  <a:pt x="57" y="0"/>
                  <a:pt x="57" y="0"/>
                  <a:pt x="57" y="0"/>
                </a:cubicBezTo>
                <a:cubicBezTo>
                  <a:pt x="57" y="0"/>
                  <a:pt x="57" y="0"/>
                  <a:pt x="57" y="0"/>
                </a:cubicBezTo>
                <a:cubicBezTo>
                  <a:pt x="1" y="24"/>
                  <a:pt x="1" y="24"/>
                  <a:pt x="1" y="24"/>
                </a:cubicBezTo>
                <a:cubicBezTo>
                  <a:pt x="1" y="24"/>
                  <a:pt x="1" y="24"/>
                  <a:pt x="1" y="24"/>
                </a:cubicBezTo>
                <a:cubicBezTo>
                  <a:pt x="1" y="24"/>
                  <a:pt x="1" y="24"/>
                  <a:pt x="1" y="24"/>
                </a:cubicBezTo>
                <a:cubicBezTo>
                  <a:pt x="1" y="24"/>
                  <a:pt x="1" y="24"/>
                  <a:pt x="1" y="24"/>
                </a:cubicBezTo>
                <a:cubicBezTo>
                  <a:pt x="1" y="24"/>
                  <a:pt x="0" y="24"/>
                  <a:pt x="0" y="25"/>
                </a:cubicBezTo>
                <a:cubicBezTo>
                  <a:pt x="0" y="26"/>
                  <a:pt x="1" y="26"/>
                  <a:pt x="1" y="26"/>
                </a:cubicBezTo>
                <a:cubicBezTo>
                  <a:pt x="1" y="26"/>
                  <a:pt x="1" y="26"/>
                  <a:pt x="1" y="26"/>
                </a:cubicBezTo>
                <a:cubicBezTo>
                  <a:pt x="23" y="35"/>
                  <a:pt x="23" y="35"/>
                  <a:pt x="23" y="35"/>
                </a:cubicBezTo>
                <a:cubicBezTo>
                  <a:pt x="32" y="57"/>
                  <a:pt x="32" y="57"/>
                  <a:pt x="32" y="57"/>
                </a:cubicBezTo>
                <a:cubicBezTo>
                  <a:pt x="32" y="57"/>
                  <a:pt x="32" y="57"/>
                  <a:pt x="32" y="57"/>
                </a:cubicBezTo>
                <a:cubicBezTo>
                  <a:pt x="33" y="58"/>
                  <a:pt x="33" y="58"/>
                  <a:pt x="34" y="58"/>
                </a:cubicBezTo>
                <a:cubicBezTo>
                  <a:pt x="34" y="58"/>
                  <a:pt x="35" y="58"/>
                  <a:pt x="35" y="58"/>
                </a:cubicBezTo>
                <a:cubicBezTo>
                  <a:pt x="35" y="58"/>
                  <a:pt x="35" y="58"/>
                  <a:pt x="35" y="58"/>
                </a:cubicBezTo>
                <a:cubicBezTo>
                  <a:pt x="35" y="58"/>
                  <a:pt x="35" y="58"/>
                  <a:pt x="35" y="58"/>
                </a:cubicBezTo>
                <a:cubicBezTo>
                  <a:pt x="35" y="58"/>
                  <a:pt x="35" y="58"/>
                  <a:pt x="35" y="58"/>
                </a:cubicBezTo>
                <a:cubicBezTo>
                  <a:pt x="59" y="2"/>
                  <a:pt x="59" y="2"/>
                  <a:pt x="59" y="2"/>
                </a:cubicBezTo>
                <a:cubicBezTo>
                  <a:pt x="59" y="2"/>
                  <a:pt x="59" y="2"/>
                  <a:pt x="59" y="2"/>
                </a:cubicBezTo>
                <a:cubicBezTo>
                  <a:pt x="59" y="1"/>
                  <a:pt x="59" y="1"/>
                  <a:pt x="59" y="1"/>
                </a:cubicBezTo>
                <a:close/>
                <a:moveTo>
                  <a:pt x="5" y="25"/>
                </a:moveTo>
                <a:cubicBezTo>
                  <a:pt x="52" y="5"/>
                  <a:pt x="52" y="5"/>
                  <a:pt x="52" y="5"/>
                </a:cubicBezTo>
                <a:cubicBezTo>
                  <a:pt x="24" y="33"/>
                  <a:pt x="24" y="33"/>
                  <a:pt x="24" y="33"/>
                </a:cubicBezTo>
                <a:lnTo>
                  <a:pt x="5" y="25"/>
                </a:lnTo>
                <a:close/>
                <a:moveTo>
                  <a:pt x="34" y="54"/>
                </a:moveTo>
                <a:cubicBezTo>
                  <a:pt x="26" y="35"/>
                  <a:pt x="26" y="35"/>
                  <a:pt x="26" y="35"/>
                </a:cubicBezTo>
                <a:cubicBezTo>
                  <a:pt x="54" y="7"/>
                  <a:pt x="54" y="7"/>
                  <a:pt x="54" y="7"/>
                </a:cubicBezTo>
                <a:lnTo>
                  <a:pt x="34" y="54"/>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36" name="CustomShape 10"/>
          <p:cNvSpPr/>
          <p:nvPr/>
        </p:nvSpPr>
        <p:spPr>
          <a:xfrm>
            <a:off x="5172480" y="2328480"/>
            <a:ext cx="376560" cy="369000"/>
          </a:xfrm>
          <a:custGeom>
            <a:avLst/>
            <a:gdLst/>
            <a:ahLst/>
            <a:cxnLst/>
            <a:rect l="l" t="t" r="r" b="b"/>
            <a:pathLst>
              <a:path w="59" h="58">
                <a:moveTo>
                  <a:pt x="50" y="42"/>
                </a:moveTo>
                <a:cubicBezTo>
                  <a:pt x="32" y="42"/>
                  <a:pt x="32" y="42"/>
                  <a:pt x="32" y="42"/>
                </a:cubicBezTo>
                <a:cubicBezTo>
                  <a:pt x="32" y="40"/>
                  <a:pt x="29" y="38"/>
                  <a:pt x="27" y="38"/>
                </a:cubicBezTo>
                <a:cubicBezTo>
                  <a:pt x="25" y="38"/>
                  <a:pt x="22" y="40"/>
                  <a:pt x="22" y="42"/>
                </a:cubicBezTo>
                <a:cubicBezTo>
                  <a:pt x="10" y="42"/>
                  <a:pt x="10" y="42"/>
                  <a:pt x="10" y="42"/>
                </a:cubicBezTo>
                <a:cubicBezTo>
                  <a:pt x="9" y="42"/>
                  <a:pt x="8" y="43"/>
                  <a:pt x="8" y="44"/>
                </a:cubicBezTo>
                <a:cubicBezTo>
                  <a:pt x="8" y="44"/>
                  <a:pt x="9" y="45"/>
                  <a:pt x="10" y="45"/>
                </a:cubicBezTo>
                <a:cubicBezTo>
                  <a:pt x="22" y="45"/>
                  <a:pt x="22" y="45"/>
                  <a:pt x="22" y="45"/>
                </a:cubicBezTo>
                <a:cubicBezTo>
                  <a:pt x="22" y="47"/>
                  <a:pt x="25" y="49"/>
                  <a:pt x="27" y="49"/>
                </a:cubicBezTo>
                <a:cubicBezTo>
                  <a:pt x="29" y="49"/>
                  <a:pt x="32" y="47"/>
                  <a:pt x="32" y="45"/>
                </a:cubicBezTo>
                <a:cubicBezTo>
                  <a:pt x="50" y="45"/>
                  <a:pt x="50" y="45"/>
                  <a:pt x="50" y="45"/>
                </a:cubicBezTo>
                <a:cubicBezTo>
                  <a:pt x="50" y="45"/>
                  <a:pt x="51" y="44"/>
                  <a:pt x="51" y="44"/>
                </a:cubicBezTo>
                <a:cubicBezTo>
                  <a:pt x="51" y="43"/>
                  <a:pt x="50" y="42"/>
                  <a:pt x="50" y="42"/>
                </a:cubicBezTo>
                <a:close/>
                <a:moveTo>
                  <a:pt x="27" y="46"/>
                </a:moveTo>
                <a:cubicBezTo>
                  <a:pt x="26" y="46"/>
                  <a:pt x="24" y="45"/>
                  <a:pt x="24" y="44"/>
                </a:cubicBezTo>
                <a:cubicBezTo>
                  <a:pt x="24" y="42"/>
                  <a:pt x="26" y="41"/>
                  <a:pt x="27" y="41"/>
                </a:cubicBezTo>
                <a:cubicBezTo>
                  <a:pt x="28" y="41"/>
                  <a:pt x="30" y="42"/>
                  <a:pt x="30" y="44"/>
                </a:cubicBezTo>
                <a:cubicBezTo>
                  <a:pt x="30" y="45"/>
                  <a:pt x="28" y="46"/>
                  <a:pt x="27" y="46"/>
                </a:cubicBezTo>
                <a:close/>
                <a:moveTo>
                  <a:pt x="50" y="13"/>
                </a:moveTo>
                <a:cubicBezTo>
                  <a:pt x="27" y="13"/>
                  <a:pt x="27" y="13"/>
                  <a:pt x="27" y="13"/>
                </a:cubicBezTo>
                <a:cubicBezTo>
                  <a:pt x="26" y="11"/>
                  <a:pt x="24" y="9"/>
                  <a:pt x="22" y="9"/>
                </a:cubicBezTo>
                <a:cubicBezTo>
                  <a:pt x="19" y="9"/>
                  <a:pt x="17" y="11"/>
                  <a:pt x="17" y="13"/>
                </a:cubicBezTo>
                <a:cubicBezTo>
                  <a:pt x="10" y="13"/>
                  <a:pt x="10" y="13"/>
                  <a:pt x="10" y="13"/>
                </a:cubicBezTo>
                <a:cubicBezTo>
                  <a:pt x="9" y="13"/>
                  <a:pt x="8" y="14"/>
                  <a:pt x="8" y="14"/>
                </a:cubicBezTo>
                <a:cubicBezTo>
                  <a:pt x="8" y="15"/>
                  <a:pt x="9" y="16"/>
                  <a:pt x="10" y="16"/>
                </a:cubicBezTo>
                <a:cubicBezTo>
                  <a:pt x="17" y="16"/>
                  <a:pt x="17" y="16"/>
                  <a:pt x="17" y="16"/>
                </a:cubicBezTo>
                <a:cubicBezTo>
                  <a:pt x="17" y="18"/>
                  <a:pt x="19" y="20"/>
                  <a:pt x="22" y="20"/>
                </a:cubicBezTo>
                <a:cubicBezTo>
                  <a:pt x="24" y="20"/>
                  <a:pt x="26" y="18"/>
                  <a:pt x="27" y="16"/>
                </a:cubicBezTo>
                <a:cubicBezTo>
                  <a:pt x="50" y="16"/>
                  <a:pt x="50" y="16"/>
                  <a:pt x="50" y="16"/>
                </a:cubicBezTo>
                <a:cubicBezTo>
                  <a:pt x="50" y="16"/>
                  <a:pt x="51" y="15"/>
                  <a:pt x="51" y="14"/>
                </a:cubicBezTo>
                <a:cubicBezTo>
                  <a:pt x="51" y="14"/>
                  <a:pt x="50" y="13"/>
                  <a:pt x="50" y="13"/>
                </a:cubicBezTo>
                <a:close/>
                <a:moveTo>
                  <a:pt x="22" y="17"/>
                </a:moveTo>
                <a:cubicBezTo>
                  <a:pt x="20" y="17"/>
                  <a:pt x="19" y="16"/>
                  <a:pt x="19" y="14"/>
                </a:cubicBezTo>
                <a:cubicBezTo>
                  <a:pt x="19" y="13"/>
                  <a:pt x="20" y="12"/>
                  <a:pt x="22" y="12"/>
                </a:cubicBezTo>
                <a:cubicBezTo>
                  <a:pt x="23" y="12"/>
                  <a:pt x="24" y="13"/>
                  <a:pt x="24" y="14"/>
                </a:cubicBezTo>
                <a:cubicBezTo>
                  <a:pt x="24" y="16"/>
                  <a:pt x="23" y="17"/>
                  <a:pt x="22" y="17"/>
                </a:cubicBezTo>
                <a:close/>
                <a:moveTo>
                  <a:pt x="50" y="28"/>
                </a:moveTo>
                <a:cubicBezTo>
                  <a:pt x="45" y="28"/>
                  <a:pt x="45" y="28"/>
                  <a:pt x="45" y="28"/>
                </a:cubicBezTo>
                <a:cubicBezTo>
                  <a:pt x="45" y="25"/>
                  <a:pt x="43" y="24"/>
                  <a:pt x="40" y="24"/>
                </a:cubicBezTo>
                <a:cubicBezTo>
                  <a:pt x="38" y="24"/>
                  <a:pt x="36" y="25"/>
                  <a:pt x="35" y="28"/>
                </a:cubicBezTo>
                <a:cubicBezTo>
                  <a:pt x="10" y="28"/>
                  <a:pt x="10" y="28"/>
                  <a:pt x="10" y="28"/>
                </a:cubicBezTo>
                <a:cubicBezTo>
                  <a:pt x="9" y="28"/>
                  <a:pt x="8" y="28"/>
                  <a:pt x="8" y="29"/>
                </a:cubicBezTo>
                <a:cubicBezTo>
                  <a:pt x="8" y="30"/>
                  <a:pt x="9" y="30"/>
                  <a:pt x="10" y="30"/>
                </a:cubicBezTo>
                <a:cubicBezTo>
                  <a:pt x="35" y="30"/>
                  <a:pt x="35" y="30"/>
                  <a:pt x="35" y="30"/>
                </a:cubicBezTo>
                <a:cubicBezTo>
                  <a:pt x="36" y="33"/>
                  <a:pt x="38" y="34"/>
                  <a:pt x="40" y="34"/>
                </a:cubicBezTo>
                <a:cubicBezTo>
                  <a:pt x="43" y="34"/>
                  <a:pt x="45" y="33"/>
                  <a:pt x="45" y="30"/>
                </a:cubicBezTo>
                <a:cubicBezTo>
                  <a:pt x="50" y="30"/>
                  <a:pt x="50" y="30"/>
                  <a:pt x="50" y="30"/>
                </a:cubicBezTo>
                <a:cubicBezTo>
                  <a:pt x="50" y="30"/>
                  <a:pt x="51" y="30"/>
                  <a:pt x="51" y="29"/>
                </a:cubicBezTo>
                <a:cubicBezTo>
                  <a:pt x="51" y="28"/>
                  <a:pt x="50" y="28"/>
                  <a:pt x="50" y="28"/>
                </a:cubicBezTo>
                <a:close/>
                <a:moveTo>
                  <a:pt x="40" y="32"/>
                </a:moveTo>
                <a:cubicBezTo>
                  <a:pt x="39" y="32"/>
                  <a:pt x="38" y="30"/>
                  <a:pt x="38" y="29"/>
                </a:cubicBezTo>
                <a:cubicBezTo>
                  <a:pt x="38" y="28"/>
                  <a:pt x="39" y="26"/>
                  <a:pt x="40" y="26"/>
                </a:cubicBezTo>
                <a:cubicBezTo>
                  <a:pt x="42" y="26"/>
                  <a:pt x="43" y="28"/>
                  <a:pt x="43" y="29"/>
                </a:cubicBezTo>
                <a:cubicBezTo>
                  <a:pt x="43" y="30"/>
                  <a:pt x="42" y="32"/>
                  <a:pt x="40" y="32"/>
                </a:cubicBezTo>
                <a:close/>
                <a:moveTo>
                  <a:pt x="54" y="0"/>
                </a:moveTo>
                <a:cubicBezTo>
                  <a:pt x="6" y="0"/>
                  <a:pt x="6" y="0"/>
                  <a:pt x="6" y="0"/>
                </a:cubicBezTo>
                <a:cubicBezTo>
                  <a:pt x="3" y="0"/>
                  <a:pt x="0" y="2"/>
                  <a:pt x="0" y="5"/>
                </a:cubicBezTo>
                <a:cubicBezTo>
                  <a:pt x="0" y="53"/>
                  <a:pt x="0" y="53"/>
                  <a:pt x="0" y="53"/>
                </a:cubicBezTo>
                <a:cubicBezTo>
                  <a:pt x="0" y="56"/>
                  <a:pt x="3" y="58"/>
                  <a:pt x="6" y="58"/>
                </a:cubicBezTo>
                <a:cubicBezTo>
                  <a:pt x="54" y="58"/>
                  <a:pt x="54" y="58"/>
                  <a:pt x="54" y="58"/>
                </a:cubicBezTo>
                <a:cubicBezTo>
                  <a:pt x="57" y="58"/>
                  <a:pt x="59" y="56"/>
                  <a:pt x="59" y="53"/>
                </a:cubicBezTo>
                <a:cubicBezTo>
                  <a:pt x="59" y="5"/>
                  <a:pt x="59" y="5"/>
                  <a:pt x="59" y="5"/>
                </a:cubicBezTo>
                <a:cubicBezTo>
                  <a:pt x="59" y="2"/>
                  <a:pt x="57" y="0"/>
                  <a:pt x="54" y="0"/>
                </a:cubicBezTo>
                <a:close/>
                <a:moveTo>
                  <a:pt x="56" y="53"/>
                </a:moveTo>
                <a:cubicBezTo>
                  <a:pt x="56" y="54"/>
                  <a:pt x="55" y="56"/>
                  <a:pt x="54" y="56"/>
                </a:cubicBezTo>
                <a:cubicBezTo>
                  <a:pt x="6" y="56"/>
                  <a:pt x="6" y="56"/>
                  <a:pt x="6" y="56"/>
                </a:cubicBezTo>
                <a:cubicBezTo>
                  <a:pt x="4" y="56"/>
                  <a:pt x="3" y="54"/>
                  <a:pt x="3" y="53"/>
                </a:cubicBezTo>
                <a:cubicBezTo>
                  <a:pt x="3" y="5"/>
                  <a:pt x="3" y="5"/>
                  <a:pt x="3" y="5"/>
                </a:cubicBezTo>
                <a:cubicBezTo>
                  <a:pt x="3" y="4"/>
                  <a:pt x="4" y="2"/>
                  <a:pt x="6" y="2"/>
                </a:cubicBezTo>
                <a:cubicBezTo>
                  <a:pt x="54" y="2"/>
                  <a:pt x="54" y="2"/>
                  <a:pt x="54" y="2"/>
                </a:cubicBezTo>
                <a:cubicBezTo>
                  <a:pt x="55" y="2"/>
                  <a:pt x="56" y="4"/>
                  <a:pt x="56" y="5"/>
                </a:cubicBezTo>
                <a:lnTo>
                  <a:pt x="56" y="53"/>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37" name="CustomShape 11"/>
          <p:cNvSpPr/>
          <p:nvPr/>
        </p:nvSpPr>
        <p:spPr>
          <a:xfrm>
            <a:off x="6464520" y="2328480"/>
            <a:ext cx="376560" cy="369000"/>
          </a:xfrm>
          <a:custGeom>
            <a:avLst/>
            <a:gdLst/>
            <a:ahLst/>
            <a:cxnLst/>
            <a:rect l="l" t="t" r="r" b="b"/>
            <a:pathLst>
              <a:path w="59" h="58">
                <a:moveTo>
                  <a:pt x="57" y="23"/>
                </a:moveTo>
                <a:cubicBezTo>
                  <a:pt x="54" y="22"/>
                  <a:pt x="54" y="22"/>
                  <a:pt x="54" y="22"/>
                </a:cubicBezTo>
                <a:cubicBezTo>
                  <a:pt x="54" y="20"/>
                  <a:pt x="53" y="18"/>
                  <a:pt x="52" y="16"/>
                </a:cubicBezTo>
                <a:cubicBezTo>
                  <a:pt x="53" y="14"/>
                  <a:pt x="53" y="14"/>
                  <a:pt x="53" y="14"/>
                </a:cubicBezTo>
                <a:cubicBezTo>
                  <a:pt x="54" y="13"/>
                  <a:pt x="54" y="12"/>
                  <a:pt x="53" y="11"/>
                </a:cubicBezTo>
                <a:cubicBezTo>
                  <a:pt x="48" y="5"/>
                  <a:pt x="48" y="5"/>
                  <a:pt x="48" y="5"/>
                </a:cubicBezTo>
                <a:cubicBezTo>
                  <a:pt x="47" y="5"/>
                  <a:pt x="47" y="5"/>
                  <a:pt x="46" y="5"/>
                </a:cubicBezTo>
                <a:cubicBezTo>
                  <a:pt x="46" y="5"/>
                  <a:pt x="45" y="5"/>
                  <a:pt x="45" y="5"/>
                </a:cubicBezTo>
                <a:cubicBezTo>
                  <a:pt x="42" y="7"/>
                  <a:pt x="42" y="7"/>
                  <a:pt x="42" y="7"/>
                </a:cubicBezTo>
                <a:cubicBezTo>
                  <a:pt x="40" y="6"/>
                  <a:pt x="38" y="5"/>
                  <a:pt x="36" y="4"/>
                </a:cubicBezTo>
                <a:cubicBezTo>
                  <a:pt x="36" y="2"/>
                  <a:pt x="36" y="2"/>
                  <a:pt x="36" y="2"/>
                </a:cubicBezTo>
                <a:cubicBezTo>
                  <a:pt x="35" y="1"/>
                  <a:pt x="35" y="0"/>
                  <a:pt x="34" y="0"/>
                </a:cubicBezTo>
                <a:cubicBezTo>
                  <a:pt x="26" y="0"/>
                  <a:pt x="26" y="0"/>
                  <a:pt x="26" y="0"/>
                </a:cubicBezTo>
                <a:cubicBezTo>
                  <a:pt x="25" y="0"/>
                  <a:pt x="24" y="1"/>
                  <a:pt x="24" y="2"/>
                </a:cubicBezTo>
                <a:cubicBezTo>
                  <a:pt x="23" y="4"/>
                  <a:pt x="23" y="4"/>
                  <a:pt x="23" y="4"/>
                </a:cubicBezTo>
                <a:cubicBezTo>
                  <a:pt x="21" y="5"/>
                  <a:pt x="19" y="6"/>
                  <a:pt x="17" y="7"/>
                </a:cubicBezTo>
                <a:cubicBezTo>
                  <a:pt x="14" y="5"/>
                  <a:pt x="14" y="5"/>
                  <a:pt x="14" y="5"/>
                </a:cubicBezTo>
                <a:cubicBezTo>
                  <a:pt x="14" y="5"/>
                  <a:pt x="13" y="5"/>
                  <a:pt x="13" y="5"/>
                </a:cubicBezTo>
                <a:cubicBezTo>
                  <a:pt x="12" y="5"/>
                  <a:pt x="12" y="5"/>
                  <a:pt x="12" y="5"/>
                </a:cubicBezTo>
                <a:cubicBezTo>
                  <a:pt x="6" y="11"/>
                  <a:pt x="6" y="11"/>
                  <a:pt x="6" y="11"/>
                </a:cubicBezTo>
                <a:cubicBezTo>
                  <a:pt x="5" y="12"/>
                  <a:pt x="6" y="13"/>
                  <a:pt x="6" y="14"/>
                </a:cubicBezTo>
                <a:cubicBezTo>
                  <a:pt x="8" y="16"/>
                  <a:pt x="8" y="16"/>
                  <a:pt x="8" y="16"/>
                </a:cubicBezTo>
                <a:cubicBezTo>
                  <a:pt x="7" y="18"/>
                  <a:pt x="6" y="20"/>
                  <a:pt x="5" y="22"/>
                </a:cubicBezTo>
                <a:cubicBezTo>
                  <a:pt x="2" y="23"/>
                  <a:pt x="2" y="23"/>
                  <a:pt x="2" y="23"/>
                </a:cubicBezTo>
                <a:cubicBezTo>
                  <a:pt x="1" y="23"/>
                  <a:pt x="0" y="24"/>
                  <a:pt x="0" y="25"/>
                </a:cubicBezTo>
                <a:cubicBezTo>
                  <a:pt x="0" y="33"/>
                  <a:pt x="0" y="33"/>
                  <a:pt x="0" y="33"/>
                </a:cubicBezTo>
                <a:cubicBezTo>
                  <a:pt x="0" y="34"/>
                  <a:pt x="1" y="35"/>
                  <a:pt x="2" y="35"/>
                </a:cubicBezTo>
                <a:cubicBezTo>
                  <a:pt x="5" y="36"/>
                  <a:pt x="5" y="36"/>
                  <a:pt x="5" y="36"/>
                </a:cubicBezTo>
                <a:cubicBezTo>
                  <a:pt x="6" y="38"/>
                  <a:pt x="7" y="40"/>
                  <a:pt x="8" y="42"/>
                </a:cubicBezTo>
                <a:cubicBezTo>
                  <a:pt x="6" y="44"/>
                  <a:pt x="6" y="44"/>
                  <a:pt x="6" y="44"/>
                </a:cubicBezTo>
                <a:cubicBezTo>
                  <a:pt x="6" y="45"/>
                  <a:pt x="5" y="46"/>
                  <a:pt x="6" y="47"/>
                </a:cubicBezTo>
                <a:cubicBezTo>
                  <a:pt x="12" y="53"/>
                  <a:pt x="12" y="53"/>
                  <a:pt x="12" y="53"/>
                </a:cubicBezTo>
                <a:cubicBezTo>
                  <a:pt x="12" y="53"/>
                  <a:pt x="12" y="53"/>
                  <a:pt x="13" y="53"/>
                </a:cubicBezTo>
                <a:cubicBezTo>
                  <a:pt x="13" y="53"/>
                  <a:pt x="14" y="53"/>
                  <a:pt x="14" y="53"/>
                </a:cubicBezTo>
                <a:cubicBezTo>
                  <a:pt x="17" y="51"/>
                  <a:pt x="17" y="51"/>
                  <a:pt x="17" y="51"/>
                </a:cubicBezTo>
                <a:cubicBezTo>
                  <a:pt x="19" y="52"/>
                  <a:pt x="21" y="53"/>
                  <a:pt x="23" y="54"/>
                </a:cubicBezTo>
                <a:cubicBezTo>
                  <a:pt x="24" y="56"/>
                  <a:pt x="24" y="56"/>
                  <a:pt x="24" y="56"/>
                </a:cubicBezTo>
                <a:cubicBezTo>
                  <a:pt x="24" y="57"/>
                  <a:pt x="25" y="58"/>
                  <a:pt x="26" y="58"/>
                </a:cubicBezTo>
                <a:cubicBezTo>
                  <a:pt x="34" y="58"/>
                  <a:pt x="34" y="58"/>
                  <a:pt x="34" y="58"/>
                </a:cubicBezTo>
                <a:cubicBezTo>
                  <a:pt x="35" y="58"/>
                  <a:pt x="35" y="57"/>
                  <a:pt x="36" y="56"/>
                </a:cubicBezTo>
                <a:cubicBezTo>
                  <a:pt x="36" y="54"/>
                  <a:pt x="36" y="54"/>
                  <a:pt x="36" y="54"/>
                </a:cubicBezTo>
                <a:cubicBezTo>
                  <a:pt x="38" y="53"/>
                  <a:pt x="40" y="52"/>
                  <a:pt x="42" y="51"/>
                </a:cubicBezTo>
                <a:cubicBezTo>
                  <a:pt x="45" y="53"/>
                  <a:pt x="45" y="53"/>
                  <a:pt x="45" y="53"/>
                </a:cubicBezTo>
                <a:cubicBezTo>
                  <a:pt x="45" y="53"/>
                  <a:pt x="46" y="53"/>
                  <a:pt x="46" y="53"/>
                </a:cubicBezTo>
                <a:cubicBezTo>
                  <a:pt x="47" y="53"/>
                  <a:pt x="47" y="53"/>
                  <a:pt x="48" y="53"/>
                </a:cubicBezTo>
                <a:cubicBezTo>
                  <a:pt x="53" y="47"/>
                  <a:pt x="53" y="47"/>
                  <a:pt x="53" y="47"/>
                </a:cubicBezTo>
                <a:cubicBezTo>
                  <a:pt x="54" y="46"/>
                  <a:pt x="54" y="45"/>
                  <a:pt x="53" y="44"/>
                </a:cubicBezTo>
                <a:cubicBezTo>
                  <a:pt x="52" y="42"/>
                  <a:pt x="52" y="42"/>
                  <a:pt x="52" y="42"/>
                </a:cubicBezTo>
                <a:cubicBezTo>
                  <a:pt x="53" y="40"/>
                  <a:pt x="54" y="38"/>
                  <a:pt x="54" y="36"/>
                </a:cubicBezTo>
                <a:cubicBezTo>
                  <a:pt x="57" y="35"/>
                  <a:pt x="57" y="35"/>
                  <a:pt x="57" y="35"/>
                </a:cubicBezTo>
                <a:cubicBezTo>
                  <a:pt x="58" y="35"/>
                  <a:pt x="59" y="34"/>
                  <a:pt x="59" y="33"/>
                </a:cubicBezTo>
                <a:cubicBezTo>
                  <a:pt x="59" y="25"/>
                  <a:pt x="59" y="25"/>
                  <a:pt x="59" y="25"/>
                </a:cubicBezTo>
                <a:cubicBezTo>
                  <a:pt x="59" y="24"/>
                  <a:pt x="58" y="23"/>
                  <a:pt x="57" y="23"/>
                </a:cubicBezTo>
                <a:close/>
                <a:moveTo>
                  <a:pt x="56" y="32"/>
                </a:moveTo>
                <a:cubicBezTo>
                  <a:pt x="56" y="32"/>
                  <a:pt x="56" y="32"/>
                  <a:pt x="56" y="32"/>
                </a:cubicBezTo>
                <a:cubicBezTo>
                  <a:pt x="54" y="33"/>
                  <a:pt x="54" y="33"/>
                  <a:pt x="54" y="33"/>
                </a:cubicBezTo>
                <a:cubicBezTo>
                  <a:pt x="53" y="33"/>
                  <a:pt x="52" y="34"/>
                  <a:pt x="52" y="35"/>
                </a:cubicBezTo>
                <a:cubicBezTo>
                  <a:pt x="51" y="37"/>
                  <a:pt x="50" y="39"/>
                  <a:pt x="49" y="40"/>
                </a:cubicBezTo>
                <a:cubicBezTo>
                  <a:pt x="49" y="41"/>
                  <a:pt x="49" y="42"/>
                  <a:pt x="49" y="43"/>
                </a:cubicBezTo>
                <a:cubicBezTo>
                  <a:pt x="51" y="46"/>
                  <a:pt x="51" y="46"/>
                  <a:pt x="51" y="46"/>
                </a:cubicBezTo>
                <a:cubicBezTo>
                  <a:pt x="46" y="50"/>
                  <a:pt x="46" y="50"/>
                  <a:pt x="46" y="50"/>
                </a:cubicBezTo>
                <a:cubicBezTo>
                  <a:pt x="46" y="50"/>
                  <a:pt x="46" y="50"/>
                  <a:pt x="46" y="50"/>
                </a:cubicBezTo>
                <a:cubicBezTo>
                  <a:pt x="44" y="49"/>
                  <a:pt x="44" y="49"/>
                  <a:pt x="44" y="49"/>
                </a:cubicBezTo>
                <a:cubicBezTo>
                  <a:pt x="43" y="48"/>
                  <a:pt x="43" y="48"/>
                  <a:pt x="42" y="48"/>
                </a:cubicBezTo>
                <a:cubicBezTo>
                  <a:pt x="42" y="48"/>
                  <a:pt x="41" y="48"/>
                  <a:pt x="41" y="49"/>
                </a:cubicBezTo>
                <a:cubicBezTo>
                  <a:pt x="39" y="50"/>
                  <a:pt x="37" y="50"/>
                  <a:pt x="36" y="51"/>
                </a:cubicBezTo>
                <a:cubicBezTo>
                  <a:pt x="35" y="51"/>
                  <a:pt x="34" y="52"/>
                  <a:pt x="34" y="53"/>
                </a:cubicBezTo>
                <a:cubicBezTo>
                  <a:pt x="33" y="56"/>
                  <a:pt x="33" y="56"/>
                  <a:pt x="33" y="56"/>
                </a:cubicBezTo>
                <a:cubicBezTo>
                  <a:pt x="33" y="56"/>
                  <a:pt x="33" y="56"/>
                  <a:pt x="33" y="56"/>
                </a:cubicBezTo>
                <a:cubicBezTo>
                  <a:pt x="26" y="56"/>
                  <a:pt x="26" y="56"/>
                  <a:pt x="26" y="56"/>
                </a:cubicBezTo>
                <a:cubicBezTo>
                  <a:pt x="26" y="53"/>
                  <a:pt x="26" y="53"/>
                  <a:pt x="26" y="53"/>
                </a:cubicBezTo>
                <a:cubicBezTo>
                  <a:pt x="25" y="52"/>
                  <a:pt x="25" y="51"/>
                  <a:pt x="24" y="51"/>
                </a:cubicBezTo>
                <a:cubicBezTo>
                  <a:pt x="22" y="50"/>
                  <a:pt x="20" y="50"/>
                  <a:pt x="18" y="49"/>
                </a:cubicBezTo>
                <a:cubicBezTo>
                  <a:pt x="18" y="48"/>
                  <a:pt x="17" y="48"/>
                  <a:pt x="17" y="48"/>
                </a:cubicBezTo>
                <a:cubicBezTo>
                  <a:pt x="16" y="48"/>
                  <a:pt x="16" y="48"/>
                  <a:pt x="16" y="49"/>
                </a:cubicBezTo>
                <a:cubicBezTo>
                  <a:pt x="13" y="50"/>
                  <a:pt x="13" y="50"/>
                  <a:pt x="13" y="50"/>
                </a:cubicBezTo>
                <a:cubicBezTo>
                  <a:pt x="13" y="50"/>
                  <a:pt x="13" y="50"/>
                  <a:pt x="13" y="50"/>
                </a:cubicBezTo>
                <a:cubicBezTo>
                  <a:pt x="8" y="46"/>
                  <a:pt x="8" y="46"/>
                  <a:pt x="8" y="46"/>
                </a:cubicBezTo>
                <a:cubicBezTo>
                  <a:pt x="10" y="43"/>
                  <a:pt x="10" y="43"/>
                  <a:pt x="10" y="43"/>
                </a:cubicBezTo>
                <a:cubicBezTo>
                  <a:pt x="10" y="42"/>
                  <a:pt x="10" y="41"/>
                  <a:pt x="10" y="40"/>
                </a:cubicBezTo>
                <a:cubicBezTo>
                  <a:pt x="9" y="39"/>
                  <a:pt x="8" y="37"/>
                  <a:pt x="8" y="35"/>
                </a:cubicBezTo>
                <a:cubicBezTo>
                  <a:pt x="7" y="34"/>
                  <a:pt x="7" y="33"/>
                  <a:pt x="6" y="33"/>
                </a:cubicBezTo>
                <a:cubicBezTo>
                  <a:pt x="3" y="32"/>
                  <a:pt x="3" y="32"/>
                  <a:pt x="3" y="32"/>
                </a:cubicBezTo>
                <a:cubicBezTo>
                  <a:pt x="3" y="32"/>
                  <a:pt x="3" y="32"/>
                  <a:pt x="3" y="32"/>
                </a:cubicBezTo>
                <a:cubicBezTo>
                  <a:pt x="3" y="26"/>
                  <a:pt x="3" y="26"/>
                  <a:pt x="3" y="26"/>
                </a:cubicBezTo>
                <a:cubicBezTo>
                  <a:pt x="6" y="25"/>
                  <a:pt x="6" y="25"/>
                  <a:pt x="6" y="25"/>
                </a:cubicBezTo>
                <a:cubicBezTo>
                  <a:pt x="7" y="25"/>
                  <a:pt x="7" y="24"/>
                  <a:pt x="8" y="23"/>
                </a:cubicBezTo>
                <a:cubicBezTo>
                  <a:pt x="8" y="21"/>
                  <a:pt x="9" y="19"/>
                  <a:pt x="10" y="18"/>
                </a:cubicBezTo>
                <a:cubicBezTo>
                  <a:pt x="10" y="17"/>
                  <a:pt x="10" y="16"/>
                  <a:pt x="10" y="15"/>
                </a:cubicBezTo>
                <a:cubicBezTo>
                  <a:pt x="8" y="12"/>
                  <a:pt x="8" y="12"/>
                  <a:pt x="8" y="12"/>
                </a:cubicBezTo>
                <a:cubicBezTo>
                  <a:pt x="8" y="12"/>
                  <a:pt x="8" y="12"/>
                  <a:pt x="8" y="12"/>
                </a:cubicBezTo>
                <a:cubicBezTo>
                  <a:pt x="13" y="8"/>
                  <a:pt x="13" y="8"/>
                  <a:pt x="13" y="8"/>
                </a:cubicBezTo>
                <a:cubicBezTo>
                  <a:pt x="16" y="9"/>
                  <a:pt x="16" y="9"/>
                  <a:pt x="16" y="9"/>
                </a:cubicBezTo>
                <a:cubicBezTo>
                  <a:pt x="16" y="10"/>
                  <a:pt x="16" y="10"/>
                  <a:pt x="17" y="10"/>
                </a:cubicBezTo>
                <a:cubicBezTo>
                  <a:pt x="17" y="10"/>
                  <a:pt x="18" y="10"/>
                  <a:pt x="18" y="9"/>
                </a:cubicBezTo>
                <a:cubicBezTo>
                  <a:pt x="20" y="8"/>
                  <a:pt x="22" y="8"/>
                  <a:pt x="24" y="7"/>
                </a:cubicBezTo>
                <a:cubicBezTo>
                  <a:pt x="25" y="7"/>
                  <a:pt x="25" y="6"/>
                  <a:pt x="26" y="5"/>
                </a:cubicBezTo>
                <a:cubicBezTo>
                  <a:pt x="26" y="2"/>
                  <a:pt x="26" y="2"/>
                  <a:pt x="26" y="2"/>
                </a:cubicBezTo>
                <a:cubicBezTo>
                  <a:pt x="33" y="2"/>
                  <a:pt x="33" y="2"/>
                  <a:pt x="33" y="2"/>
                </a:cubicBezTo>
                <a:cubicBezTo>
                  <a:pt x="33" y="2"/>
                  <a:pt x="33" y="2"/>
                  <a:pt x="33" y="2"/>
                </a:cubicBezTo>
                <a:cubicBezTo>
                  <a:pt x="34" y="5"/>
                  <a:pt x="34" y="5"/>
                  <a:pt x="34" y="5"/>
                </a:cubicBezTo>
                <a:cubicBezTo>
                  <a:pt x="34" y="6"/>
                  <a:pt x="35" y="7"/>
                  <a:pt x="36" y="7"/>
                </a:cubicBezTo>
                <a:cubicBezTo>
                  <a:pt x="37" y="8"/>
                  <a:pt x="39" y="8"/>
                  <a:pt x="41" y="9"/>
                </a:cubicBezTo>
                <a:cubicBezTo>
                  <a:pt x="41" y="10"/>
                  <a:pt x="42" y="10"/>
                  <a:pt x="42" y="10"/>
                </a:cubicBezTo>
                <a:cubicBezTo>
                  <a:pt x="43" y="10"/>
                  <a:pt x="43" y="10"/>
                  <a:pt x="44" y="9"/>
                </a:cubicBezTo>
                <a:cubicBezTo>
                  <a:pt x="46" y="8"/>
                  <a:pt x="46" y="8"/>
                  <a:pt x="46" y="8"/>
                </a:cubicBezTo>
                <a:cubicBezTo>
                  <a:pt x="51" y="12"/>
                  <a:pt x="51" y="12"/>
                  <a:pt x="51" y="12"/>
                </a:cubicBezTo>
                <a:cubicBezTo>
                  <a:pt x="51" y="12"/>
                  <a:pt x="51" y="12"/>
                  <a:pt x="51" y="13"/>
                </a:cubicBezTo>
                <a:cubicBezTo>
                  <a:pt x="49" y="15"/>
                  <a:pt x="49" y="15"/>
                  <a:pt x="49" y="15"/>
                </a:cubicBezTo>
                <a:cubicBezTo>
                  <a:pt x="49" y="16"/>
                  <a:pt x="49" y="17"/>
                  <a:pt x="49" y="18"/>
                </a:cubicBezTo>
                <a:cubicBezTo>
                  <a:pt x="50" y="19"/>
                  <a:pt x="51" y="21"/>
                  <a:pt x="52" y="23"/>
                </a:cubicBezTo>
                <a:cubicBezTo>
                  <a:pt x="52" y="24"/>
                  <a:pt x="53" y="25"/>
                  <a:pt x="54" y="25"/>
                </a:cubicBezTo>
                <a:cubicBezTo>
                  <a:pt x="56" y="26"/>
                  <a:pt x="56" y="26"/>
                  <a:pt x="56" y="26"/>
                </a:cubicBezTo>
                <a:lnTo>
                  <a:pt x="56" y="32"/>
                </a:lnTo>
                <a:close/>
                <a:moveTo>
                  <a:pt x="30" y="16"/>
                </a:moveTo>
                <a:cubicBezTo>
                  <a:pt x="22" y="16"/>
                  <a:pt x="16" y="22"/>
                  <a:pt x="16" y="29"/>
                </a:cubicBezTo>
                <a:cubicBezTo>
                  <a:pt x="16" y="36"/>
                  <a:pt x="22" y="42"/>
                  <a:pt x="30" y="42"/>
                </a:cubicBezTo>
                <a:cubicBezTo>
                  <a:pt x="37" y="42"/>
                  <a:pt x="43" y="36"/>
                  <a:pt x="43" y="29"/>
                </a:cubicBezTo>
                <a:cubicBezTo>
                  <a:pt x="43" y="22"/>
                  <a:pt x="37" y="16"/>
                  <a:pt x="30" y="16"/>
                </a:cubicBezTo>
                <a:close/>
                <a:moveTo>
                  <a:pt x="30" y="40"/>
                </a:moveTo>
                <a:cubicBezTo>
                  <a:pt x="24" y="40"/>
                  <a:pt x="19" y="35"/>
                  <a:pt x="19" y="29"/>
                </a:cubicBezTo>
                <a:cubicBezTo>
                  <a:pt x="19" y="23"/>
                  <a:pt x="24" y="18"/>
                  <a:pt x="30" y="18"/>
                </a:cubicBezTo>
                <a:cubicBezTo>
                  <a:pt x="36" y="18"/>
                  <a:pt x="40" y="23"/>
                  <a:pt x="40" y="29"/>
                </a:cubicBezTo>
                <a:cubicBezTo>
                  <a:pt x="40" y="35"/>
                  <a:pt x="36" y="40"/>
                  <a:pt x="30" y="40"/>
                </a:cubicBez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38" name="CustomShape 12"/>
          <p:cNvSpPr/>
          <p:nvPr/>
        </p:nvSpPr>
        <p:spPr>
          <a:xfrm>
            <a:off x="6465240" y="5265720"/>
            <a:ext cx="374400" cy="306360"/>
          </a:xfrm>
          <a:custGeom>
            <a:avLst/>
            <a:gdLst/>
            <a:ahLst/>
            <a:cxnLst/>
            <a:rect l="l" t="t" r="r" b="b"/>
            <a:pathLst>
              <a:path w="59" h="48">
                <a:moveTo>
                  <a:pt x="56" y="5"/>
                </a:moveTo>
                <a:cubicBezTo>
                  <a:pt x="40" y="5"/>
                  <a:pt x="40" y="5"/>
                  <a:pt x="40" y="5"/>
                </a:cubicBezTo>
                <a:cubicBezTo>
                  <a:pt x="40" y="2"/>
                  <a:pt x="38" y="0"/>
                  <a:pt x="35" y="0"/>
                </a:cubicBezTo>
                <a:cubicBezTo>
                  <a:pt x="24" y="0"/>
                  <a:pt x="24" y="0"/>
                  <a:pt x="24" y="0"/>
                </a:cubicBezTo>
                <a:cubicBezTo>
                  <a:pt x="21" y="0"/>
                  <a:pt x="19" y="2"/>
                  <a:pt x="19" y="5"/>
                </a:cubicBezTo>
                <a:cubicBezTo>
                  <a:pt x="3" y="5"/>
                  <a:pt x="3" y="5"/>
                  <a:pt x="3" y="5"/>
                </a:cubicBezTo>
                <a:cubicBezTo>
                  <a:pt x="2" y="5"/>
                  <a:pt x="0" y="7"/>
                  <a:pt x="0" y="8"/>
                </a:cubicBezTo>
                <a:cubicBezTo>
                  <a:pt x="0" y="21"/>
                  <a:pt x="0" y="21"/>
                  <a:pt x="0" y="21"/>
                </a:cubicBezTo>
                <a:cubicBezTo>
                  <a:pt x="0" y="23"/>
                  <a:pt x="2" y="24"/>
                  <a:pt x="3" y="24"/>
                </a:cubicBezTo>
                <a:cubicBezTo>
                  <a:pt x="3" y="45"/>
                  <a:pt x="3" y="45"/>
                  <a:pt x="3" y="45"/>
                </a:cubicBezTo>
                <a:cubicBezTo>
                  <a:pt x="3" y="47"/>
                  <a:pt x="4" y="48"/>
                  <a:pt x="6" y="48"/>
                </a:cubicBezTo>
                <a:cubicBezTo>
                  <a:pt x="54" y="48"/>
                  <a:pt x="54" y="48"/>
                  <a:pt x="54" y="48"/>
                </a:cubicBezTo>
                <a:cubicBezTo>
                  <a:pt x="55" y="48"/>
                  <a:pt x="56" y="47"/>
                  <a:pt x="56" y="45"/>
                </a:cubicBezTo>
                <a:cubicBezTo>
                  <a:pt x="56" y="24"/>
                  <a:pt x="56" y="24"/>
                  <a:pt x="56" y="24"/>
                </a:cubicBezTo>
                <a:cubicBezTo>
                  <a:pt x="58" y="24"/>
                  <a:pt x="59" y="23"/>
                  <a:pt x="59" y="21"/>
                </a:cubicBezTo>
                <a:cubicBezTo>
                  <a:pt x="59" y="8"/>
                  <a:pt x="59" y="8"/>
                  <a:pt x="59" y="8"/>
                </a:cubicBezTo>
                <a:cubicBezTo>
                  <a:pt x="59" y="7"/>
                  <a:pt x="58" y="5"/>
                  <a:pt x="56" y="5"/>
                </a:cubicBezTo>
                <a:close/>
                <a:moveTo>
                  <a:pt x="24" y="3"/>
                </a:moveTo>
                <a:cubicBezTo>
                  <a:pt x="35" y="3"/>
                  <a:pt x="35" y="3"/>
                  <a:pt x="35" y="3"/>
                </a:cubicBezTo>
                <a:cubicBezTo>
                  <a:pt x="36" y="3"/>
                  <a:pt x="38" y="4"/>
                  <a:pt x="38" y="5"/>
                </a:cubicBezTo>
                <a:cubicBezTo>
                  <a:pt x="22" y="5"/>
                  <a:pt x="22" y="5"/>
                  <a:pt x="22" y="5"/>
                </a:cubicBezTo>
                <a:cubicBezTo>
                  <a:pt x="22" y="4"/>
                  <a:pt x="23" y="3"/>
                  <a:pt x="24" y="3"/>
                </a:cubicBezTo>
                <a:close/>
                <a:moveTo>
                  <a:pt x="54" y="45"/>
                </a:moveTo>
                <a:cubicBezTo>
                  <a:pt x="6" y="45"/>
                  <a:pt x="6" y="45"/>
                  <a:pt x="6" y="45"/>
                </a:cubicBezTo>
                <a:cubicBezTo>
                  <a:pt x="6" y="24"/>
                  <a:pt x="6" y="24"/>
                  <a:pt x="6" y="24"/>
                </a:cubicBezTo>
                <a:cubicBezTo>
                  <a:pt x="11" y="24"/>
                  <a:pt x="11" y="24"/>
                  <a:pt x="11" y="24"/>
                </a:cubicBezTo>
                <a:cubicBezTo>
                  <a:pt x="11" y="27"/>
                  <a:pt x="11" y="27"/>
                  <a:pt x="11" y="27"/>
                </a:cubicBezTo>
                <a:cubicBezTo>
                  <a:pt x="11" y="28"/>
                  <a:pt x="12" y="29"/>
                  <a:pt x="14" y="29"/>
                </a:cubicBezTo>
                <a:cubicBezTo>
                  <a:pt x="19" y="29"/>
                  <a:pt x="19" y="29"/>
                  <a:pt x="19" y="29"/>
                </a:cubicBezTo>
                <a:cubicBezTo>
                  <a:pt x="20" y="29"/>
                  <a:pt x="22" y="28"/>
                  <a:pt x="22" y="27"/>
                </a:cubicBezTo>
                <a:cubicBezTo>
                  <a:pt x="22" y="24"/>
                  <a:pt x="22" y="24"/>
                  <a:pt x="22" y="24"/>
                </a:cubicBezTo>
                <a:cubicBezTo>
                  <a:pt x="38" y="24"/>
                  <a:pt x="38" y="24"/>
                  <a:pt x="38" y="24"/>
                </a:cubicBezTo>
                <a:cubicBezTo>
                  <a:pt x="38" y="27"/>
                  <a:pt x="38" y="27"/>
                  <a:pt x="38" y="27"/>
                </a:cubicBezTo>
                <a:cubicBezTo>
                  <a:pt x="38" y="28"/>
                  <a:pt x="39" y="29"/>
                  <a:pt x="40" y="29"/>
                </a:cubicBezTo>
                <a:cubicBezTo>
                  <a:pt x="46" y="29"/>
                  <a:pt x="46" y="29"/>
                  <a:pt x="46" y="29"/>
                </a:cubicBezTo>
                <a:cubicBezTo>
                  <a:pt x="47" y="29"/>
                  <a:pt x="48" y="28"/>
                  <a:pt x="48" y="27"/>
                </a:cubicBezTo>
                <a:cubicBezTo>
                  <a:pt x="48" y="24"/>
                  <a:pt x="48" y="24"/>
                  <a:pt x="48" y="24"/>
                </a:cubicBezTo>
                <a:cubicBezTo>
                  <a:pt x="54" y="24"/>
                  <a:pt x="54" y="24"/>
                  <a:pt x="54" y="24"/>
                </a:cubicBezTo>
                <a:lnTo>
                  <a:pt x="54" y="45"/>
                </a:lnTo>
                <a:close/>
                <a:moveTo>
                  <a:pt x="14" y="27"/>
                </a:moveTo>
                <a:cubicBezTo>
                  <a:pt x="14" y="19"/>
                  <a:pt x="14" y="19"/>
                  <a:pt x="14" y="19"/>
                </a:cubicBezTo>
                <a:cubicBezTo>
                  <a:pt x="19" y="19"/>
                  <a:pt x="19" y="19"/>
                  <a:pt x="19" y="19"/>
                </a:cubicBezTo>
                <a:cubicBezTo>
                  <a:pt x="19" y="27"/>
                  <a:pt x="19" y="27"/>
                  <a:pt x="19" y="27"/>
                </a:cubicBezTo>
                <a:lnTo>
                  <a:pt x="14" y="27"/>
                </a:lnTo>
                <a:close/>
                <a:moveTo>
                  <a:pt x="40" y="27"/>
                </a:moveTo>
                <a:cubicBezTo>
                  <a:pt x="40" y="19"/>
                  <a:pt x="40" y="19"/>
                  <a:pt x="40" y="19"/>
                </a:cubicBezTo>
                <a:cubicBezTo>
                  <a:pt x="46" y="19"/>
                  <a:pt x="46" y="19"/>
                  <a:pt x="46" y="19"/>
                </a:cubicBezTo>
                <a:cubicBezTo>
                  <a:pt x="46" y="27"/>
                  <a:pt x="46" y="27"/>
                  <a:pt x="46" y="27"/>
                </a:cubicBezTo>
                <a:lnTo>
                  <a:pt x="40" y="27"/>
                </a:lnTo>
                <a:close/>
                <a:moveTo>
                  <a:pt x="56" y="21"/>
                </a:moveTo>
                <a:cubicBezTo>
                  <a:pt x="48" y="21"/>
                  <a:pt x="48" y="21"/>
                  <a:pt x="48" y="21"/>
                </a:cubicBezTo>
                <a:cubicBezTo>
                  <a:pt x="48" y="19"/>
                  <a:pt x="48" y="19"/>
                  <a:pt x="48" y="19"/>
                </a:cubicBezTo>
                <a:cubicBezTo>
                  <a:pt x="48" y="17"/>
                  <a:pt x="47" y="16"/>
                  <a:pt x="46" y="16"/>
                </a:cubicBezTo>
                <a:cubicBezTo>
                  <a:pt x="40" y="16"/>
                  <a:pt x="40" y="16"/>
                  <a:pt x="40" y="16"/>
                </a:cubicBezTo>
                <a:cubicBezTo>
                  <a:pt x="39" y="16"/>
                  <a:pt x="38" y="17"/>
                  <a:pt x="38" y="19"/>
                </a:cubicBezTo>
                <a:cubicBezTo>
                  <a:pt x="38" y="21"/>
                  <a:pt x="38" y="21"/>
                  <a:pt x="38" y="21"/>
                </a:cubicBezTo>
                <a:cubicBezTo>
                  <a:pt x="22" y="21"/>
                  <a:pt x="22" y="21"/>
                  <a:pt x="22" y="21"/>
                </a:cubicBezTo>
                <a:cubicBezTo>
                  <a:pt x="22" y="19"/>
                  <a:pt x="22" y="19"/>
                  <a:pt x="22" y="19"/>
                </a:cubicBezTo>
                <a:cubicBezTo>
                  <a:pt x="22" y="17"/>
                  <a:pt x="20" y="16"/>
                  <a:pt x="19" y="16"/>
                </a:cubicBezTo>
                <a:cubicBezTo>
                  <a:pt x="14" y="16"/>
                  <a:pt x="14" y="16"/>
                  <a:pt x="14" y="16"/>
                </a:cubicBezTo>
                <a:cubicBezTo>
                  <a:pt x="12" y="16"/>
                  <a:pt x="11" y="17"/>
                  <a:pt x="11" y="19"/>
                </a:cubicBezTo>
                <a:cubicBezTo>
                  <a:pt x="11" y="21"/>
                  <a:pt x="11" y="21"/>
                  <a:pt x="11" y="21"/>
                </a:cubicBezTo>
                <a:cubicBezTo>
                  <a:pt x="3" y="21"/>
                  <a:pt x="3" y="21"/>
                  <a:pt x="3" y="21"/>
                </a:cubicBezTo>
                <a:cubicBezTo>
                  <a:pt x="3" y="8"/>
                  <a:pt x="3" y="8"/>
                  <a:pt x="3" y="8"/>
                </a:cubicBezTo>
                <a:cubicBezTo>
                  <a:pt x="56" y="8"/>
                  <a:pt x="56" y="8"/>
                  <a:pt x="56" y="8"/>
                </a:cubicBezTo>
                <a:lnTo>
                  <a:pt x="56" y="21"/>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39" name="CustomShape 13"/>
          <p:cNvSpPr/>
          <p:nvPr/>
        </p:nvSpPr>
        <p:spPr>
          <a:xfrm>
            <a:off x="1598040" y="1045800"/>
            <a:ext cx="8447760" cy="589680"/>
          </a:xfrm>
          <a:prstGeom prst="rect">
            <a:avLst/>
          </a:prstGeom>
          <a:noFill/>
          <a:ln>
            <a:noFill/>
          </a:ln>
        </p:spPr>
        <p:style>
          <a:lnRef idx="0">
            <a:scrgbClr r="0" g="0" b="0"/>
          </a:lnRef>
          <a:fillRef idx="0">
            <a:scrgbClr r="0" g="0" b="0"/>
          </a:fillRef>
          <a:effectRef idx="0">
            <a:scrgbClr r="0" g="0" b="0"/>
          </a:effectRef>
          <a:fontRef idx="minor"/>
        </p:style>
      </p:sp>
      <p:sp>
        <p:nvSpPr>
          <p:cNvPr id="240" name="CustomShape 14"/>
          <p:cNvSpPr/>
          <p:nvPr/>
        </p:nvSpPr>
        <p:spPr>
          <a:xfrm>
            <a:off x="807480" y="1057680"/>
            <a:ext cx="38714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等线"/>
              </a:rPr>
              <a:t>本地搭链</a:t>
            </a:r>
            <a:endParaRPr lang="en-US" sz="1800" b="0" strike="noStrike" spc="-1">
              <a:latin typeface="Arial"/>
            </a:endParaRPr>
          </a:p>
        </p:txBody>
      </p:sp>
      <p:pic>
        <p:nvPicPr>
          <p:cNvPr id="241" name="图片 240"/>
          <p:cNvPicPr/>
          <p:nvPr/>
        </p:nvPicPr>
        <p:blipFill>
          <a:blip r:embed="rId2"/>
          <a:stretch/>
        </p:blipFill>
        <p:spPr>
          <a:xfrm>
            <a:off x="806760" y="2304000"/>
            <a:ext cx="3009240" cy="723600"/>
          </a:xfrm>
          <a:prstGeom prst="rect">
            <a:avLst/>
          </a:prstGeom>
          <a:ln>
            <a:noFill/>
          </a:ln>
        </p:spPr>
      </p:pic>
      <p:sp>
        <p:nvSpPr>
          <p:cNvPr id="242" name="CustomShape 15"/>
          <p:cNvSpPr/>
          <p:nvPr/>
        </p:nvSpPr>
        <p:spPr>
          <a:xfrm>
            <a:off x="807480" y="1057680"/>
            <a:ext cx="38714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等线"/>
              </a:rPr>
              <a:t>本地搭链</a:t>
            </a:r>
            <a:endParaRPr lang="en-US" sz="1800" b="0" strike="noStrike" spc="-1">
              <a:latin typeface="Arial"/>
            </a:endParaRPr>
          </a:p>
        </p:txBody>
      </p:sp>
      <p:sp>
        <p:nvSpPr>
          <p:cNvPr id="243" name="CustomShape 16"/>
          <p:cNvSpPr/>
          <p:nvPr/>
        </p:nvSpPr>
        <p:spPr>
          <a:xfrm>
            <a:off x="808560" y="1728000"/>
            <a:ext cx="38714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等线"/>
              </a:rPr>
              <a:t>1.修改区块链配置文件</a:t>
            </a:r>
            <a:endParaRPr lang="en-US" sz="1800" b="0" strike="noStrike" spc="-1">
              <a:latin typeface="Arial"/>
            </a:endParaRPr>
          </a:p>
        </p:txBody>
      </p:sp>
      <p:sp>
        <p:nvSpPr>
          <p:cNvPr id="244" name="CustomShape 17"/>
          <p:cNvSpPr/>
          <p:nvPr/>
        </p:nvSpPr>
        <p:spPr>
          <a:xfrm>
            <a:off x="808560" y="1728000"/>
            <a:ext cx="38714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等线"/>
              </a:rPr>
              <a:t>1.修改区块链配置文件</a:t>
            </a:r>
            <a:endParaRPr lang="en-US" sz="1800" b="0" strike="noStrike" spc="-1">
              <a:latin typeface="Arial"/>
            </a:endParaRPr>
          </a:p>
        </p:txBody>
      </p:sp>
      <p:sp>
        <p:nvSpPr>
          <p:cNvPr id="245" name="CustomShape 18"/>
          <p:cNvSpPr/>
          <p:nvPr/>
        </p:nvSpPr>
        <p:spPr>
          <a:xfrm>
            <a:off x="808560" y="1728000"/>
            <a:ext cx="38714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等线"/>
              </a:rPr>
              <a:t>1.修改区块链配置文件</a:t>
            </a:r>
            <a:endParaRPr lang="en-US" sz="1800" b="0" strike="noStrike" spc="-1">
              <a:latin typeface="Arial"/>
            </a:endParaRPr>
          </a:p>
        </p:txBody>
      </p:sp>
      <p:pic>
        <p:nvPicPr>
          <p:cNvPr id="246" name="图片 245"/>
          <p:cNvPicPr/>
          <p:nvPr/>
        </p:nvPicPr>
        <p:blipFill>
          <a:blip r:embed="rId3"/>
          <a:stretch/>
        </p:blipFill>
        <p:spPr>
          <a:xfrm>
            <a:off x="2835720" y="2582640"/>
            <a:ext cx="6504480" cy="1694880"/>
          </a:xfrm>
          <a:prstGeom prst="rect">
            <a:avLst/>
          </a:prstGeom>
          <a:ln>
            <a:noFill/>
          </a:ln>
        </p:spPr>
      </p:pic>
      <p:pic>
        <p:nvPicPr>
          <p:cNvPr id="247" name="图片 246"/>
          <p:cNvPicPr/>
          <p:nvPr/>
        </p:nvPicPr>
        <p:blipFill>
          <a:blip r:embed="rId4"/>
          <a:stretch/>
        </p:blipFill>
        <p:spPr>
          <a:xfrm>
            <a:off x="4752000" y="1087560"/>
            <a:ext cx="6190200" cy="33044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ustomShape 1"/>
          <p:cNvSpPr/>
          <p:nvPr/>
        </p:nvSpPr>
        <p:spPr>
          <a:xfrm>
            <a:off x="0" y="342900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249" name="CustomShape 2"/>
          <p:cNvSpPr/>
          <p:nvPr/>
        </p:nvSpPr>
        <p:spPr>
          <a:xfrm>
            <a:off x="0" y="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250" name="CustomShape 3"/>
          <p:cNvSpPr/>
          <p:nvPr/>
        </p:nvSpPr>
        <p:spPr>
          <a:xfrm>
            <a:off x="6095880" y="342900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251" name="CustomShape 4"/>
          <p:cNvSpPr/>
          <p:nvPr/>
        </p:nvSpPr>
        <p:spPr>
          <a:xfrm>
            <a:off x="6095880" y="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252" name="CustomShape 5"/>
          <p:cNvSpPr/>
          <p:nvPr/>
        </p:nvSpPr>
        <p:spPr>
          <a:xfrm>
            <a:off x="254160" y="312120"/>
            <a:ext cx="11683800" cy="6233400"/>
          </a:xfrm>
          <a:prstGeom prst="rect">
            <a:avLst/>
          </a:prstGeom>
          <a:solidFill>
            <a:schemeClr val="bg1"/>
          </a:solidFill>
          <a:ln>
            <a:noFill/>
          </a:ln>
          <a:effectLst>
            <a:outerShdw blurRad="635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53" name="CustomShape 6"/>
          <p:cNvSpPr/>
          <p:nvPr/>
        </p:nvSpPr>
        <p:spPr>
          <a:xfrm>
            <a:off x="376560" y="174240"/>
            <a:ext cx="3794040" cy="83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75000"/>
              </a:lnSpc>
            </a:pPr>
            <a:r>
              <a:rPr lang="en-US" sz="2800" b="0" strike="noStrike" spc="-1" dirty="0">
                <a:solidFill>
                  <a:srgbClr val="324857"/>
                </a:solidFill>
                <a:latin typeface="微软雅黑"/>
                <a:ea typeface="微软雅黑"/>
              </a:rPr>
              <a:t>3.4  </a:t>
            </a:r>
            <a:r>
              <a:rPr lang="en-US" sz="2800" b="0" strike="noStrike" spc="-1" dirty="0" err="1">
                <a:solidFill>
                  <a:srgbClr val="324857"/>
                </a:solidFill>
                <a:latin typeface="微软雅黑"/>
                <a:ea typeface="微软雅黑"/>
              </a:rPr>
              <a:t>吴金泽</a:t>
            </a:r>
            <a:endParaRPr lang="en-US" sz="2800" b="0" strike="noStrike" spc="-1" dirty="0">
              <a:latin typeface="Arial"/>
            </a:endParaRPr>
          </a:p>
        </p:txBody>
      </p:sp>
      <p:sp>
        <p:nvSpPr>
          <p:cNvPr id="254" name="CustomShape 7"/>
          <p:cNvSpPr/>
          <p:nvPr/>
        </p:nvSpPr>
        <p:spPr>
          <a:xfrm>
            <a:off x="5192280" y="3781800"/>
            <a:ext cx="336600" cy="369000"/>
          </a:xfrm>
          <a:custGeom>
            <a:avLst/>
            <a:gdLst/>
            <a:ahLst/>
            <a:cxnLst/>
            <a:rect l="l" t="t" r="r" b="b"/>
            <a:pathLst>
              <a:path w="53" h="58">
                <a:moveTo>
                  <a:pt x="52" y="0"/>
                </a:moveTo>
                <a:cubicBezTo>
                  <a:pt x="52" y="0"/>
                  <a:pt x="52" y="0"/>
                  <a:pt x="52" y="0"/>
                </a:cubicBezTo>
                <a:cubicBezTo>
                  <a:pt x="52" y="0"/>
                  <a:pt x="52" y="0"/>
                  <a:pt x="52" y="0"/>
                </a:cubicBezTo>
                <a:cubicBezTo>
                  <a:pt x="17" y="5"/>
                  <a:pt x="17" y="5"/>
                  <a:pt x="17" y="5"/>
                </a:cubicBezTo>
                <a:cubicBezTo>
                  <a:pt x="17" y="5"/>
                  <a:pt x="17" y="5"/>
                  <a:pt x="17" y="5"/>
                </a:cubicBezTo>
                <a:cubicBezTo>
                  <a:pt x="16" y="5"/>
                  <a:pt x="16" y="6"/>
                  <a:pt x="16" y="6"/>
                </a:cubicBezTo>
                <a:cubicBezTo>
                  <a:pt x="16" y="46"/>
                  <a:pt x="16" y="46"/>
                  <a:pt x="16" y="46"/>
                </a:cubicBezTo>
                <a:cubicBezTo>
                  <a:pt x="15" y="46"/>
                  <a:pt x="14" y="45"/>
                  <a:pt x="12" y="45"/>
                </a:cubicBezTo>
                <a:cubicBezTo>
                  <a:pt x="7" y="45"/>
                  <a:pt x="7" y="45"/>
                  <a:pt x="7" y="45"/>
                </a:cubicBezTo>
                <a:cubicBezTo>
                  <a:pt x="3" y="45"/>
                  <a:pt x="0" y="48"/>
                  <a:pt x="0" y="52"/>
                </a:cubicBezTo>
                <a:cubicBezTo>
                  <a:pt x="0" y="55"/>
                  <a:pt x="3" y="58"/>
                  <a:pt x="7" y="58"/>
                </a:cubicBezTo>
                <a:cubicBezTo>
                  <a:pt x="12" y="58"/>
                  <a:pt x="12" y="58"/>
                  <a:pt x="12" y="58"/>
                </a:cubicBezTo>
                <a:cubicBezTo>
                  <a:pt x="16" y="58"/>
                  <a:pt x="19" y="55"/>
                  <a:pt x="19" y="52"/>
                </a:cubicBezTo>
                <a:cubicBezTo>
                  <a:pt x="19" y="21"/>
                  <a:pt x="19" y="21"/>
                  <a:pt x="19" y="21"/>
                </a:cubicBezTo>
                <a:cubicBezTo>
                  <a:pt x="51" y="16"/>
                  <a:pt x="51" y="16"/>
                  <a:pt x="51" y="16"/>
                </a:cubicBezTo>
                <a:cubicBezTo>
                  <a:pt x="51" y="38"/>
                  <a:pt x="51" y="38"/>
                  <a:pt x="51" y="38"/>
                </a:cubicBezTo>
                <a:cubicBezTo>
                  <a:pt x="50" y="38"/>
                  <a:pt x="48" y="37"/>
                  <a:pt x="47" y="37"/>
                </a:cubicBezTo>
                <a:cubicBezTo>
                  <a:pt x="41" y="37"/>
                  <a:pt x="41" y="37"/>
                  <a:pt x="41" y="37"/>
                </a:cubicBezTo>
                <a:cubicBezTo>
                  <a:pt x="38" y="37"/>
                  <a:pt x="35" y="40"/>
                  <a:pt x="35" y="44"/>
                </a:cubicBezTo>
                <a:cubicBezTo>
                  <a:pt x="35" y="47"/>
                  <a:pt x="38" y="50"/>
                  <a:pt x="41" y="50"/>
                </a:cubicBezTo>
                <a:cubicBezTo>
                  <a:pt x="47" y="50"/>
                  <a:pt x="47" y="50"/>
                  <a:pt x="47" y="50"/>
                </a:cubicBezTo>
                <a:cubicBezTo>
                  <a:pt x="50" y="50"/>
                  <a:pt x="53" y="47"/>
                  <a:pt x="53" y="44"/>
                </a:cubicBezTo>
                <a:cubicBezTo>
                  <a:pt x="53" y="1"/>
                  <a:pt x="53" y="1"/>
                  <a:pt x="53" y="1"/>
                </a:cubicBezTo>
                <a:cubicBezTo>
                  <a:pt x="53" y="0"/>
                  <a:pt x="53" y="0"/>
                  <a:pt x="52" y="0"/>
                </a:cubicBezTo>
                <a:close/>
                <a:moveTo>
                  <a:pt x="12" y="56"/>
                </a:moveTo>
                <a:cubicBezTo>
                  <a:pt x="7" y="56"/>
                  <a:pt x="7" y="56"/>
                  <a:pt x="7" y="56"/>
                </a:cubicBezTo>
                <a:cubicBezTo>
                  <a:pt x="4" y="56"/>
                  <a:pt x="3" y="54"/>
                  <a:pt x="3" y="52"/>
                </a:cubicBezTo>
                <a:cubicBezTo>
                  <a:pt x="3" y="49"/>
                  <a:pt x="4" y="48"/>
                  <a:pt x="7" y="48"/>
                </a:cubicBezTo>
                <a:cubicBezTo>
                  <a:pt x="12" y="48"/>
                  <a:pt x="12" y="48"/>
                  <a:pt x="12" y="48"/>
                </a:cubicBezTo>
                <a:cubicBezTo>
                  <a:pt x="14" y="48"/>
                  <a:pt x="16" y="49"/>
                  <a:pt x="16" y="52"/>
                </a:cubicBezTo>
                <a:cubicBezTo>
                  <a:pt x="16" y="54"/>
                  <a:pt x="14" y="56"/>
                  <a:pt x="12" y="56"/>
                </a:cubicBezTo>
                <a:close/>
                <a:moveTo>
                  <a:pt x="47" y="48"/>
                </a:moveTo>
                <a:cubicBezTo>
                  <a:pt x="41" y="48"/>
                  <a:pt x="41" y="48"/>
                  <a:pt x="41" y="48"/>
                </a:cubicBezTo>
                <a:cubicBezTo>
                  <a:pt x="39" y="48"/>
                  <a:pt x="37" y="46"/>
                  <a:pt x="37" y="44"/>
                </a:cubicBezTo>
                <a:cubicBezTo>
                  <a:pt x="37" y="41"/>
                  <a:pt x="39" y="40"/>
                  <a:pt x="41" y="40"/>
                </a:cubicBezTo>
                <a:cubicBezTo>
                  <a:pt x="47" y="40"/>
                  <a:pt x="47" y="40"/>
                  <a:pt x="47" y="40"/>
                </a:cubicBezTo>
                <a:cubicBezTo>
                  <a:pt x="49" y="40"/>
                  <a:pt x="51" y="41"/>
                  <a:pt x="51" y="44"/>
                </a:cubicBezTo>
                <a:cubicBezTo>
                  <a:pt x="51" y="46"/>
                  <a:pt x="49" y="48"/>
                  <a:pt x="47" y="48"/>
                </a:cubicBezTo>
                <a:close/>
                <a:moveTo>
                  <a:pt x="51" y="13"/>
                </a:moveTo>
                <a:cubicBezTo>
                  <a:pt x="19" y="18"/>
                  <a:pt x="19" y="18"/>
                  <a:pt x="19" y="18"/>
                </a:cubicBezTo>
                <a:cubicBezTo>
                  <a:pt x="19" y="7"/>
                  <a:pt x="19" y="7"/>
                  <a:pt x="19" y="7"/>
                </a:cubicBezTo>
                <a:cubicBezTo>
                  <a:pt x="51" y="3"/>
                  <a:pt x="51" y="3"/>
                  <a:pt x="51" y="3"/>
                </a:cubicBezTo>
                <a:lnTo>
                  <a:pt x="51" y="13"/>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55" name="CustomShape 8"/>
          <p:cNvSpPr/>
          <p:nvPr/>
        </p:nvSpPr>
        <p:spPr>
          <a:xfrm>
            <a:off x="6464520" y="3781800"/>
            <a:ext cx="376560" cy="369000"/>
          </a:xfrm>
          <a:custGeom>
            <a:avLst/>
            <a:gdLst/>
            <a:ahLst/>
            <a:cxnLst/>
            <a:rect l="l" t="t" r="r" b="b"/>
            <a:pathLst>
              <a:path w="199" h="195">
                <a:moveTo>
                  <a:pt x="199" y="70"/>
                </a:moveTo>
                <a:lnTo>
                  <a:pt x="128" y="70"/>
                </a:lnTo>
                <a:lnTo>
                  <a:pt x="101" y="0"/>
                </a:lnTo>
                <a:lnTo>
                  <a:pt x="74" y="70"/>
                </a:lnTo>
                <a:lnTo>
                  <a:pt x="0" y="70"/>
                </a:lnTo>
                <a:lnTo>
                  <a:pt x="61" y="114"/>
                </a:lnTo>
                <a:lnTo>
                  <a:pt x="34" y="195"/>
                </a:lnTo>
                <a:lnTo>
                  <a:pt x="101" y="148"/>
                </a:lnTo>
                <a:lnTo>
                  <a:pt x="169" y="195"/>
                </a:lnTo>
                <a:lnTo>
                  <a:pt x="142" y="114"/>
                </a:lnTo>
                <a:lnTo>
                  <a:pt x="199" y="70"/>
                </a:lnTo>
                <a:close/>
                <a:moveTo>
                  <a:pt x="148" y="171"/>
                </a:moveTo>
                <a:lnTo>
                  <a:pt x="105" y="141"/>
                </a:lnTo>
                <a:lnTo>
                  <a:pt x="101" y="134"/>
                </a:lnTo>
                <a:lnTo>
                  <a:pt x="95" y="141"/>
                </a:lnTo>
                <a:lnTo>
                  <a:pt x="51" y="171"/>
                </a:lnTo>
                <a:lnTo>
                  <a:pt x="68" y="118"/>
                </a:lnTo>
                <a:lnTo>
                  <a:pt x="71" y="111"/>
                </a:lnTo>
                <a:lnTo>
                  <a:pt x="64" y="107"/>
                </a:lnTo>
                <a:lnTo>
                  <a:pt x="27" y="81"/>
                </a:lnTo>
                <a:lnTo>
                  <a:pt x="81" y="81"/>
                </a:lnTo>
                <a:lnTo>
                  <a:pt x="81" y="74"/>
                </a:lnTo>
                <a:lnTo>
                  <a:pt x="101" y="23"/>
                </a:lnTo>
                <a:lnTo>
                  <a:pt x="118" y="74"/>
                </a:lnTo>
                <a:lnTo>
                  <a:pt x="122" y="81"/>
                </a:lnTo>
                <a:lnTo>
                  <a:pt x="172" y="81"/>
                </a:lnTo>
                <a:lnTo>
                  <a:pt x="135" y="107"/>
                </a:lnTo>
                <a:lnTo>
                  <a:pt x="132" y="111"/>
                </a:lnTo>
                <a:lnTo>
                  <a:pt x="148" y="171"/>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56" name="CustomShape 9"/>
          <p:cNvSpPr/>
          <p:nvPr/>
        </p:nvSpPr>
        <p:spPr>
          <a:xfrm>
            <a:off x="5173200" y="5234400"/>
            <a:ext cx="374400" cy="369000"/>
          </a:xfrm>
          <a:custGeom>
            <a:avLst/>
            <a:gdLst/>
            <a:ahLst/>
            <a:cxnLst/>
            <a:rect l="l" t="t" r="r" b="b"/>
            <a:pathLst>
              <a:path w="59" h="58">
                <a:moveTo>
                  <a:pt x="13" y="39"/>
                </a:moveTo>
                <a:cubicBezTo>
                  <a:pt x="15" y="38"/>
                  <a:pt x="15" y="38"/>
                  <a:pt x="15" y="38"/>
                </a:cubicBezTo>
                <a:cubicBezTo>
                  <a:pt x="15" y="38"/>
                  <a:pt x="15" y="37"/>
                  <a:pt x="15" y="37"/>
                </a:cubicBezTo>
                <a:cubicBezTo>
                  <a:pt x="15" y="36"/>
                  <a:pt x="14" y="36"/>
                  <a:pt x="14" y="36"/>
                </a:cubicBezTo>
                <a:cubicBezTo>
                  <a:pt x="13" y="36"/>
                  <a:pt x="13" y="36"/>
                  <a:pt x="13" y="36"/>
                </a:cubicBezTo>
                <a:cubicBezTo>
                  <a:pt x="11" y="37"/>
                  <a:pt x="11" y="37"/>
                  <a:pt x="11" y="37"/>
                </a:cubicBezTo>
                <a:cubicBezTo>
                  <a:pt x="11" y="38"/>
                  <a:pt x="11" y="38"/>
                  <a:pt x="11" y="38"/>
                </a:cubicBezTo>
                <a:cubicBezTo>
                  <a:pt x="11" y="39"/>
                  <a:pt x="12" y="40"/>
                  <a:pt x="12" y="40"/>
                </a:cubicBezTo>
                <a:cubicBezTo>
                  <a:pt x="13" y="40"/>
                  <a:pt x="13" y="40"/>
                  <a:pt x="13" y="39"/>
                </a:cubicBezTo>
                <a:close/>
                <a:moveTo>
                  <a:pt x="22" y="38"/>
                </a:moveTo>
                <a:cubicBezTo>
                  <a:pt x="22" y="38"/>
                  <a:pt x="21" y="37"/>
                  <a:pt x="20" y="37"/>
                </a:cubicBezTo>
                <a:cubicBezTo>
                  <a:pt x="20" y="37"/>
                  <a:pt x="20" y="37"/>
                  <a:pt x="19" y="37"/>
                </a:cubicBezTo>
                <a:cubicBezTo>
                  <a:pt x="6" y="51"/>
                  <a:pt x="6" y="51"/>
                  <a:pt x="6" y="51"/>
                </a:cubicBezTo>
                <a:cubicBezTo>
                  <a:pt x="6" y="51"/>
                  <a:pt x="6" y="51"/>
                  <a:pt x="6" y="52"/>
                </a:cubicBezTo>
                <a:cubicBezTo>
                  <a:pt x="6" y="52"/>
                  <a:pt x="6" y="53"/>
                  <a:pt x="7" y="53"/>
                </a:cubicBezTo>
                <a:cubicBezTo>
                  <a:pt x="7" y="53"/>
                  <a:pt x="8" y="53"/>
                  <a:pt x="8" y="53"/>
                </a:cubicBezTo>
                <a:cubicBezTo>
                  <a:pt x="21" y="39"/>
                  <a:pt x="21" y="39"/>
                  <a:pt x="21" y="39"/>
                </a:cubicBezTo>
                <a:cubicBezTo>
                  <a:pt x="22" y="39"/>
                  <a:pt x="22" y="39"/>
                  <a:pt x="22" y="38"/>
                </a:cubicBezTo>
                <a:close/>
                <a:moveTo>
                  <a:pt x="22" y="44"/>
                </a:moveTo>
                <a:cubicBezTo>
                  <a:pt x="21" y="44"/>
                  <a:pt x="21" y="44"/>
                  <a:pt x="21" y="44"/>
                </a:cubicBezTo>
                <a:cubicBezTo>
                  <a:pt x="17" y="48"/>
                  <a:pt x="17" y="48"/>
                  <a:pt x="17" y="48"/>
                </a:cubicBezTo>
                <a:cubicBezTo>
                  <a:pt x="16" y="48"/>
                  <a:pt x="16" y="49"/>
                  <a:pt x="16" y="49"/>
                </a:cubicBezTo>
                <a:cubicBezTo>
                  <a:pt x="16" y="50"/>
                  <a:pt x="17" y="50"/>
                  <a:pt x="18" y="50"/>
                </a:cubicBezTo>
                <a:cubicBezTo>
                  <a:pt x="18" y="50"/>
                  <a:pt x="18" y="50"/>
                  <a:pt x="19" y="50"/>
                </a:cubicBezTo>
                <a:cubicBezTo>
                  <a:pt x="23" y="46"/>
                  <a:pt x="23" y="46"/>
                  <a:pt x="23" y="46"/>
                </a:cubicBezTo>
                <a:cubicBezTo>
                  <a:pt x="23" y="46"/>
                  <a:pt x="23" y="45"/>
                  <a:pt x="23" y="45"/>
                </a:cubicBezTo>
                <a:cubicBezTo>
                  <a:pt x="23" y="44"/>
                  <a:pt x="22" y="44"/>
                  <a:pt x="22" y="44"/>
                </a:cubicBezTo>
                <a:close/>
                <a:moveTo>
                  <a:pt x="59" y="1"/>
                </a:moveTo>
                <a:cubicBezTo>
                  <a:pt x="59" y="0"/>
                  <a:pt x="58" y="0"/>
                  <a:pt x="58" y="0"/>
                </a:cubicBezTo>
                <a:cubicBezTo>
                  <a:pt x="57" y="0"/>
                  <a:pt x="57" y="0"/>
                  <a:pt x="57" y="0"/>
                </a:cubicBezTo>
                <a:cubicBezTo>
                  <a:pt x="57" y="0"/>
                  <a:pt x="57" y="0"/>
                  <a:pt x="57" y="0"/>
                </a:cubicBezTo>
                <a:cubicBezTo>
                  <a:pt x="1" y="24"/>
                  <a:pt x="1" y="24"/>
                  <a:pt x="1" y="24"/>
                </a:cubicBezTo>
                <a:cubicBezTo>
                  <a:pt x="1" y="24"/>
                  <a:pt x="1" y="24"/>
                  <a:pt x="1" y="24"/>
                </a:cubicBezTo>
                <a:cubicBezTo>
                  <a:pt x="1" y="24"/>
                  <a:pt x="1" y="24"/>
                  <a:pt x="1" y="24"/>
                </a:cubicBezTo>
                <a:cubicBezTo>
                  <a:pt x="1" y="24"/>
                  <a:pt x="1" y="24"/>
                  <a:pt x="1" y="24"/>
                </a:cubicBezTo>
                <a:cubicBezTo>
                  <a:pt x="1" y="24"/>
                  <a:pt x="0" y="24"/>
                  <a:pt x="0" y="25"/>
                </a:cubicBezTo>
                <a:cubicBezTo>
                  <a:pt x="0" y="26"/>
                  <a:pt x="1" y="26"/>
                  <a:pt x="1" y="26"/>
                </a:cubicBezTo>
                <a:cubicBezTo>
                  <a:pt x="1" y="26"/>
                  <a:pt x="1" y="26"/>
                  <a:pt x="1" y="26"/>
                </a:cubicBezTo>
                <a:cubicBezTo>
                  <a:pt x="23" y="35"/>
                  <a:pt x="23" y="35"/>
                  <a:pt x="23" y="35"/>
                </a:cubicBezTo>
                <a:cubicBezTo>
                  <a:pt x="32" y="57"/>
                  <a:pt x="32" y="57"/>
                  <a:pt x="32" y="57"/>
                </a:cubicBezTo>
                <a:cubicBezTo>
                  <a:pt x="32" y="57"/>
                  <a:pt x="32" y="57"/>
                  <a:pt x="32" y="57"/>
                </a:cubicBezTo>
                <a:cubicBezTo>
                  <a:pt x="33" y="58"/>
                  <a:pt x="33" y="58"/>
                  <a:pt x="34" y="58"/>
                </a:cubicBezTo>
                <a:cubicBezTo>
                  <a:pt x="34" y="58"/>
                  <a:pt x="35" y="58"/>
                  <a:pt x="35" y="58"/>
                </a:cubicBezTo>
                <a:cubicBezTo>
                  <a:pt x="35" y="58"/>
                  <a:pt x="35" y="58"/>
                  <a:pt x="35" y="58"/>
                </a:cubicBezTo>
                <a:cubicBezTo>
                  <a:pt x="35" y="58"/>
                  <a:pt x="35" y="58"/>
                  <a:pt x="35" y="58"/>
                </a:cubicBezTo>
                <a:cubicBezTo>
                  <a:pt x="35" y="58"/>
                  <a:pt x="35" y="58"/>
                  <a:pt x="35" y="58"/>
                </a:cubicBezTo>
                <a:cubicBezTo>
                  <a:pt x="59" y="2"/>
                  <a:pt x="59" y="2"/>
                  <a:pt x="59" y="2"/>
                </a:cubicBezTo>
                <a:cubicBezTo>
                  <a:pt x="59" y="2"/>
                  <a:pt x="59" y="2"/>
                  <a:pt x="59" y="2"/>
                </a:cubicBezTo>
                <a:cubicBezTo>
                  <a:pt x="59" y="1"/>
                  <a:pt x="59" y="1"/>
                  <a:pt x="59" y="1"/>
                </a:cubicBezTo>
                <a:close/>
                <a:moveTo>
                  <a:pt x="5" y="25"/>
                </a:moveTo>
                <a:cubicBezTo>
                  <a:pt x="52" y="5"/>
                  <a:pt x="52" y="5"/>
                  <a:pt x="52" y="5"/>
                </a:cubicBezTo>
                <a:cubicBezTo>
                  <a:pt x="24" y="33"/>
                  <a:pt x="24" y="33"/>
                  <a:pt x="24" y="33"/>
                </a:cubicBezTo>
                <a:lnTo>
                  <a:pt x="5" y="25"/>
                </a:lnTo>
                <a:close/>
                <a:moveTo>
                  <a:pt x="34" y="54"/>
                </a:moveTo>
                <a:cubicBezTo>
                  <a:pt x="26" y="35"/>
                  <a:pt x="26" y="35"/>
                  <a:pt x="26" y="35"/>
                </a:cubicBezTo>
                <a:cubicBezTo>
                  <a:pt x="54" y="7"/>
                  <a:pt x="54" y="7"/>
                  <a:pt x="54" y="7"/>
                </a:cubicBezTo>
                <a:lnTo>
                  <a:pt x="34" y="54"/>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57" name="CustomShape 10"/>
          <p:cNvSpPr/>
          <p:nvPr/>
        </p:nvSpPr>
        <p:spPr>
          <a:xfrm>
            <a:off x="5172480" y="2328480"/>
            <a:ext cx="376560" cy="369000"/>
          </a:xfrm>
          <a:custGeom>
            <a:avLst/>
            <a:gdLst/>
            <a:ahLst/>
            <a:cxnLst/>
            <a:rect l="l" t="t" r="r" b="b"/>
            <a:pathLst>
              <a:path w="59" h="58">
                <a:moveTo>
                  <a:pt x="50" y="42"/>
                </a:moveTo>
                <a:cubicBezTo>
                  <a:pt x="32" y="42"/>
                  <a:pt x="32" y="42"/>
                  <a:pt x="32" y="42"/>
                </a:cubicBezTo>
                <a:cubicBezTo>
                  <a:pt x="32" y="40"/>
                  <a:pt x="29" y="38"/>
                  <a:pt x="27" y="38"/>
                </a:cubicBezTo>
                <a:cubicBezTo>
                  <a:pt x="25" y="38"/>
                  <a:pt x="22" y="40"/>
                  <a:pt x="22" y="42"/>
                </a:cubicBezTo>
                <a:cubicBezTo>
                  <a:pt x="10" y="42"/>
                  <a:pt x="10" y="42"/>
                  <a:pt x="10" y="42"/>
                </a:cubicBezTo>
                <a:cubicBezTo>
                  <a:pt x="9" y="42"/>
                  <a:pt x="8" y="43"/>
                  <a:pt x="8" y="44"/>
                </a:cubicBezTo>
                <a:cubicBezTo>
                  <a:pt x="8" y="44"/>
                  <a:pt x="9" y="45"/>
                  <a:pt x="10" y="45"/>
                </a:cubicBezTo>
                <a:cubicBezTo>
                  <a:pt x="22" y="45"/>
                  <a:pt x="22" y="45"/>
                  <a:pt x="22" y="45"/>
                </a:cubicBezTo>
                <a:cubicBezTo>
                  <a:pt x="22" y="47"/>
                  <a:pt x="25" y="49"/>
                  <a:pt x="27" y="49"/>
                </a:cubicBezTo>
                <a:cubicBezTo>
                  <a:pt x="29" y="49"/>
                  <a:pt x="32" y="47"/>
                  <a:pt x="32" y="45"/>
                </a:cubicBezTo>
                <a:cubicBezTo>
                  <a:pt x="50" y="45"/>
                  <a:pt x="50" y="45"/>
                  <a:pt x="50" y="45"/>
                </a:cubicBezTo>
                <a:cubicBezTo>
                  <a:pt x="50" y="45"/>
                  <a:pt x="51" y="44"/>
                  <a:pt x="51" y="44"/>
                </a:cubicBezTo>
                <a:cubicBezTo>
                  <a:pt x="51" y="43"/>
                  <a:pt x="50" y="42"/>
                  <a:pt x="50" y="42"/>
                </a:cubicBezTo>
                <a:close/>
                <a:moveTo>
                  <a:pt x="27" y="46"/>
                </a:moveTo>
                <a:cubicBezTo>
                  <a:pt x="26" y="46"/>
                  <a:pt x="24" y="45"/>
                  <a:pt x="24" y="44"/>
                </a:cubicBezTo>
                <a:cubicBezTo>
                  <a:pt x="24" y="42"/>
                  <a:pt x="26" y="41"/>
                  <a:pt x="27" y="41"/>
                </a:cubicBezTo>
                <a:cubicBezTo>
                  <a:pt x="28" y="41"/>
                  <a:pt x="30" y="42"/>
                  <a:pt x="30" y="44"/>
                </a:cubicBezTo>
                <a:cubicBezTo>
                  <a:pt x="30" y="45"/>
                  <a:pt x="28" y="46"/>
                  <a:pt x="27" y="46"/>
                </a:cubicBezTo>
                <a:close/>
                <a:moveTo>
                  <a:pt x="50" y="13"/>
                </a:moveTo>
                <a:cubicBezTo>
                  <a:pt x="27" y="13"/>
                  <a:pt x="27" y="13"/>
                  <a:pt x="27" y="13"/>
                </a:cubicBezTo>
                <a:cubicBezTo>
                  <a:pt x="26" y="11"/>
                  <a:pt x="24" y="9"/>
                  <a:pt x="22" y="9"/>
                </a:cubicBezTo>
                <a:cubicBezTo>
                  <a:pt x="19" y="9"/>
                  <a:pt x="17" y="11"/>
                  <a:pt x="17" y="13"/>
                </a:cubicBezTo>
                <a:cubicBezTo>
                  <a:pt x="10" y="13"/>
                  <a:pt x="10" y="13"/>
                  <a:pt x="10" y="13"/>
                </a:cubicBezTo>
                <a:cubicBezTo>
                  <a:pt x="9" y="13"/>
                  <a:pt x="8" y="14"/>
                  <a:pt x="8" y="14"/>
                </a:cubicBezTo>
                <a:cubicBezTo>
                  <a:pt x="8" y="15"/>
                  <a:pt x="9" y="16"/>
                  <a:pt x="10" y="16"/>
                </a:cubicBezTo>
                <a:cubicBezTo>
                  <a:pt x="17" y="16"/>
                  <a:pt x="17" y="16"/>
                  <a:pt x="17" y="16"/>
                </a:cubicBezTo>
                <a:cubicBezTo>
                  <a:pt x="17" y="18"/>
                  <a:pt x="19" y="20"/>
                  <a:pt x="22" y="20"/>
                </a:cubicBezTo>
                <a:cubicBezTo>
                  <a:pt x="24" y="20"/>
                  <a:pt x="26" y="18"/>
                  <a:pt x="27" y="16"/>
                </a:cubicBezTo>
                <a:cubicBezTo>
                  <a:pt x="50" y="16"/>
                  <a:pt x="50" y="16"/>
                  <a:pt x="50" y="16"/>
                </a:cubicBezTo>
                <a:cubicBezTo>
                  <a:pt x="50" y="16"/>
                  <a:pt x="51" y="15"/>
                  <a:pt x="51" y="14"/>
                </a:cubicBezTo>
                <a:cubicBezTo>
                  <a:pt x="51" y="14"/>
                  <a:pt x="50" y="13"/>
                  <a:pt x="50" y="13"/>
                </a:cubicBezTo>
                <a:close/>
                <a:moveTo>
                  <a:pt x="22" y="17"/>
                </a:moveTo>
                <a:cubicBezTo>
                  <a:pt x="20" y="17"/>
                  <a:pt x="19" y="16"/>
                  <a:pt x="19" y="14"/>
                </a:cubicBezTo>
                <a:cubicBezTo>
                  <a:pt x="19" y="13"/>
                  <a:pt x="20" y="12"/>
                  <a:pt x="22" y="12"/>
                </a:cubicBezTo>
                <a:cubicBezTo>
                  <a:pt x="23" y="12"/>
                  <a:pt x="24" y="13"/>
                  <a:pt x="24" y="14"/>
                </a:cubicBezTo>
                <a:cubicBezTo>
                  <a:pt x="24" y="16"/>
                  <a:pt x="23" y="17"/>
                  <a:pt x="22" y="17"/>
                </a:cubicBezTo>
                <a:close/>
                <a:moveTo>
                  <a:pt x="50" y="28"/>
                </a:moveTo>
                <a:cubicBezTo>
                  <a:pt x="45" y="28"/>
                  <a:pt x="45" y="28"/>
                  <a:pt x="45" y="28"/>
                </a:cubicBezTo>
                <a:cubicBezTo>
                  <a:pt x="45" y="25"/>
                  <a:pt x="43" y="24"/>
                  <a:pt x="40" y="24"/>
                </a:cubicBezTo>
                <a:cubicBezTo>
                  <a:pt x="38" y="24"/>
                  <a:pt x="36" y="25"/>
                  <a:pt x="35" y="28"/>
                </a:cubicBezTo>
                <a:cubicBezTo>
                  <a:pt x="10" y="28"/>
                  <a:pt x="10" y="28"/>
                  <a:pt x="10" y="28"/>
                </a:cubicBezTo>
                <a:cubicBezTo>
                  <a:pt x="9" y="28"/>
                  <a:pt x="8" y="28"/>
                  <a:pt x="8" y="29"/>
                </a:cubicBezTo>
                <a:cubicBezTo>
                  <a:pt x="8" y="30"/>
                  <a:pt x="9" y="30"/>
                  <a:pt x="10" y="30"/>
                </a:cubicBezTo>
                <a:cubicBezTo>
                  <a:pt x="35" y="30"/>
                  <a:pt x="35" y="30"/>
                  <a:pt x="35" y="30"/>
                </a:cubicBezTo>
                <a:cubicBezTo>
                  <a:pt x="36" y="33"/>
                  <a:pt x="38" y="34"/>
                  <a:pt x="40" y="34"/>
                </a:cubicBezTo>
                <a:cubicBezTo>
                  <a:pt x="43" y="34"/>
                  <a:pt x="45" y="33"/>
                  <a:pt x="45" y="30"/>
                </a:cubicBezTo>
                <a:cubicBezTo>
                  <a:pt x="50" y="30"/>
                  <a:pt x="50" y="30"/>
                  <a:pt x="50" y="30"/>
                </a:cubicBezTo>
                <a:cubicBezTo>
                  <a:pt x="50" y="30"/>
                  <a:pt x="51" y="30"/>
                  <a:pt x="51" y="29"/>
                </a:cubicBezTo>
                <a:cubicBezTo>
                  <a:pt x="51" y="28"/>
                  <a:pt x="50" y="28"/>
                  <a:pt x="50" y="28"/>
                </a:cubicBezTo>
                <a:close/>
                <a:moveTo>
                  <a:pt x="40" y="32"/>
                </a:moveTo>
                <a:cubicBezTo>
                  <a:pt x="39" y="32"/>
                  <a:pt x="38" y="30"/>
                  <a:pt x="38" y="29"/>
                </a:cubicBezTo>
                <a:cubicBezTo>
                  <a:pt x="38" y="28"/>
                  <a:pt x="39" y="26"/>
                  <a:pt x="40" y="26"/>
                </a:cubicBezTo>
                <a:cubicBezTo>
                  <a:pt x="42" y="26"/>
                  <a:pt x="43" y="28"/>
                  <a:pt x="43" y="29"/>
                </a:cubicBezTo>
                <a:cubicBezTo>
                  <a:pt x="43" y="30"/>
                  <a:pt x="42" y="32"/>
                  <a:pt x="40" y="32"/>
                </a:cubicBezTo>
                <a:close/>
                <a:moveTo>
                  <a:pt x="54" y="0"/>
                </a:moveTo>
                <a:cubicBezTo>
                  <a:pt x="6" y="0"/>
                  <a:pt x="6" y="0"/>
                  <a:pt x="6" y="0"/>
                </a:cubicBezTo>
                <a:cubicBezTo>
                  <a:pt x="3" y="0"/>
                  <a:pt x="0" y="2"/>
                  <a:pt x="0" y="5"/>
                </a:cubicBezTo>
                <a:cubicBezTo>
                  <a:pt x="0" y="53"/>
                  <a:pt x="0" y="53"/>
                  <a:pt x="0" y="53"/>
                </a:cubicBezTo>
                <a:cubicBezTo>
                  <a:pt x="0" y="56"/>
                  <a:pt x="3" y="58"/>
                  <a:pt x="6" y="58"/>
                </a:cubicBezTo>
                <a:cubicBezTo>
                  <a:pt x="54" y="58"/>
                  <a:pt x="54" y="58"/>
                  <a:pt x="54" y="58"/>
                </a:cubicBezTo>
                <a:cubicBezTo>
                  <a:pt x="57" y="58"/>
                  <a:pt x="59" y="56"/>
                  <a:pt x="59" y="53"/>
                </a:cubicBezTo>
                <a:cubicBezTo>
                  <a:pt x="59" y="5"/>
                  <a:pt x="59" y="5"/>
                  <a:pt x="59" y="5"/>
                </a:cubicBezTo>
                <a:cubicBezTo>
                  <a:pt x="59" y="2"/>
                  <a:pt x="57" y="0"/>
                  <a:pt x="54" y="0"/>
                </a:cubicBezTo>
                <a:close/>
                <a:moveTo>
                  <a:pt x="56" y="53"/>
                </a:moveTo>
                <a:cubicBezTo>
                  <a:pt x="56" y="54"/>
                  <a:pt x="55" y="56"/>
                  <a:pt x="54" y="56"/>
                </a:cubicBezTo>
                <a:cubicBezTo>
                  <a:pt x="6" y="56"/>
                  <a:pt x="6" y="56"/>
                  <a:pt x="6" y="56"/>
                </a:cubicBezTo>
                <a:cubicBezTo>
                  <a:pt x="4" y="56"/>
                  <a:pt x="3" y="54"/>
                  <a:pt x="3" y="53"/>
                </a:cubicBezTo>
                <a:cubicBezTo>
                  <a:pt x="3" y="5"/>
                  <a:pt x="3" y="5"/>
                  <a:pt x="3" y="5"/>
                </a:cubicBezTo>
                <a:cubicBezTo>
                  <a:pt x="3" y="4"/>
                  <a:pt x="4" y="2"/>
                  <a:pt x="6" y="2"/>
                </a:cubicBezTo>
                <a:cubicBezTo>
                  <a:pt x="54" y="2"/>
                  <a:pt x="54" y="2"/>
                  <a:pt x="54" y="2"/>
                </a:cubicBezTo>
                <a:cubicBezTo>
                  <a:pt x="55" y="2"/>
                  <a:pt x="56" y="4"/>
                  <a:pt x="56" y="5"/>
                </a:cubicBezTo>
                <a:lnTo>
                  <a:pt x="56" y="53"/>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58" name="CustomShape 11"/>
          <p:cNvSpPr/>
          <p:nvPr/>
        </p:nvSpPr>
        <p:spPr>
          <a:xfrm>
            <a:off x="6464520" y="2328480"/>
            <a:ext cx="376560" cy="369000"/>
          </a:xfrm>
          <a:custGeom>
            <a:avLst/>
            <a:gdLst/>
            <a:ahLst/>
            <a:cxnLst/>
            <a:rect l="l" t="t" r="r" b="b"/>
            <a:pathLst>
              <a:path w="59" h="58">
                <a:moveTo>
                  <a:pt x="57" y="23"/>
                </a:moveTo>
                <a:cubicBezTo>
                  <a:pt x="54" y="22"/>
                  <a:pt x="54" y="22"/>
                  <a:pt x="54" y="22"/>
                </a:cubicBezTo>
                <a:cubicBezTo>
                  <a:pt x="54" y="20"/>
                  <a:pt x="53" y="18"/>
                  <a:pt x="52" y="16"/>
                </a:cubicBezTo>
                <a:cubicBezTo>
                  <a:pt x="53" y="14"/>
                  <a:pt x="53" y="14"/>
                  <a:pt x="53" y="14"/>
                </a:cubicBezTo>
                <a:cubicBezTo>
                  <a:pt x="54" y="13"/>
                  <a:pt x="54" y="12"/>
                  <a:pt x="53" y="11"/>
                </a:cubicBezTo>
                <a:cubicBezTo>
                  <a:pt x="48" y="5"/>
                  <a:pt x="48" y="5"/>
                  <a:pt x="48" y="5"/>
                </a:cubicBezTo>
                <a:cubicBezTo>
                  <a:pt x="47" y="5"/>
                  <a:pt x="47" y="5"/>
                  <a:pt x="46" y="5"/>
                </a:cubicBezTo>
                <a:cubicBezTo>
                  <a:pt x="46" y="5"/>
                  <a:pt x="45" y="5"/>
                  <a:pt x="45" y="5"/>
                </a:cubicBezTo>
                <a:cubicBezTo>
                  <a:pt x="42" y="7"/>
                  <a:pt x="42" y="7"/>
                  <a:pt x="42" y="7"/>
                </a:cubicBezTo>
                <a:cubicBezTo>
                  <a:pt x="40" y="6"/>
                  <a:pt x="38" y="5"/>
                  <a:pt x="36" y="4"/>
                </a:cubicBezTo>
                <a:cubicBezTo>
                  <a:pt x="36" y="2"/>
                  <a:pt x="36" y="2"/>
                  <a:pt x="36" y="2"/>
                </a:cubicBezTo>
                <a:cubicBezTo>
                  <a:pt x="35" y="1"/>
                  <a:pt x="35" y="0"/>
                  <a:pt x="34" y="0"/>
                </a:cubicBezTo>
                <a:cubicBezTo>
                  <a:pt x="26" y="0"/>
                  <a:pt x="26" y="0"/>
                  <a:pt x="26" y="0"/>
                </a:cubicBezTo>
                <a:cubicBezTo>
                  <a:pt x="25" y="0"/>
                  <a:pt x="24" y="1"/>
                  <a:pt x="24" y="2"/>
                </a:cubicBezTo>
                <a:cubicBezTo>
                  <a:pt x="23" y="4"/>
                  <a:pt x="23" y="4"/>
                  <a:pt x="23" y="4"/>
                </a:cubicBezTo>
                <a:cubicBezTo>
                  <a:pt x="21" y="5"/>
                  <a:pt x="19" y="6"/>
                  <a:pt x="17" y="7"/>
                </a:cubicBezTo>
                <a:cubicBezTo>
                  <a:pt x="14" y="5"/>
                  <a:pt x="14" y="5"/>
                  <a:pt x="14" y="5"/>
                </a:cubicBezTo>
                <a:cubicBezTo>
                  <a:pt x="14" y="5"/>
                  <a:pt x="13" y="5"/>
                  <a:pt x="13" y="5"/>
                </a:cubicBezTo>
                <a:cubicBezTo>
                  <a:pt x="12" y="5"/>
                  <a:pt x="12" y="5"/>
                  <a:pt x="12" y="5"/>
                </a:cubicBezTo>
                <a:cubicBezTo>
                  <a:pt x="6" y="11"/>
                  <a:pt x="6" y="11"/>
                  <a:pt x="6" y="11"/>
                </a:cubicBezTo>
                <a:cubicBezTo>
                  <a:pt x="5" y="12"/>
                  <a:pt x="6" y="13"/>
                  <a:pt x="6" y="14"/>
                </a:cubicBezTo>
                <a:cubicBezTo>
                  <a:pt x="8" y="16"/>
                  <a:pt x="8" y="16"/>
                  <a:pt x="8" y="16"/>
                </a:cubicBezTo>
                <a:cubicBezTo>
                  <a:pt x="7" y="18"/>
                  <a:pt x="6" y="20"/>
                  <a:pt x="5" y="22"/>
                </a:cubicBezTo>
                <a:cubicBezTo>
                  <a:pt x="2" y="23"/>
                  <a:pt x="2" y="23"/>
                  <a:pt x="2" y="23"/>
                </a:cubicBezTo>
                <a:cubicBezTo>
                  <a:pt x="1" y="23"/>
                  <a:pt x="0" y="24"/>
                  <a:pt x="0" y="25"/>
                </a:cubicBezTo>
                <a:cubicBezTo>
                  <a:pt x="0" y="33"/>
                  <a:pt x="0" y="33"/>
                  <a:pt x="0" y="33"/>
                </a:cubicBezTo>
                <a:cubicBezTo>
                  <a:pt x="0" y="34"/>
                  <a:pt x="1" y="35"/>
                  <a:pt x="2" y="35"/>
                </a:cubicBezTo>
                <a:cubicBezTo>
                  <a:pt x="5" y="36"/>
                  <a:pt x="5" y="36"/>
                  <a:pt x="5" y="36"/>
                </a:cubicBezTo>
                <a:cubicBezTo>
                  <a:pt x="6" y="38"/>
                  <a:pt x="7" y="40"/>
                  <a:pt x="8" y="42"/>
                </a:cubicBezTo>
                <a:cubicBezTo>
                  <a:pt x="6" y="44"/>
                  <a:pt x="6" y="44"/>
                  <a:pt x="6" y="44"/>
                </a:cubicBezTo>
                <a:cubicBezTo>
                  <a:pt x="6" y="45"/>
                  <a:pt x="5" y="46"/>
                  <a:pt x="6" y="47"/>
                </a:cubicBezTo>
                <a:cubicBezTo>
                  <a:pt x="12" y="53"/>
                  <a:pt x="12" y="53"/>
                  <a:pt x="12" y="53"/>
                </a:cubicBezTo>
                <a:cubicBezTo>
                  <a:pt x="12" y="53"/>
                  <a:pt x="12" y="53"/>
                  <a:pt x="13" y="53"/>
                </a:cubicBezTo>
                <a:cubicBezTo>
                  <a:pt x="13" y="53"/>
                  <a:pt x="14" y="53"/>
                  <a:pt x="14" y="53"/>
                </a:cubicBezTo>
                <a:cubicBezTo>
                  <a:pt x="17" y="51"/>
                  <a:pt x="17" y="51"/>
                  <a:pt x="17" y="51"/>
                </a:cubicBezTo>
                <a:cubicBezTo>
                  <a:pt x="19" y="52"/>
                  <a:pt x="21" y="53"/>
                  <a:pt x="23" y="54"/>
                </a:cubicBezTo>
                <a:cubicBezTo>
                  <a:pt x="24" y="56"/>
                  <a:pt x="24" y="56"/>
                  <a:pt x="24" y="56"/>
                </a:cubicBezTo>
                <a:cubicBezTo>
                  <a:pt x="24" y="57"/>
                  <a:pt x="25" y="58"/>
                  <a:pt x="26" y="58"/>
                </a:cubicBezTo>
                <a:cubicBezTo>
                  <a:pt x="34" y="58"/>
                  <a:pt x="34" y="58"/>
                  <a:pt x="34" y="58"/>
                </a:cubicBezTo>
                <a:cubicBezTo>
                  <a:pt x="35" y="58"/>
                  <a:pt x="35" y="57"/>
                  <a:pt x="36" y="56"/>
                </a:cubicBezTo>
                <a:cubicBezTo>
                  <a:pt x="36" y="54"/>
                  <a:pt x="36" y="54"/>
                  <a:pt x="36" y="54"/>
                </a:cubicBezTo>
                <a:cubicBezTo>
                  <a:pt x="38" y="53"/>
                  <a:pt x="40" y="52"/>
                  <a:pt x="42" y="51"/>
                </a:cubicBezTo>
                <a:cubicBezTo>
                  <a:pt x="45" y="53"/>
                  <a:pt x="45" y="53"/>
                  <a:pt x="45" y="53"/>
                </a:cubicBezTo>
                <a:cubicBezTo>
                  <a:pt x="45" y="53"/>
                  <a:pt x="46" y="53"/>
                  <a:pt x="46" y="53"/>
                </a:cubicBezTo>
                <a:cubicBezTo>
                  <a:pt x="47" y="53"/>
                  <a:pt x="47" y="53"/>
                  <a:pt x="48" y="53"/>
                </a:cubicBezTo>
                <a:cubicBezTo>
                  <a:pt x="53" y="47"/>
                  <a:pt x="53" y="47"/>
                  <a:pt x="53" y="47"/>
                </a:cubicBezTo>
                <a:cubicBezTo>
                  <a:pt x="54" y="46"/>
                  <a:pt x="54" y="45"/>
                  <a:pt x="53" y="44"/>
                </a:cubicBezTo>
                <a:cubicBezTo>
                  <a:pt x="52" y="42"/>
                  <a:pt x="52" y="42"/>
                  <a:pt x="52" y="42"/>
                </a:cubicBezTo>
                <a:cubicBezTo>
                  <a:pt x="53" y="40"/>
                  <a:pt x="54" y="38"/>
                  <a:pt x="54" y="36"/>
                </a:cubicBezTo>
                <a:cubicBezTo>
                  <a:pt x="57" y="35"/>
                  <a:pt x="57" y="35"/>
                  <a:pt x="57" y="35"/>
                </a:cubicBezTo>
                <a:cubicBezTo>
                  <a:pt x="58" y="35"/>
                  <a:pt x="59" y="34"/>
                  <a:pt x="59" y="33"/>
                </a:cubicBezTo>
                <a:cubicBezTo>
                  <a:pt x="59" y="25"/>
                  <a:pt x="59" y="25"/>
                  <a:pt x="59" y="25"/>
                </a:cubicBezTo>
                <a:cubicBezTo>
                  <a:pt x="59" y="24"/>
                  <a:pt x="58" y="23"/>
                  <a:pt x="57" y="23"/>
                </a:cubicBezTo>
                <a:close/>
                <a:moveTo>
                  <a:pt x="56" y="32"/>
                </a:moveTo>
                <a:cubicBezTo>
                  <a:pt x="56" y="32"/>
                  <a:pt x="56" y="32"/>
                  <a:pt x="56" y="32"/>
                </a:cubicBezTo>
                <a:cubicBezTo>
                  <a:pt x="54" y="33"/>
                  <a:pt x="54" y="33"/>
                  <a:pt x="54" y="33"/>
                </a:cubicBezTo>
                <a:cubicBezTo>
                  <a:pt x="53" y="33"/>
                  <a:pt x="52" y="34"/>
                  <a:pt x="52" y="35"/>
                </a:cubicBezTo>
                <a:cubicBezTo>
                  <a:pt x="51" y="37"/>
                  <a:pt x="50" y="39"/>
                  <a:pt x="49" y="40"/>
                </a:cubicBezTo>
                <a:cubicBezTo>
                  <a:pt x="49" y="41"/>
                  <a:pt x="49" y="42"/>
                  <a:pt x="49" y="43"/>
                </a:cubicBezTo>
                <a:cubicBezTo>
                  <a:pt x="51" y="46"/>
                  <a:pt x="51" y="46"/>
                  <a:pt x="51" y="46"/>
                </a:cubicBezTo>
                <a:cubicBezTo>
                  <a:pt x="46" y="50"/>
                  <a:pt x="46" y="50"/>
                  <a:pt x="46" y="50"/>
                </a:cubicBezTo>
                <a:cubicBezTo>
                  <a:pt x="46" y="50"/>
                  <a:pt x="46" y="50"/>
                  <a:pt x="46" y="50"/>
                </a:cubicBezTo>
                <a:cubicBezTo>
                  <a:pt x="44" y="49"/>
                  <a:pt x="44" y="49"/>
                  <a:pt x="44" y="49"/>
                </a:cubicBezTo>
                <a:cubicBezTo>
                  <a:pt x="43" y="48"/>
                  <a:pt x="43" y="48"/>
                  <a:pt x="42" y="48"/>
                </a:cubicBezTo>
                <a:cubicBezTo>
                  <a:pt x="42" y="48"/>
                  <a:pt x="41" y="48"/>
                  <a:pt x="41" y="49"/>
                </a:cubicBezTo>
                <a:cubicBezTo>
                  <a:pt x="39" y="50"/>
                  <a:pt x="37" y="50"/>
                  <a:pt x="36" y="51"/>
                </a:cubicBezTo>
                <a:cubicBezTo>
                  <a:pt x="35" y="51"/>
                  <a:pt x="34" y="52"/>
                  <a:pt x="34" y="53"/>
                </a:cubicBezTo>
                <a:cubicBezTo>
                  <a:pt x="33" y="56"/>
                  <a:pt x="33" y="56"/>
                  <a:pt x="33" y="56"/>
                </a:cubicBezTo>
                <a:cubicBezTo>
                  <a:pt x="33" y="56"/>
                  <a:pt x="33" y="56"/>
                  <a:pt x="33" y="56"/>
                </a:cubicBezTo>
                <a:cubicBezTo>
                  <a:pt x="26" y="56"/>
                  <a:pt x="26" y="56"/>
                  <a:pt x="26" y="56"/>
                </a:cubicBezTo>
                <a:cubicBezTo>
                  <a:pt x="26" y="53"/>
                  <a:pt x="26" y="53"/>
                  <a:pt x="26" y="53"/>
                </a:cubicBezTo>
                <a:cubicBezTo>
                  <a:pt x="25" y="52"/>
                  <a:pt x="25" y="51"/>
                  <a:pt x="24" y="51"/>
                </a:cubicBezTo>
                <a:cubicBezTo>
                  <a:pt x="22" y="50"/>
                  <a:pt x="20" y="50"/>
                  <a:pt x="18" y="49"/>
                </a:cubicBezTo>
                <a:cubicBezTo>
                  <a:pt x="18" y="48"/>
                  <a:pt x="17" y="48"/>
                  <a:pt x="17" y="48"/>
                </a:cubicBezTo>
                <a:cubicBezTo>
                  <a:pt x="16" y="48"/>
                  <a:pt x="16" y="48"/>
                  <a:pt x="16" y="49"/>
                </a:cubicBezTo>
                <a:cubicBezTo>
                  <a:pt x="13" y="50"/>
                  <a:pt x="13" y="50"/>
                  <a:pt x="13" y="50"/>
                </a:cubicBezTo>
                <a:cubicBezTo>
                  <a:pt x="13" y="50"/>
                  <a:pt x="13" y="50"/>
                  <a:pt x="13" y="50"/>
                </a:cubicBezTo>
                <a:cubicBezTo>
                  <a:pt x="8" y="46"/>
                  <a:pt x="8" y="46"/>
                  <a:pt x="8" y="46"/>
                </a:cubicBezTo>
                <a:cubicBezTo>
                  <a:pt x="10" y="43"/>
                  <a:pt x="10" y="43"/>
                  <a:pt x="10" y="43"/>
                </a:cubicBezTo>
                <a:cubicBezTo>
                  <a:pt x="10" y="42"/>
                  <a:pt x="10" y="41"/>
                  <a:pt x="10" y="40"/>
                </a:cubicBezTo>
                <a:cubicBezTo>
                  <a:pt x="9" y="39"/>
                  <a:pt x="8" y="37"/>
                  <a:pt x="8" y="35"/>
                </a:cubicBezTo>
                <a:cubicBezTo>
                  <a:pt x="7" y="34"/>
                  <a:pt x="7" y="33"/>
                  <a:pt x="6" y="33"/>
                </a:cubicBezTo>
                <a:cubicBezTo>
                  <a:pt x="3" y="32"/>
                  <a:pt x="3" y="32"/>
                  <a:pt x="3" y="32"/>
                </a:cubicBezTo>
                <a:cubicBezTo>
                  <a:pt x="3" y="32"/>
                  <a:pt x="3" y="32"/>
                  <a:pt x="3" y="32"/>
                </a:cubicBezTo>
                <a:cubicBezTo>
                  <a:pt x="3" y="26"/>
                  <a:pt x="3" y="26"/>
                  <a:pt x="3" y="26"/>
                </a:cubicBezTo>
                <a:cubicBezTo>
                  <a:pt x="6" y="25"/>
                  <a:pt x="6" y="25"/>
                  <a:pt x="6" y="25"/>
                </a:cubicBezTo>
                <a:cubicBezTo>
                  <a:pt x="7" y="25"/>
                  <a:pt x="7" y="24"/>
                  <a:pt x="8" y="23"/>
                </a:cubicBezTo>
                <a:cubicBezTo>
                  <a:pt x="8" y="21"/>
                  <a:pt x="9" y="19"/>
                  <a:pt x="10" y="18"/>
                </a:cubicBezTo>
                <a:cubicBezTo>
                  <a:pt x="10" y="17"/>
                  <a:pt x="10" y="16"/>
                  <a:pt x="10" y="15"/>
                </a:cubicBezTo>
                <a:cubicBezTo>
                  <a:pt x="8" y="12"/>
                  <a:pt x="8" y="12"/>
                  <a:pt x="8" y="12"/>
                </a:cubicBezTo>
                <a:cubicBezTo>
                  <a:pt x="8" y="12"/>
                  <a:pt x="8" y="12"/>
                  <a:pt x="8" y="12"/>
                </a:cubicBezTo>
                <a:cubicBezTo>
                  <a:pt x="13" y="8"/>
                  <a:pt x="13" y="8"/>
                  <a:pt x="13" y="8"/>
                </a:cubicBezTo>
                <a:cubicBezTo>
                  <a:pt x="16" y="9"/>
                  <a:pt x="16" y="9"/>
                  <a:pt x="16" y="9"/>
                </a:cubicBezTo>
                <a:cubicBezTo>
                  <a:pt x="16" y="10"/>
                  <a:pt x="16" y="10"/>
                  <a:pt x="17" y="10"/>
                </a:cubicBezTo>
                <a:cubicBezTo>
                  <a:pt x="17" y="10"/>
                  <a:pt x="18" y="10"/>
                  <a:pt x="18" y="9"/>
                </a:cubicBezTo>
                <a:cubicBezTo>
                  <a:pt x="20" y="8"/>
                  <a:pt x="22" y="8"/>
                  <a:pt x="24" y="7"/>
                </a:cubicBezTo>
                <a:cubicBezTo>
                  <a:pt x="25" y="7"/>
                  <a:pt x="25" y="6"/>
                  <a:pt x="26" y="5"/>
                </a:cubicBezTo>
                <a:cubicBezTo>
                  <a:pt x="26" y="2"/>
                  <a:pt x="26" y="2"/>
                  <a:pt x="26" y="2"/>
                </a:cubicBezTo>
                <a:cubicBezTo>
                  <a:pt x="33" y="2"/>
                  <a:pt x="33" y="2"/>
                  <a:pt x="33" y="2"/>
                </a:cubicBezTo>
                <a:cubicBezTo>
                  <a:pt x="33" y="2"/>
                  <a:pt x="33" y="2"/>
                  <a:pt x="33" y="2"/>
                </a:cubicBezTo>
                <a:cubicBezTo>
                  <a:pt x="34" y="5"/>
                  <a:pt x="34" y="5"/>
                  <a:pt x="34" y="5"/>
                </a:cubicBezTo>
                <a:cubicBezTo>
                  <a:pt x="34" y="6"/>
                  <a:pt x="35" y="7"/>
                  <a:pt x="36" y="7"/>
                </a:cubicBezTo>
                <a:cubicBezTo>
                  <a:pt x="37" y="8"/>
                  <a:pt x="39" y="8"/>
                  <a:pt x="41" y="9"/>
                </a:cubicBezTo>
                <a:cubicBezTo>
                  <a:pt x="41" y="10"/>
                  <a:pt x="42" y="10"/>
                  <a:pt x="42" y="10"/>
                </a:cubicBezTo>
                <a:cubicBezTo>
                  <a:pt x="43" y="10"/>
                  <a:pt x="43" y="10"/>
                  <a:pt x="44" y="9"/>
                </a:cubicBezTo>
                <a:cubicBezTo>
                  <a:pt x="46" y="8"/>
                  <a:pt x="46" y="8"/>
                  <a:pt x="46" y="8"/>
                </a:cubicBezTo>
                <a:cubicBezTo>
                  <a:pt x="51" y="12"/>
                  <a:pt x="51" y="12"/>
                  <a:pt x="51" y="12"/>
                </a:cubicBezTo>
                <a:cubicBezTo>
                  <a:pt x="51" y="12"/>
                  <a:pt x="51" y="12"/>
                  <a:pt x="51" y="13"/>
                </a:cubicBezTo>
                <a:cubicBezTo>
                  <a:pt x="49" y="15"/>
                  <a:pt x="49" y="15"/>
                  <a:pt x="49" y="15"/>
                </a:cubicBezTo>
                <a:cubicBezTo>
                  <a:pt x="49" y="16"/>
                  <a:pt x="49" y="17"/>
                  <a:pt x="49" y="18"/>
                </a:cubicBezTo>
                <a:cubicBezTo>
                  <a:pt x="50" y="19"/>
                  <a:pt x="51" y="21"/>
                  <a:pt x="52" y="23"/>
                </a:cubicBezTo>
                <a:cubicBezTo>
                  <a:pt x="52" y="24"/>
                  <a:pt x="53" y="25"/>
                  <a:pt x="54" y="25"/>
                </a:cubicBezTo>
                <a:cubicBezTo>
                  <a:pt x="56" y="26"/>
                  <a:pt x="56" y="26"/>
                  <a:pt x="56" y="26"/>
                </a:cubicBezTo>
                <a:lnTo>
                  <a:pt x="56" y="32"/>
                </a:lnTo>
                <a:close/>
                <a:moveTo>
                  <a:pt x="30" y="16"/>
                </a:moveTo>
                <a:cubicBezTo>
                  <a:pt x="22" y="16"/>
                  <a:pt x="16" y="22"/>
                  <a:pt x="16" y="29"/>
                </a:cubicBezTo>
                <a:cubicBezTo>
                  <a:pt x="16" y="36"/>
                  <a:pt x="22" y="42"/>
                  <a:pt x="30" y="42"/>
                </a:cubicBezTo>
                <a:cubicBezTo>
                  <a:pt x="37" y="42"/>
                  <a:pt x="43" y="36"/>
                  <a:pt x="43" y="29"/>
                </a:cubicBezTo>
                <a:cubicBezTo>
                  <a:pt x="43" y="22"/>
                  <a:pt x="37" y="16"/>
                  <a:pt x="30" y="16"/>
                </a:cubicBezTo>
                <a:close/>
                <a:moveTo>
                  <a:pt x="30" y="40"/>
                </a:moveTo>
                <a:cubicBezTo>
                  <a:pt x="24" y="40"/>
                  <a:pt x="19" y="35"/>
                  <a:pt x="19" y="29"/>
                </a:cubicBezTo>
                <a:cubicBezTo>
                  <a:pt x="19" y="23"/>
                  <a:pt x="24" y="18"/>
                  <a:pt x="30" y="18"/>
                </a:cubicBezTo>
                <a:cubicBezTo>
                  <a:pt x="36" y="18"/>
                  <a:pt x="40" y="23"/>
                  <a:pt x="40" y="29"/>
                </a:cubicBezTo>
                <a:cubicBezTo>
                  <a:pt x="40" y="35"/>
                  <a:pt x="36" y="40"/>
                  <a:pt x="30" y="40"/>
                </a:cubicBez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59" name="CustomShape 12"/>
          <p:cNvSpPr/>
          <p:nvPr/>
        </p:nvSpPr>
        <p:spPr>
          <a:xfrm>
            <a:off x="6465240" y="5265720"/>
            <a:ext cx="374400" cy="306360"/>
          </a:xfrm>
          <a:custGeom>
            <a:avLst/>
            <a:gdLst/>
            <a:ahLst/>
            <a:cxnLst/>
            <a:rect l="l" t="t" r="r" b="b"/>
            <a:pathLst>
              <a:path w="59" h="48">
                <a:moveTo>
                  <a:pt x="56" y="5"/>
                </a:moveTo>
                <a:cubicBezTo>
                  <a:pt x="40" y="5"/>
                  <a:pt x="40" y="5"/>
                  <a:pt x="40" y="5"/>
                </a:cubicBezTo>
                <a:cubicBezTo>
                  <a:pt x="40" y="2"/>
                  <a:pt x="38" y="0"/>
                  <a:pt x="35" y="0"/>
                </a:cubicBezTo>
                <a:cubicBezTo>
                  <a:pt x="24" y="0"/>
                  <a:pt x="24" y="0"/>
                  <a:pt x="24" y="0"/>
                </a:cubicBezTo>
                <a:cubicBezTo>
                  <a:pt x="21" y="0"/>
                  <a:pt x="19" y="2"/>
                  <a:pt x="19" y="5"/>
                </a:cubicBezTo>
                <a:cubicBezTo>
                  <a:pt x="3" y="5"/>
                  <a:pt x="3" y="5"/>
                  <a:pt x="3" y="5"/>
                </a:cubicBezTo>
                <a:cubicBezTo>
                  <a:pt x="2" y="5"/>
                  <a:pt x="0" y="7"/>
                  <a:pt x="0" y="8"/>
                </a:cubicBezTo>
                <a:cubicBezTo>
                  <a:pt x="0" y="21"/>
                  <a:pt x="0" y="21"/>
                  <a:pt x="0" y="21"/>
                </a:cubicBezTo>
                <a:cubicBezTo>
                  <a:pt x="0" y="23"/>
                  <a:pt x="2" y="24"/>
                  <a:pt x="3" y="24"/>
                </a:cubicBezTo>
                <a:cubicBezTo>
                  <a:pt x="3" y="45"/>
                  <a:pt x="3" y="45"/>
                  <a:pt x="3" y="45"/>
                </a:cubicBezTo>
                <a:cubicBezTo>
                  <a:pt x="3" y="47"/>
                  <a:pt x="4" y="48"/>
                  <a:pt x="6" y="48"/>
                </a:cubicBezTo>
                <a:cubicBezTo>
                  <a:pt x="54" y="48"/>
                  <a:pt x="54" y="48"/>
                  <a:pt x="54" y="48"/>
                </a:cubicBezTo>
                <a:cubicBezTo>
                  <a:pt x="55" y="48"/>
                  <a:pt x="56" y="47"/>
                  <a:pt x="56" y="45"/>
                </a:cubicBezTo>
                <a:cubicBezTo>
                  <a:pt x="56" y="24"/>
                  <a:pt x="56" y="24"/>
                  <a:pt x="56" y="24"/>
                </a:cubicBezTo>
                <a:cubicBezTo>
                  <a:pt x="58" y="24"/>
                  <a:pt x="59" y="23"/>
                  <a:pt x="59" y="21"/>
                </a:cubicBezTo>
                <a:cubicBezTo>
                  <a:pt x="59" y="8"/>
                  <a:pt x="59" y="8"/>
                  <a:pt x="59" y="8"/>
                </a:cubicBezTo>
                <a:cubicBezTo>
                  <a:pt x="59" y="7"/>
                  <a:pt x="58" y="5"/>
                  <a:pt x="56" y="5"/>
                </a:cubicBezTo>
                <a:close/>
                <a:moveTo>
                  <a:pt x="24" y="3"/>
                </a:moveTo>
                <a:cubicBezTo>
                  <a:pt x="35" y="3"/>
                  <a:pt x="35" y="3"/>
                  <a:pt x="35" y="3"/>
                </a:cubicBezTo>
                <a:cubicBezTo>
                  <a:pt x="36" y="3"/>
                  <a:pt x="38" y="4"/>
                  <a:pt x="38" y="5"/>
                </a:cubicBezTo>
                <a:cubicBezTo>
                  <a:pt x="22" y="5"/>
                  <a:pt x="22" y="5"/>
                  <a:pt x="22" y="5"/>
                </a:cubicBezTo>
                <a:cubicBezTo>
                  <a:pt x="22" y="4"/>
                  <a:pt x="23" y="3"/>
                  <a:pt x="24" y="3"/>
                </a:cubicBezTo>
                <a:close/>
                <a:moveTo>
                  <a:pt x="54" y="45"/>
                </a:moveTo>
                <a:cubicBezTo>
                  <a:pt x="6" y="45"/>
                  <a:pt x="6" y="45"/>
                  <a:pt x="6" y="45"/>
                </a:cubicBezTo>
                <a:cubicBezTo>
                  <a:pt x="6" y="24"/>
                  <a:pt x="6" y="24"/>
                  <a:pt x="6" y="24"/>
                </a:cubicBezTo>
                <a:cubicBezTo>
                  <a:pt x="11" y="24"/>
                  <a:pt x="11" y="24"/>
                  <a:pt x="11" y="24"/>
                </a:cubicBezTo>
                <a:cubicBezTo>
                  <a:pt x="11" y="27"/>
                  <a:pt x="11" y="27"/>
                  <a:pt x="11" y="27"/>
                </a:cubicBezTo>
                <a:cubicBezTo>
                  <a:pt x="11" y="28"/>
                  <a:pt x="12" y="29"/>
                  <a:pt x="14" y="29"/>
                </a:cubicBezTo>
                <a:cubicBezTo>
                  <a:pt x="19" y="29"/>
                  <a:pt x="19" y="29"/>
                  <a:pt x="19" y="29"/>
                </a:cubicBezTo>
                <a:cubicBezTo>
                  <a:pt x="20" y="29"/>
                  <a:pt x="22" y="28"/>
                  <a:pt x="22" y="27"/>
                </a:cubicBezTo>
                <a:cubicBezTo>
                  <a:pt x="22" y="24"/>
                  <a:pt x="22" y="24"/>
                  <a:pt x="22" y="24"/>
                </a:cubicBezTo>
                <a:cubicBezTo>
                  <a:pt x="38" y="24"/>
                  <a:pt x="38" y="24"/>
                  <a:pt x="38" y="24"/>
                </a:cubicBezTo>
                <a:cubicBezTo>
                  <a:pt x="38" y="27"/>
                  <a:pt x="38" y="27"/>
                  <a:pt x="38" y="27"/>
                </a:cubicBezTo>
                <a:cubicBezTo>
                  <a:pt x="38" y="28"/>
                  <a:pt x="39" y="29"/>
                  <a:pt x="40" y="29"/>
                </a:cubicBezTo>
                <a:cubicBezTo>
                  <a:pt x="46" y="29"/>
                  <a:pt x="46" y="29"/>
                  <a:pt x="46" y="29"/>
                </a:cubicBezTo>
                <a:cubicBezTo>
                  <a:pt x="47" y="29"/>
                  <a:pt x="48" y="28"/>
                  <a:pt x="48" y="27"/>
                </a:cubicBezTo>
                <a:cubicBezTo>
                  <a:pt x="48" y="24"/>
                  <a:pt x="48" y="24"/>
                  <a:pt x="48" y="24"/>
                </a:cubicBezTo>
                <a:cubicBezTo>
                  <a:pt x="54" y="24"/>
                  <a:pt x="54" y="24"/>
                  <a:pt x="54" y="24"/>
                </a:cubicBezTo>
                <a:lnTo>
                  <a:pt x="54" y="45"/>
                </a:lnTo>
                <a:close/>
                <a:moveTo>
                  <a:pt x="14" y="27"/>
                </a:moveTo>
                <a:cubicBezTo>
                  <a:pt x="14" y="19"/>
                  <a:pt x="14" y="19"/>
                  <a:pt x="14" y="19"/>
                </a:cubicBezTo>
                <a:cubicBezTo>
                  <a:pt x="19" y="19"/>
                  <a:pt x="19" y="19"/>
                  <a:pt x="19" y="19"/>
                </a:cubicBezTo>
                <a:cubicBezTo>
                  <a:pt x="19" y="27"/>
                  <a:pt x="19" y="27"/>
                  <a:pt x="19" y="27"/>
                </a:cubicBezTo>
                <a:lnTo>
                  <a:pt x="14" y="27"/>
                </a:lnTo>
                <a:close/>
                <a:moveTo>
                  <a:pt x="40" y="27"/>
                </a:moveTo>
                <a:cubicBezTo>
                  <a:pt x="40" y="19"/>
                  <a:pt x="40" y="19"/>
                  <a:pt x="40" y="19"/>
                </a:cubicBezTo>
                <a:cubicBezTo>
                  <a:pt x="46" y="19"/>
                  <a:pt x="46" y="19"/>
                  <a:pt x="46" y="19"/>
                </a:cubicBezTo>
                <a:cubicBezTo>
                  <a:pt x="46" y="27"/>
                  <a:pt x="46" y="27"/>
                  <a:pt x="46" y="27"/>
                </a:cubicBezTo>
                <a:lnTo>
                  <a:pt x="40" y="27"/>
                </a:lnTo>
                <a:close/>
                <a:moveTo>
                  <a:pt x="56" y="21"/>
                </a:moveTo>
                <a:cubicBezTo>
                  <a:pt x="48" y="21"/>
                  <a:pt x="48" y="21"/>
                  <a:pt x="48" y="21"/>
                </a:cubicBezTo>
                <a:cubicBezTo>
                  <a:pt x="48" y="19"/>
                  <a:pt x="48" y="19"/>
                  <a:pt x="48" y="19"/>
                </a:cubicBezTo>
                <a:cubicBezTo>
                  <a:pt x="48" y="17"/>
                  <a:pt x="47" y="16"/>
                  <a:pt x="46" y="16"/>
                </a:cubicBezTo>
                <a:cubicBezTo>
                  <a:pt x="40" y="16"/>
                  <a:pt x="40" y="16"/>
                  <a:pt x="40" y="16"/>
                </a:cubicBezTo>
                <a:cubicBezTo>
                  <a:pt x="39" y="16"/>
                  <a:pt x="38" y="17"/>
                  <a:pt x="38" y="19"/>
                </a:cubicBezTo>
                <a:cubicBezTo>
                  <a:pt x="38" y="21"/>
                  <a:pt x="38" y="21"/>
                  <a:pt x="38" y="21"/>
                </a:cubicBezTo>
                <a:cubicBezTo>
                  <a:pt x="22" y="21"/>
                  <a:pt x="22" y="21"/>
                  <a:pt x="22" y="21"/>
                </a:cubicBezTo>
                <a:cubicBezTo>
                  <a:pt x="22" y="19"/>
                  <a:pt x="22" y="19"/>
                  <a:pt x="22" y="19"/>
                </a:cubicBezTo>
                <a:cubicBezTo>
                  <a:pt x="22" y="17"/>
                  <a:pt x="20" y="16"/>
                  <a:pt x="19" y="16"/>
                </a:cubicBezTo>
                <a:cubicBezTo>
                  <a:pt x="14" y="16"/>
                  <a:pt x="14" y="16"/>
                  <a:pt x="14" y="16"/>
                </a:cubicBezTo>
                <a:cubicBezTo>
                  <a:pt x="12" y="16"/>
                  <a:pt x="11" y="17"/>
                  <a:pt x="11" y="19"/>
                </a:cubicBezTo>
                <a:cubicBezTo>
                  <a:pt x="11" y="21"/>
                  <a:pt x="11" y="21"/>
                  <a:pt x="11" y="21"/>
                </a:cubicBezTo>
                <a:cubicBezTo>
                  <a:pt x="3" y="21"/>
                  <a:pt x="3" y="21"/>
                  <a:pt x="3" y="21"/>
                </a:cubicBezTo>
                <a:cubicBezTo>
                  <a:pt x="3" y="8"/>
                  <a:pt x="3" y="8"/>
                  <a:pt x="3" y="8"/>
                </a:cubicBezTo>
                <a:cubicBezTo>
                  <a:pt x="56" y="8"/>
                  <a:pt x="56" y="8"/>
                  <a:pt x="56" y="8"/>
                </a:cubicBezTo>
                <a:lnTo>
                  <a:pt x="56" y="21"/>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4" name="CustomShape 13"/>
          <p:cNvSpPr/>
          <p:nvPr/>
        </p:nvSpPr>
        <p:spPr>
          <a:xfrm>
            <a:off x="1598040" y="1472714"/>
            <a:ext cx="8447760" cy="5028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US" sz="2400" b="0" strike="noStrike" spc="-1" dirty="0" err="1">
                <a:solidFill>
                  <a:srgbClr val="000000"/>
                </a:solidFill>
                <a:latin typeface="等线"/>
              </a:rPr>
              <a:t>主要职责</a:t>
            </a:r>
            <a:endParaRPr lang="en-US" sz="2400" b="0" strike="noStrike" spc="-1" dirty="0">
              <a:solidFill>
                <a:srgbClr val="000000"/>
              </a:solidFill>
              <a:latin typeface="等线"/>
            </a:endParaRPr>
          </a:p>
          <a:p>
            <a:pPr>
              <a:lnSpc>
                <a:spcPct val="150000"/>
              </a:lnSpc>
            </a:pPr>
            <a:r>
              <a:rPr lang="en-US" sz="2400" b="0" strike="noStrike" spc="-1" dirty="0" err="1">
                <a:solidFill>
                  <a:srgbClr val="000000"/>
                </a:solidFill>
                <a:latin typeface="等线"/>
              </a:rPr>
              <a:t>需求分析</a:t>
            </a:r>
            <a:r>
              <a:rPr lang="en-US" altLang="zh-CN" sz="2400" spc="-1" dirty="0">
                <a:solidFill>
                  <a:srgbClr val="000000"/>
                </a:solidFill>
                <a:latin typeface="等线"/>
              </a:rPr>
              <a:t>——</a:t>
            </a:r>
            <a:r>
              <a:rPr lang="zh-CN" altLang="en-US" sz="2400" spc="-1" dirty="0">
                <a:solidFill>
                  <a:srgbClr val="000000"/>
                </a:solidFill>
                <a:latin typeface="等线"/>
              </a:rPr>
              <a:t>参与编写接口文档、规范接口命名</a:t>
            </a:r>
            <a:endParaRPr lang="en-US" sz="2400" b="0" strike="noStrike" spc="-1" dirty="0">
              <a:solidFill>
                <a:srgbClr val="000000"/>
              </a:solidFill>
              <a:latin typeface="等线"/>
            </a:endParaRPr>
          </a:p>
          <a:p>
            <a:pPr>
              <a:lnSpc>
                <a:spcPct val="150000"/>
              </a:lnSpc>
            </a:pPr>
            <a:r>
              <a:rPr lang="en-US" sz="2400" b="0" strike="noStrike" spc="-1" dirty="0" err="1">
                <a:solidFill>
                  <a:srgbClr val="000000"/>
                </a:solidFill>
                <a:latin typeface="等线"/>
              </a:rPr>
              <a:t>环境配置</a:t>
            </a:r>
            <a:r>
              <a:rPr lang="en-US" sz="2400" b="0" strike="noStrike" spc="-1" dirty="0">
                <a:solidFill>
                  <a:srgbClr val="000000"/>
                </a:solidFill>
                <a:latin typeface="等线"/>
              </a:rPr>
              <a:t>——</a:t>
            </a:r>
            <a:r>
              <a:rPr lang="en-US" sz="2400" b="0" strike="noStrike" spc="-1" dirty="0" err="1">
                <a:solidFill>
                  <a:srgbClr val="000000"/>
                </a:solidFill>
                <a:latin typeface="等线"/>
              </a:rPr>
              <a:t>按照文档说明搭链</a:t>
            </a:r>
            <a:r>
              <a:rPr lang="en-US" sz="2400" b="0" strike="noStrike" spc="-1" dirty="0">
                <a:solidFill>
                  <a:srgbClr val="000000"/>
                </a:solidFill>
                <a:latin typeface="等线"/>
              </a:rPr>
              <a:t>， </a:t>
            </a:r>
            <a:r>
              <a:rPr lang="zh-CN" altLang="en-US" sz="2400" spc="-1" dirty="0">
                <a:solidFill>
                  <a:srgbClr val="000000"/>
                </a:solidFill>
                <a:latin typeface="等线"/>
              </a:rPr>
              <a:t>搭建</a:t>
            </a:r>
            <a:r>
              <a:rPr lang="en-US" sz="2400" b="0" strike="noStrike" spc="-1" dirty="0" err="1">
                <a:solidFill>
                  <a:srgbClr val="000000"/>
                </a:solidFill>
                <a:latin typeface="等线"/>
              </a:rPr>
              <a:t>后端代码开发</a:t>
            </a:r>
            <a:r>
              <a:rPr lang="zh-CN" altLang="en-US" sz="2400" b="0" strike="noStrike" spc="-1" dirty="0">
                <a:solidFill>
                  <a:srgbClr val="000000"/>
                </a:solidFill>
                <a:latin typeface="等线"/>
              </a:rPr>
              <a:t>环境</a:t>
            </a:r>
            <a:r>
              <a:rPr lang="en-US" sz="2400" b="0" strike="noStrike" spc="-1" dirty="0">
                <a:solidFill>
                  <a:srgbClr val="000000"/>
                </a:solidFill>
                <a:latin typeface="等线"/>
              </a:rPr>
              <a:t> 。</a:t>
            </a:r>
            <a:endParaRPr lang="en-US" sz="2400" b="0" strike="noStrike" spc="-1" dirty="0">
              <a:latin typeface="Arial"/>
            </a:endParaRPr>
          </a:p>
          <a:p>
            <a:pPr>
              <a:lnSpc>
                <a:spcPct val="150000"/>
              </a:lnSpc>
            </a:pPr>
            <a:r>
              <a:rPr lang="en-US" sz="2400" b="0" strike="noStrike" spc="-1" dirty="0" err="1">
                <a:solidFill>
                  <a:srgbClr val="000000"/>
                </a:solidFill>
                <a:latin typeface="等线"/>
              </a:rPr>
              <a:t>后端开发</a:t>
            </a:r>
            <a:r>
              <a:rPr lang="en-US" sz="2400" b="0" strike="noStrike" spc="-1" dirty="0">
                <a:solidFill>
                  <a:srgbClr val="000000"/>
                </a:solidFill>
                <a:latin typeface="等线"/>
              </a:rPr>
              <a:t>——</a:t>
            </a:r>
            <a:r>
              <a:rPr lang="en-US" sz="2400" b="0" strike="noStrike" spc="-1" dirty="0" err="1">
                <a:solidFill>
                  <a:srgbClr val="000000"/>
                </a:solidFill>
                <a:latin typeface="等线"/>
              </a:rPr>
              <a:t>后端代码开发</a:t>
            </a:r>
            <a:r>
              <a:rPr lang="en-US" sz="2400" b="0" strike="noStrike" spc="-1" dirty="0">
                <a:solidFill>
                  <a:srgbClr val="000000"/>
                </a:solidFill>
                <a:latin typeface="等线"/>
              </a:rPr>
              <a:t>。（</a:t>
            </a:r>
            <a:r>
              <a:rPr lang="zh-CN" altLang="en-US" sz="2400" b="0" strike="noStrike" spc="-1" dirty="0">
                <a:solidFill>
                  <a:srgbClr val="000000"/>
                </a:solidFill>
                <a:latin typeface="等线"/>
              </a:rPr>
              <a:t>修改宠物信息、用户查看订单列表、查看市场在售宠物、购买宠物、查看市场所有订单、退款订单、处理退款订单</a:t>
            </a:r>
            <a:r>
              <a:rPr lang="en-US" sz="2400" b="0" strike="noStrike" spc="-1" dirty="0">
                <a:solidFill>
                  <a:srgbClr val="000000"/>
                </a:solidFill>
                <a:latin typeface="等线"/>
              </a:rPr>
              <a:t>）</a:t>
            </a:r>
          </a:p>
          <a:p>
            <a:pPr>
              <a:lnSpc>
                <a:spcPct val="150000"/>
              </a:lnSpc>
            </a:pPr>
            <a:r>
              <a:rPr lang="en-US" sz="2400" b="0" strike="noStrike" spc="-1" dirty="0" err="1">
                <a:solidFill>
                  <a:srgbClr val="000000"/>
                </a:solidFill>
                <a:latin typeface="等线"/>
              </a:rPr>
              <a:t>测试</a:t>
            </a:r>
            <a:r>
              <a:rPr lang="en-US" sz="2400" b="0" strike="noStrike" spc="-1" dirty="0">
                <a:solidFill>
                  <a:srgbClr val="000000"/>
                </a:solidFill>
                <a:latin typeface="等线"/>
              </a:rPr>
              <a:t>——</a:t>
            </a:r>
            <a:r>
              <a:rPr lang="en-US" sz="2400" b="0" strike="noStrike" spc="-1" dirty="0" err="1">
                <a:solidFill>
                  <a:srgbClr val="000000"/>
                </a:solidFill>
                <a:latin typeface="等线"/>
              </a:rPr>
              <a:t>后端</a:t>
            </a:r>
            <a:r>
              <a:rPr lang="zh-CN" altLang="en-US" sz="2400" b="0" strike="noStrike" spc="-1" dirty="0">
                <a:solidFill>
                  <a:srgbClr val="000000"/>
                </a:solidFill>
                <a:latin typeface="等线"/>
              </a:rPr>
              <a:t>与智能合约</a:t>
            </a:r>
            <a:r>
              <a:rPr lang="en-US" sz="2400" b="0" strike="noStrike" spc="-1" dirty="0" err="1">
                <a:solidFill>
                  <a:srgbClr val="000000"/>
                </a:solidFill>
                <a:latin typeface="等线"/>
              </a:rPr>
              <a:t>对接时进行测试</a:t>
            </a:r>
            <a:r>
              <a:rPr lang="en-US" sz="2400" b="0" strike="noStrike" spc="-1" dirty="0">
                <a:solidFill>
                  <a:srgbClr val="000000"/>
                </a:solidFill>
                <a:latin typeface="等线"/>
              </a:rPr>
              <a:t>。</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CustomShape 1"/>
          <p:cNvSpPr/>
          <p:nvPr/>
        </p:nvSpPr>
        <p:spPr>
          <a:xfrm>
            <a:off x="0" y="342900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261" name="CustomShape 2"/>
          <p:cNvSpPr/>
          <p:nvPr/>
        </p:nvSpPr>
        <p:spPr>
          <a:xfrm>
            <a:off x="0" y="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262" name="CustomShape 3"/>
          <p:cNvSpPr/>
          <p:nvPr/>
        </p:nvSpPr>
        <p:spPr>
          <a:xfrm>
            <a:off x="6095880" y="342900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263" name="CustomShape 4"/>
          <p:cNvSpPr/>
          <p:nvPr/>
        </p:nvSpPr>
        <p:spPr>
          <a:xfrm>
            <a:off x="6095880" y="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264" name="CustomShape 5"/>
          <p:cNvSpPr/>
          <p:nvPr/>
        </p:nvSpPr>
        <p:spPr>
          <a:xfrm>
            <a:off x="254160" y="312120"/>
            <a:ext cx="11683800" cy="6233400"/>
          </a:xfrm>
          <a:prstGeom prst="rect">
            <a:avLst/>
          </a:prstGeom>
          <a:solidFill>
            <a:schemeClr val="bg1"/>
          </a:solidFill>
          <a:ln>
            <a:noFill/>
          </a:ln>
          <a:effectLst>
            <a:outerShdw blurRad="635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65" name="CustomShape 6"/>
          <p:cNvSpPr/>
          <p:nvPr/>
        </p:nvSpPr>
        <p:spPr>
          <a:xfrm>
            <a:off x="376560" y="174240"/>
            <a:ext cx="3794040" cy="83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75000"/>
              </a:lnSpc>
            </a:pPr>
            <a:r>
              <a:rPr lang="en-US" sz="2800" b="0" strike="noStrike" spc="-1" dirty="0">
                <a:solidFill>
                  <a:srgbClr val="324857"/>
                </a:solidFill>
                <a:latin typeface="微软雅黑"/>
                <a:ea typeface="微软雅黑"/>
              </a:rPr>
              <a:t>3.4  </a:t>
            </a:r>
            <a:r>
              <a:rPr lang="en-US" sz="2800" b="0" strike="noStrike" spc="-1" dirty="0" err="1">
                <a:solidFill>
                  <a:srgbClr val="324857"/>
                </a:solidFill>
                <a:latin typeface="微软雅黑"/>
                <a:ea typeface="微软雅黑"/>
              </a:rPr>
              <a:t>吴金泽</a:t>
            </a:r>
            <a:endParaRPr lang="en-US" sz="2800" spc="-1" dirty="0"/>
          </a:p>
        </p:txBody>
      </p:sp>
      <p:sp>
        <p:nvSpPr>
          <p:cNvPr id="266" name="CustomShape 7"/>
          <p:cNvSpPr/>
          <p:nvPr/>
        </p:nvSpPr>
        <p:spPr>
          <a:xfrm>
            <a:off x="5192280" y="3781800"/>
            <a:ext cx="336600" cy="369000"/>
          </a:xfrm>
          <a:custGeom>
            <a:avLst/>
            <a:gdLst/>
            <a:ahLst/>
            <a:cxnLst/>
            <a:rect l="l" t="t" r="r" b="b"/>
            <a:pathLst>
              <a:path w="53" h="58">
                <a:moveTo>
                  <a:pt x="52" y="0"/>
                </a:moveTo>
                <a:cubicBezTo>
                  <a:pt x="52" y="0"/>
                  <a:pt x="52" y="0"/>
                  <a:pt x="52" y="0"/>
                </a:cubicBezTo>
                <a:cubicBezTo>
                  <a:pt x="52" y="0"/>
                  <a:pt x="52" y="0"/>
                  <a:pt x="52" y="0"/>
                </a:cubicBezTo>
                <a:cubicBezTo>
                  <a:pt x="17" y="5"/>
                  <a:pt x="17" y="5"/>
                  <a:pt x="17" y="5"/>
                </a:cubicBezTo>
                <a:cubicBezTo>
                  <a:pt x="17" y="5"/>
                  <a:pt x="17" y="5"/>
                  <a:pt x="17" y="5"/>
                </a:cubicBezTo>
                <a:cubicBezTo>
                  <a:pt x="16" y="5"/>
                  <a:pt x="16" y="6"/>
                  <a:pt x="16" y="6"/>
                </a:cubicBezTo>
                <a:cubicBezTo>
                  <a:pt x="16" y="46"/>
                  <a:pt x="16" y="46"/>
                  <a:pt x="16" y="46"/>
                </a:cubicBezTo>
                <a:cubicBezTo>
                  <a:pt x="15" y="46"/>
                  <a:pt x="14" y="45"/>
                  <a:pt x="12" y="45"/>
                </a:cubicBezTo>
                <a:cubicBezTo>
                  <a:pt x="7" y="45"/>
                  <a:pt x="7" y="45"/>
                  <a:pt x="7" y="45"/>
                </a:cubicBezTo>
                <a:cubicBezTo>
                  <a:pt x="3" y="45"/>
                  <a:pt x="0" y="48"/>
                  <a:pt x="0" y="52"/>
                </a:cubicBezTo>
                <a:cubicBezTo>
                  <a:pt x="0" y="55"/>
                  <a:pt x="3" y="58"/>
                  <a:pt x="7" y="58"/>
                </a:cubicBezTo>
                <a:cubicBezTo>
                  <a:pt x="12" y="58"/>
                  <a:pt x="12" y="58"/>
                  <a:pt x="12" y="58"/>
                </a:cubicBezTo>
                <a:cubicBezTo>
                  <a:pt x="16" y="58"/>
                  <a:pt x="19" y="55"/>
                  <a:pt x="19" y="52"/>
                </a:cubicBezTo>
                <a:cubicBezTo>
                  <a:pt x="19" y="21"/>
                  <a:pt x="19" y="21"/>
                  <a:pt x="19" y="21"/>
                </a:cubicBezTo>
                <a:cubicBezTo>
                  <a:pt x="51" y="16"/>
                  <a:pt x="51" y="16"/>
                  <a:pt x="51" y="16"/>
                </a:cubicBezTo>
                <a:cubicBezTo>
                  <a:pt x="51" y="38"/>
                  <a:pt x="51" y="38"/>
                  <a:pt x="51" y="38"/>
                </a:cubicBezTo>
                <a:cubicBezTo>
                  <a:pt x="50" y="38"/>
                  <a:pt x="48" y="37"/>
                  <a:pt x="47" y="37"/>
                </a:cubicBezTo>
                <a:cubicBezTo>
                  <a:pt x="41" y="37"/>
                  <a:pt x="41" y="37"/>
                  <a:pt x="41" y="37"/>
                </a:cubicBezTo>
                <a:cubicBezTo>
                  <a:pt x="38" y="37"/>
                  <a:pt x="35" y="40"/>
                  <a:pt x="35" y="44"/>
                </a:cubicBezTo>
                <a:cubicBezTo>
                  <a:pt x="35" y="47"/>
                  <a:pt x="38" y="50"/>
                  <a:pt x="41" y="50"/>
                </a:cubicBezTo>
                <a:cubicBezTo>
                  <a:pt x="47" y="50"/>
                  <a:pt x="47" y="50"/>
                  <a:pt x="47" y="50"/>
                </a:cubicBezTo>
                <a:cubicBezTo>
                  <a:pt x="50" y="50"/>
                  <a:pt x="53" y="47"/>
                  <a:pt x="53" y="44"/>
                </a:cubicBezTo>
                <a:cubicBezTo>
                  <a:pt x="53" y="1"/>
                  <a:pt x="53" y="1"/>
                  <a:pt x="53" y="1"/>
                </a:cubicBezTo>
                <a:cubicBezTo>
                  <a:pt x="53" y="0"/>
                  <a:pt x="53" y="0"/>
                  <a:pt x="52" y="0"/>
                </a:cubicBezTo>
                <a:close/>
                <a:moveTo>
                  <a:pt x="12" y="56"/>
                </a:moveTo>
                <a:cubicBezTo>
                  <a:pt x="7" y="56"/>
                  <a:pt x="7" y="56"/>
                  <a:pt x="7" y="56"/>
                </a:cubicBezTo>
                <a:cubicBezTo>
                  <a:pt x="4" y="56"/>
                  <a:pt x="3" y="54"/>
                  <a:pt x="3" y="52"/>
                </a:cubicBezTo>
                <a:cubicBezTo>
                  <a:pt x="3" y="49"/>
                  <a:pt x="4" y="48"/>
                  <a:pt x="7" y="48"/>
                </a:cubicBezTo>
                <a:cubicBezTo>
                  <a:pt x="12" y="48"/>
                  <a:pt x="12" y="48"/>
                  <a:pt x="12" y="48"/>
                </a:cubicBezTo>
                <a:cubicBezTo>
                  <a:pt x="14" y="48"/>
                  <a:pt x="16" y="49"/>
                  <a:pt x="16" y="52"/>
                </a:cubicBezTo>
                <a:cubicBezTo>
                  <a:pt x="16" y="54"/>
                  <a:pt x="14" y="56"/>
                  <a:pt x="12" y="56"/>
                </a:cubicBezTo>
                <a:close/>
                <a:moveTo>
                  <a:pt x="47" y="48"/>
                </a:moveTo>
                <a:cubicBezTo>
                  <a:pt x="41" y="48"/>
                  <a:pt x="41" y="48"/>
                  <a:pt x="41" y="48"/>
                </a:cubicBezTo>
                <a:cubicBezTo>
                  <a:pt x="39" y="48"/>
                  <a:pt x="37" y="46"/>
                  <a:pt x="37" y="44"/>
                </a:cubicBezTo>
                <a:cubicBezTo>
                  <a:pt x="37" y="41"/>
                  <a:pt x="39" y="40"/>
                  <a:pt x="41" y="40"/>
                </a:cubicBezTo>
                <a:cubicBezTo>
                  <a:pt x="47" y="40"/>
                  <a:pt x="47" y="40"/>
                  <a:pt x="47" y="40"/>
                </a:cubicBezTo>
                <a:cubicBezTo>
                  <a:pt x="49" y="40"/>
                  <a:pt x="51" y="41"/>
                  <a:pt x="51" y="44"/>
                </a:cubicBezTo>
                <a:cubicBezTo>
                  <a:pt x="51" y="46"/>
                  <a:pt x="49" y="48"/>
                  <a:pt x="47" y="48"/>
                </a:cubicBezTo>
                <a:close/>
                <a:moveTo>
                  <a:pt x="51" y="13"/>
                </a:moveTo>
                <a:cubicBezTo>
                  <a:pt x="19" y="18"/>
                  <a:pt x="19" y="18"/>
                  <a:pt x="19" y="18"/>
                </a:cubicBezTo>
                <a:cubicBezTo>
                  <a:pt x="19" y="7"/>
                  <a:pt x="19" y="7"/>
                  <a:pt x="19" y="7"/>
                </a:cubicBezTo>
                <a:cubicBezTo>
                  <a:pt x="51" y="3"/>
                  <a:pt x="51" y="3"/>
                  <a:pt x="51" y="3"/>
                </a:cubicBezTo>
                <a:lnTo>
                  <a:pt x="51" y="13"/>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67" name="CustomShape 8"/>
          <p:cNvSpPr/>
          <p:nvPr/>
        </p:nvSpPr>
        <p:spPr>
          <a:xfrm>
            <a:off x="6464520" y="3781800"/>
            <a:ext cx="376560" cy="369000"/>
          </a:xfrm>
          <a:custGeom>
            <a:avLst/>
            <a:gdLst/>
            <a:ahLst/>
            <a:cxnLst/>
            <a:rect l="l" t="t" r="r" b="b"/>
            <a:pathLst>
              <a:path w="199" h="195">
                <a:moveTo>
                  <a:pt x="199" y="70"/>
                </a:moveTo>
                <a:lnTo>
                  <a:pt x="128" y="70"/>
                </a:lnTo>
                <a:lnTo>
                  <a:pt x="101" y="0"/>
                </a:lnTo>
                <a:lnTo>
                  <a:pt x="74" y="70"/>
                </a:lnTo>
                <a:lnTo>
                  <a:pt x="0" y="70"/>
                </a:lnTo>
                <a:lnTo>
                  <a:pt x="61" y="114"/>
                </a:lnTo>
                <a:lnTo>
                  <a:pt x="34" y="195"/>
                </a:lnTo>
                <a:lnTo>
                  <a:pt x="101" y="148"/>
                </a:lnTo>
                <a:lnTo>
                  <a:pt x="169" y="195"/>
                </a:lnTo>
                <a:lnTo>
                  <a:pt x="142" y="114"/>
                </a:lnTo>
                <a:lnTo>
                  <a:pt x="199" y="70"/>
                </a:lnTo>
                <a:close/>
                <a:moveTo>
                  <a:pt x="148" y="171"/>
                </a:moveTo>
                <a:lnTo>
                  <a:pt x="105" y="141"/>
                </a:lnTo>
                <a:lnTo>
                  <a:pt x="101" y="134"/>
                </a:lnTo>
                <a:lnTo>
                  <a:pt x="95" y="141"/>
                </a:lnTo>
                <a:lnTo>
                  <a:pt x="51" y="171"/>
                </a:lnTo>
                <a:lnTo>
                  <a:pt x="68" y="118"/>
                </a:lnTo>
                <a:lnTo>
                  <a:pt x="71" y="111"/>
                </a:lnTo>
                <a:lnTo>
                  <a:pt x="64" y="107"/>
                </a:lnTo>
                <a:lnTo>
                  <a:pt x="27" y="81"/>
                </a:lnTo>
                <a:lnTo>
                  <a:pt x="81" y="81"/>
                </a:lnTo>
                <a:lnTo>
                  <a:pt x="81" y="74"/>
                </a:lnTo>
                <a:lnTo>
                  <a:pt x="101" y="23"/>
                </a:lnTo>
                <a:lnTo>
                  <a:pt x="118" y="74"/>
                </a:lnTo>
                <a:lnTo>
                  <a:pt x="122" y="81"/>
                </a:lnTo>
                <a:lnTo>
                  <a:pt x="172" y="81"/>
                </a:lnTo>
                <a:lnTo>
                  <a:pt x="135" y="107"/>
                </a:lnTo>
                <a:lnTo>
                  <a:pt x="132" y="111"/>
                </a:lnTo>
                <a:lnTo>
                  <a:pt x="148" y="171"/>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68" name="CustomShape 9"/>
          <p:cNvSpPr/>
          <p:nvPr/>
        </p:nvSpPr>
        <p:spPr>
          <a:xfrm>
            <a:off x="5173200" y="5234400"/>
            <a:ext cx="374400" cy="369000"/>
          </a:xfrm>
          <a:custGeom>
            <a:avLst/>
            <a:gdLst/>
            <a:ahLst/>
            <a:cxnLst/>
            <a:rect l="l" t="t" r="r" b="b"/>
            <a:pathLst>
              <a:path w="59" h="58">
                <a:moveTo>
                  <a:pt x="13" y="39"/>
                </a:moveTo>
                <a:cubicBezTo>
                  <a:pt x="15" y="38"/>
                  <a:pt x="15" y="38"/>
                  <a:pt x="15" y="38"/>
                </a:cubicBezTo>
                <a:cubicBezTo>
                  <a:pt x="15" y="38"/>
                  <a:pt x="15" y="37"/>
                  <a:pt x="15" y="37"/>
                </a:cubicBezTo>
                <a:cubicBezTo>
                  <a:pt x="15" y="36"/>
                  <a:pt x="14" y="36"/>
                  <a:pt x="14" y="36"/>
                </a:cubicBezTo>
                <a:cubicBezTo>
                  <a:pt x="13" y="36"/>
                  <a:pt x="13" y="36"/>
                  <a:pt x="13" y="36"/>
                </a:cubicBezTo>
                <a:cubicBezTo>
                  <a:pt x="11" y="37"/>
                  <a:pt x="11" y="37"/>
                  <a:pt x="11" y="37"/>
                </a:cubicBezTo>
                <a:cubicBezTo>
                  <a:pt x="11" y="38"/>
                  <a:pt x="11" y="38"/>
                  <a:pt x="11" y="38"/>
                </a:cubicBezTo>
                <a:cubicBezTo>
                  <a:pt x="11" y="39"/>
                  <a:pt x="12" y="40"/>
                  <a:pt x="12" y="40"/>
                </a:cubicBezTo>
                <a:cubicBezTo>
                  <a:pt x="13" y="40"/>
                  <a:pt x="13" y="40"/>
                  <a:pt x="13" y="39"/>
                </a:cubicBezTo>
                <a:close/>
                <a:moveTo>
                  <a:pt x="22" y="38"/>
                </a:moveTo>
                <a:cubicBezTo>
                  <a:pt x="22" y="38"/>
                  <a:pt x="21" y="37"/>
                  <a:pt x="20" y="37"/>
                </a:cubicBezTo>
                <a:cubicBezTo>
                  <a:pt x="20" y="37"/>
                  <a:pt x="20" y="37"/>
                  <a:pt x="19" y="37"/>
                </a:cubicBezTo>
                <a:cubicBezTo>
                  <a:pt x="6" y="51"/>
                  <a:pt x="6" y="51"/>
                  <a:pt x="6" y="51"/>
                </a:cubicBezTo>
                <a:cubicBezTo>
                  <a:pt x="6" y="51"/>
                  <a:pt x="6" y="51"/>
                  <a:pt x="6" y="52"/>
                </a:cubicBezTo>
                <a:cubicBezTo>
                  <a:pt x="6" y="52"/>
                  <a:pt x="6" y="53"/>
                  <a:pt x="7" y="53"/>
                </a:cubicBezTo>
                <a:cubicBezTo>
                  <a:pt x="7" y="53"/>
                  <a:pt x="8" y="53"/>
                  <a:pt x="8" y="53"/>
                </a:cubicBezTo>
                <a:cubicBezTo>
                  <a:pt x="21" y="39"/>
                  <a:pt x="21" y="39"/>
                  <a:pt x="21" y="39"/>
                </a:cubicBezTo>
                <a:cubicBezTo>
                  <a:pt x="22" y="39"/>
                  <a:pt x="22" y="39"/>
                  <a:pt x="22" y="38"/>
                </a:cubicBezTo>
                <a:close/>
                <a:moveTo>
                  <a:pt x="22" y="44"/>
                </a:moveTo>
                <a:cubicBezTo>
                  <a:pt x="21" y="44"/>
                  <a:pt x="21" y="44"/>
                  <a:pt x="21" y="44"/>
                </a:cubicBezTo>
                <a:cubicBezTo>
                  <a:pt x="17" y="48"/>
                  <a:pt x="17" y="48"/>
                  <a:pt x="17" y="48"/>
                </a:cubicBezTo>
                <a:cubicBezTo>
                  <a:pt x="16" y="48"/>
                  <a:pt x="16" y="49"/>
                  <a:pt x="16" y="49"/>
                </a:cubicBezTo>
                <a:cubicBezTo>
                  <a:pt x="16" y="50"/>
                  <a:pt x="17" y="50"/>
                  <a:pt x="18" y="50"/>
                </a:cubicBezTo>
                <a:cubicBezTo>
                  <a:pt x="18" y="50"/>
                  <a:pt x="18" y="50"/>
                  <a:pt x="19" y="50"/>
                </a:cubicBezTo>
                <a:cubicBezTo>
                  <a:pt x="23" y="46"/>
                  <a:pt x="23" y="46"/>
                  <a:pt x="23" y="46"/>
                </a:cubicBezTo>
                <a:cubicBezTo>
                  <a:pt x="23" y="46"/>
                  <a:pt x="23" y="45"/>
                  <a:pt x="23" y="45"/>
                </a:cubicBezTo>
                <a:cubicBezTo>
                  <a:pt x="23" y="44"/>
                  <a:pt x="22" y="44"/>
                  <a:pt x="22" y="44"/>
                </a:cubicBezTo>
                <a:close/>
                <a:moveTo>
                  <a:pt x="59" y="1"/>
                </a:moveTo>
                <a:cubicBezTo>
                  <a:pt x="59" y="0"/>
                  <a:pt x="58" y="0"/>
                  <a:pt x="58" y="0"/>
                </a:cubicBezTo>
                <a:cubicBezTo>
                  <a:pt x="57" y="0"/>
                  <a:pt x="57" y="0"/>
                  <a:pt x="57" y="0"/>
                </a:cubicBezTo>
                <a:cubicBezTo>
                  <a:pt x="57" y="0"/>
                  <a:pt x="57" y="0"/>
                  <a:pt x="57" y="0"/>
                </a:cubicBezTo>
                <a:cubicBezTo>
                  <a:pt x="1" y="24"/>
                  <a:pt x="1" y="24"/>
                  <a:pt x="1" y="24"/>
                </a:cubicBezTo>
                <a:cubicBezTo>
                  <a:pt x="1" y="24"/>
                  <a:pt x="1" y="24"/>
                  <a:pt x="1" y="24"/>
                </a:cubicBezTo>
                <a:cubicBezTo>
                  <a:pt x="1" y="24"/>
                  <a:pt x="1" y="24"/>
                  <a:pt x="1" y="24"/>
                </a:cubicBezTo>
                <a:cubicBezTo>
                  <a:pt x="1" y="24"/>
                  <a:pt x="1" y="24"/>
                  <a:pt x="1" y="24"/>
                </a:cubicBezTo>
                <a:cubicBezTo>
                  <a:pt x="1" y="24"/>
                  <a:pt x="0" y="24"/>
                  <a:pt x="0" y="25"/>
                </a:cubicBezTo>
                <a:cubicBezTo>
                  <a:pt x="0" y="26"/>
                  <a:pt x="1" y="26"/>
                  <a:pt x="1" y="26"/>
                </a:cubicBezTo>
                <a:cubicBezTo>
                  <a:pt x="1" y="26"/>
                  <a:pt x="1" y="26"/>
                  <a:pt x="1" y="26"/>
                </a:cubicBezTo>
                <a:cubicBezTo>
                  <a:pt x="23" y="35"/>
                  <a:pt x="23" y="35"/>
                  <a:pt x="23" y="35"/>
                </a:cubicBezTo>
                <a:cubicBezTo>
                  <a:pt x="32" y="57"/>
                  <a:pt x="32" y="57"/>
                  <a:pt x="32" y="57"/>
                </a:cubicBezTo>
                <a:cubicBezTo>
                  <a:pt x="32" y="57"/>
                  <a:pt x="32" y="57"/>
                  <a:pt x="32" y="57"/>
                </a:cubicBezTo>
                <a:cubicBezTo>
                  <a:pt x="33" y="58"/>
                  <a:pt x="33" y="58"/>
                  <a:pt x="34" y="58"/>
                </a:cubicBezTo>
                <a:cubicBezTo>
                  <a:pt x="34" y="58"/>
                  <a:pt x="35" y="58"/>
                  <a:pt x="35" y="58"/>
                </a:cubicBezTo>
                <a:cubicBezTo>
                  <a:pt x="35" y="58"/>
                  <a:pt x="35" y="58"/>
                  <a:pt x="35" y="58"/>
                </a:cubicBezTo>
                <a:cubicBezTo>
                  <a:pt x="35" y="58"/>
                  <a:pt x="35" y="58"/>
                  <a:pt x="35" y="58"/>
                </a:cubicBezTo>
                <a:cubicBezTo>
                  <a:pt x="35" y="58"/>
                  <a:pt x="35" y="58"/>
                  <a:pt x="35" y="58"/>
                </a:cubicBezTo>
                <a:cubicBezTo>
                  <a:pt x="59" y="2"/>
                  <a:pt x="59" y="2"/>
                  <a:pt x="59" y="2"/>
                </a:cubicBezTo>
                <a:cubicBezTo>
                  <a:pt x="59" y="2"/>
                  <a:pt x="59" y="2"/>
                  <a:pt x="59" y="2"/>
                </a:cubicBezTo>
                <a:cubicBezTo>
                  <a:pt x="59" y="1"/>
                  <a:pt x="59" y="1"/>
                  <a:pt x="59" y="1"/>
                </a:cubicBezTo>
                <a:close/>
                <a:moveTo>
                  <a:pt x="5" y="25"/>
                </a:moveTo>
                <a:cubicBezTo>
                  <a:pt x="52" y="5"/>
                  <a:pt x="52" y="5"/>
                  <a:pt x="52" y="5"/>
                </a:cubicBezTo>
                <a:cubicBezTo>
                  <a:pt x="24" y="33"/>
                  <a:pt x="24" y="33"/>
                  <a:pt x="24" y="33"/>
                </a:cubicBezTo>
                <a:lnTo>
                  <a:pt x="5" y="25"/>
                </a:lnTo>
                <a:close/>
                <a:moveTo>
                  <a:pt x="34" y="54"/>
                </a:moveTo>
                <a:cubicBezTo>
                  <a:pt x="26" y="35"/>
                  <a:pt x="26" y="35"/>
                  <a:pt x="26" y="35"/>
                </a:cubicBezTo>
                <a:cubicBezTo>
                  <a:pt x="54" y="7"/>
                  <a:pt x="54" y="7"/>
                  <a:pt x="54" y="7"/>
                </a:cubicBezTo>
                <a:lnTo>
                  <a:pt x="34" y="54"/>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69" name="CustomShape 10"/>
          <p:cNvSpPr/>
          <p:nvPr/>
        </p:nvSpPr>
        <p:spPr>
          <a:xfrm>
            <a:off x="5172480" y="2328480"/>
            <a:ext cx="376560" cy="369000"/>
          </a:xfrm>
          <a:custGeom>
            <a:avLst/>
            <a:gdLst/>
            <a:ahLst/>
            <a:cxnLst/>
            <a:rect l="l" t="t" r="r" b="b"/>
            <a:pathLst>
              <a:path w="59" h="58">
                <a:moveTo>
                  <a:pt x="50" y="42"/>
                </a:moveTo>
                <a:cubicBezTo>
                  <a:pt x="32" y="42"/>
                  <a:pt x="32" y="42"/>
                  <a:pt x="32" y="42"/>
                </a:cubicBezTo>
                <a:cubicBezTo>
                  <a:pt x="32" y="40"/>
                  <a:pt x="29" y="38"/>
                  <a:pt x="27" y="38"/>
                </a:cubicBezTo>
                <a:cubicBezTo>
                  <a:pt x="25" y="38"/>
                  <a:pt x="22" y="40"/>
                  <a:pt x="22" y="42"/>
                </a:cubicBezTo>
                <a:cubicBezTo>
                  <a:pt x="10" y="42"/>
                  <a:pt x="10" y="42"/>
                  <a:pt x="10" y="42"/>
                </a:cubicBezTo>
                <a:cubicBezTo>
                  <a:pt x="9" y="42"/>
                  <a:pt x="8" y="43"/>
                  <a:pt x="8" y="44"/>
                </a:cubicBezTo>
                <a:cubicBezTo>
                  <a:pt x="8" y="44"/>
                  <a:pt x="9" y="45"/>
                  <a:pt x="10" y="45"/>
                </a:cubicBezTo>
                <a:cubicBezTo>
                  <a:pt x="22" y="45"/>
                  <a:pt x="22" y="45"/>
                  <a:pt x="22" y="45"/>
                </a:cubicBezTo>
                <a:cubicBezTo>
                  <a:pt x="22" y="47"/>
                  <a:pt x="25" y="49"/>
                  <a:pt x="27" y="49"/>
                </a:cubicBezTo>
                <a:cubicBezTo>
                  <a:pt x="29" y="49"/>
                  <a:pt x="32" y="47"/>
                  <a:pt x="32" y="45"/>
                </a:cubicBezTo>
                <a:cubicBezTo>
                  <a:pt x="50" y="45"/>
                  <a:pt x="50" y="45"/>
                  <a:pt x="50" y="45"/>
                </a:cubicBezTo>
                <a:cubicBezTo>
                  <a:pt x="50" y="45"/>
                  <a:pt x="51" y="44"/>
                  <a:pt x="51" y="44"/>
                </a:cubicBezTo>
                <a:cubicBezTo>
                  <a:pt x="51" y="43"/>
                  <a:pt x="50" y="42"/>
                  <a:pt x="50" y="42"/>
                </a:cubicBezTo>
                <a:close/>
                <a:moveTo>
                  <a:pt x="27" y="46"/>
                </a:moveTo>
                <a:cubicBezTo>
                  <a:pt x="26" y="46"/>
                  <a:pt x="24" y="45"/>
                  <a:pt x="24" y="44"/>
                </a:cubicBezTo>
                <a:cubicBezTo>
                  <a:pt x="24" y="42"/>
                  <a:pt x="26" y="41"/>
                  <a:pt x="27" y="41"/>
                </a:cubicBezTo>
                <a:cubicBezTo>
                  <a:pt x="28" y="41"/>
                  <a:pt x="30" y="42"/>
                  <a:pt x="30" y="44"/>
                </a:cubicBezTo>
                <a:cubicBezTo>
                  <a:pt x="30" y="45"/>
                  <a:pt x="28" y="46"/>
                  <a:pt x="27" y="46"/>
                </a:cubicBezTo>
                <a:close/>
                <a:moveTo>
                  <a:pt x="50" y="13"/>
                </a:moveTo>
                <a:cubicBezTo>
                  <a:pt x="27" y="13"/>
                  <a:pt x="27" y="13"/>
                  <a:pt x="27" y="13"/>
                </a:cubicBezTo>
                <a:cubicBezTo>
                  <a:pt x="26" y="11"/>
                  <a:pt x="24" y="9"/>
                  <a:pt x="22" y="9"/>
                </a:cubicBezTo>
                <a:cubicBezTo>
                  <a:pt x="19" y="9"/>
                  <a:pt x="17" y="11"/>
                  <a:pt x="17" y="13"/>
                </a:cubicBezTo>
                <a:cubicBezTo>
                  <a:pt x="10" y="13"/>
                  <a:pt x="10" y="13"/>
                  <a:pt x="10" y="13"/>
                </a:cubicBezTo>
                <a:cubicBezTo>
                  <a:pt x="9" y="13"/>
                  <a:pt x="8" y="14"/>
                  <a:pt x="8" y="14"/>
                </a:cubicBezTo>
                <a:cubicBezTo>
                  <a:pt x="8" y="15"/>
                  <a:pt x="9" y="16"/>
                  <a:pt x="10" y="16"/>
                </a:cubicBezTo>
                <a:cubicBezTo>
                  <a:pt x="17" y="16"/>
                  <a:pt x="17" y="16"/>
                  <a:pt x="17" y="16"/>
                </a:cubicBezTo>
                <a:cubicBezTo>
                  <a:pt x="17" y="18"/>
                  <a:pt x="19" y="20"/>
                  <a:pt x="22" y="20"/>
                </a:cubicBezTo>
                <a:cubicBezTo>
                  <a:pt x="24" y="20"/>
                  <a:pt x="26" y="18"/>
                  <a:pt x="27" y="16"/>
                </a:cubicBezTo>
                <a:cubicBezTo>
                  <a:pt x="50" y="16"/>
                  <a:pt x="50" y="16"/>
                  <a:pt x="50" y="16"/>
                </a:cubicBezTo>
                <a:cubicBezTo>
                  <a:pt x="50" y="16"/>
                  <a:pt x="51" y="15"/>
                  <a:pt x="51" y="14"/>
                </a:cubicBezTo>
                <a:cubicBezTo>
                  <a:pt x="51" y="14"/>
                  <a:pt x="50" y="13"/>
                  <a:pt x="50" y="13"/>
                </a:cubicBezTo>
                <a:close/>
                <a:moveTo>
                  <a:pt x="22" y="17"/>
                </a:moveTo>
                <a:cubicBezTo>
                  <a:pt x="20" y="17"/>
                  <a:pt x="19" y="16"/>
                  <a:pt x="19" y="14"/>
                </a:cubicBezTo>
                <a:cubicBezTo>
                  <a:pt x="19" y="13"/>
                  <a:pt x="20" y="12"/>
                  <a:pt x="22" y="12"/>
                </a:cubicBezTo>
                <a:cubicBezTo>
                  <a:pt x="23" y="12"/>
                  <a:pt x="24" y="13"/>
                  <a:pt x="24" y="14"/>
                </a:cubicBezTo>
                <a:cubicBezTo>
                  <a:pt x="24" y="16"/>
                  <a:pt x="23" y="17"/>
                  <a:pt x="22" y="17"/>
                </a:cubicBezTo>
                <a:close/>
                <a:moveTo>
                  <a:pt x="50" y="28"/>
                </a:moveTo>
                <a:cubicBezTo>
                  <a:pt x="45" y="28"/>
                  <a:pt x="45" y="28"/>
                  <a:pt x="45" y="28"/>
                </a:cubicBezTo>
                <a:cubicBezTo>
                  <a:pt x="45" y="25"/>
                  <a:pt x="43" y="24"/>
                  <a:pt x="40" y="24"/>
                </a:cubicBezTo>
                <a:cubicBezTo>
                  <a:pt x="38" y="24"/>
                  <a:pt x="36" y="25"/>
                  <a:pt x="35" y="28"/>
                </a:cubicBezTo>
                <a:cubicBezTo>
                  <a:pt x="10" y="28"/>
                  <a:pt x="10" y="28"/>
                  <a:pt x="10" y="28"/>
                </a:cubicBezTo>
                <a:cubicBezTo>
                  <a:pt x="9" y="28"/>
                  <a:pt x="8" y="28"/>
                  <a:pt x="8" y="29"/>
                </a:cubicBezTo>
                <a:cubicBezTo>
                  <a:pt x="8" y="30"/>
                  <a:pt x="9" y="30"/>
                  <a:pt x="10" y="30"/>
                </a:cubicBezTo>
                <a:cubicBezTo>
                  <a:pt x="35" y="30"/>
                  <a:pt x="35" y="30"/>
                  <a:pt x="35" y="30"/>
                </a:cubicBezTo>
                <a:cubicBezTo>
                  <a:pt x="36" y="33"/>
                  <a:pt x="38" y="34"/>
                  <a:pt x="40" y="34"/>
                </a:cubicBezTo>
                <a:cubicBezTo>
                  <a:pt x="43" y="34"/>
                  <a:pt x="45" y="33"/>
                  <a:pt x="45" y="30"/>
                </a:cubicBezTo>
                <a:cubicBezTo>
                  <a:pt x="50" y="30"/>
                  <a:pt x="50" y="30"/>
                  <a:pt x="50" y="30"/>
                </a:cubicBezTo>
                <a:cubicBezTo>
                  <a:pt x="50" y="30"/>
                  <a:pt x="51" y="30"/>
                  <a:pt x="51" y="29"/>
                </a:cubicBezTo>
                <a:cubicBezTo>
                  <a:pt x="51" y="28"/>
                  <a:pt x="50" y="28"/>
                  <a:pt x="50" y="28"/>
                </a:cubicBezTo>
                <a:close/>
                <a:moveTo>
                  <a:pt x="40" y="32"/>
                </a:moveTo>
                <a:cubicBezTo>
                  <a:pt x="39" y="32"/>
                  <a:pt x="38" y="30"/>
                  <a:pt x="38" y="29"/>
                </a:cubicBezTo>
                <a:cubicBezTo>
                  <a:pt x="38" y="28"/>
                  <a:pt x="39" y="26"/>
                  <a:pt x="40" y="26"/>
                </a:cubicBezTo>
                <a:cubicBezTo>
                  <a:pt x="42" y="26"/>
                  <a:pt x="43" y="28"/>
                  <a:pt x="43" y="29"/>
                </a:cubicBezTo>
                <a:cubicBezTo>
                  <a:pt x="43" y="30"/>
                  <a:pt x="42" y="32"/>
                  <a:pt x="40" y="32"/>
                </a:cubicBezTo>
                <a:close/>
                <a:moveTo>
                  <a:pt x="54" y="0"/>
                </a:moveTo>
                <a:cubicBezTo>
                  <a:pt x="6" y="0"/>
                  <a:pt x="6" y="0"/>
                  <a:pt x="6" y="0"/>
                </a:cubicBezTo>
                <a:cubicBezTo>
                  <a:pt x="3" y="0"/>
                  <a:pt x="0" y="2"/>
                  <a:pt x="0" y="5"/>
                </a:cubicBezTo>
                <a:cubicBezTo>
                  <a:pt x="0" y="53"/>
                  <a:pt x="0" y="53"/>
                  <a:pt x="0" y="53"/>
                </a:cubicBezTo>
                <a:cubicBezTo>
                  <a:pt x="0" y="56"/>
                  <a:pt x="3" y="58"/>
                  <a:pt x="6" y="58"/>
                </a:cubicBezTo>
                <a:cubicBezTo>
                  <a:pt x="54" y="58"/>
                  <a:pt x="54" y="58"/>
                  <a:pt x="54" y="58"/>
                </a:cubicBezTo>
                <a:cubicBezTo>
                  <a:pt x="57" y="58"/>
                  <a:pt x="59" y="56"/>
                  <a:pt x="59" y="53"/>
                </a:cubicBezTo>
                <a:cubicBezTo>
                  <a:pt x="59" y="5"/>
                  <a:pt x="59" y="5"/>
                  <a:pt x="59" y="5"/>
                </a:cubicBezTo>
                <a:cubicBezTo>
                  <a:pt x="59" y="2"/>
                  <a:pt x="57" y="0"/>
                  <a:pt x="54" y="0"/>
                </a:cubicBezTo>
                <a:close/>
                <a:moveTo>
                  <a:pt x="56" y="53"/>
                </a:moveTo>
                <a:cubicBezTo>
                  <a:pt x="56" y="54"/>
                  <a:pt x="55" y="56"/>
                  <a:pt x="54" y="56"/>
                </a:cubicBezTo>
                <a:cubicBezTo>
                  <a:pt x="6" y="56"/>
                  <a:pt x="6" y="56"/>
                  <a:pt x="6" y="56"/>
                </a:cubicBezTo>
                <a:cubicBezTo>
                  <a:pt x="4" y="56"/>
                  <a:pt x="3" y="54"/>
                  <a:pt x="3" y="53"/>
                </a:cubicBezTo>
                <a:cubicBezTo>
                  <a:pt x="3" y="5"/>
                  <a:pt x="3" y="5"/>
                  <a:pt x="3" y="5"/>
                </a:cubicBezTo>
                <a:cubicBezTo>
                  <a:pt x="3" y="4"/>
                  <a:pt x="4" y="2"/>
                  <a:pt x="6" y="2"/>
                </a:cubicBezTo>
                <a:cubicBezTo>
                  <a:pt x="54" y="2"/>
                  <a:pt x="54" y="2"/>
                  <a:pt x="54" y="2"/>
                </a:cubicBezTo>
                <a:cubicBezTo>
                  <a:pt x="55" y="2"/>
                  <a:pt x="56" y="4"/>
                  <a:pt x="56" y="5"/>
                </a:cubicBezTo>
                <a:lnTo>
                  <a:pt x="56" y="53"/>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70" name="CustomShape 11"/>
          <p:cNvSpPr/>
          <p:nvPr/>
        </p:nvSpPr>
        <p:spPr>
          <a:xfrm>
            <a:off x="6464520" y="2328480"/>
            <a:ext cx="376560" cy="369000"/>
          </a:xfrm>
          <a:custGeom>
            <a:avLst/>
            <a:gdLst/>
            <a:ahLst/>
            <a:cxnLst/>
            <a:rect l="l" t="t" r="r" b="b"/>
            <a:pathLst>
              <a:path w="59" h="58">
                <a:moveTo>
                  <a:pt x="57" y="23"/>
                </a:moveTo>
                <a:cubicBezTo>
                  <a:pt x="54" y="22"/>
                  <a:pt x="54" y="22"/>
                  <a:pt x="54" y="22"/>
                </a:cubicBezTo>
                <a:cubicBezTo>
                  <a:pt x="54" y="20"/>
                  <a:pt x="53" y="18"/>
                  <a:pt x="52" y="16"/>
                </a:cubicBezTo>
                <a:cubicBezTo>
                  <a:pt x="53" y="14"/>
                  <a:pt x="53" y="14"/>
                  <a:pt x="53" y="14"/>
                </a:cubicBezTo>
                <a:cubicBezTo>
                  <a:pt x="54" y="13"/>
                  <a:pt x="54" y="12"/>
                  <a:pt x="53" y="11"/>
                </a:cubicBezTo>
                <a:cubicBezTo>
                  <a:pt x="48" y="5"/>
                  <a:pt x="48" y="5"/>
                  <a:pt x="48" y="5"/>
                </a:cubicBezTo>
                <a:cubicBezTo>
                  <a:pt x="47" y="5"/>
                  <a:pt x="47" y="5"/>
                  <a:pt x="46" y="5"/>
                </a:cubicBezTo>
                <a:cubicBezTo>
                  <a:pt x="46" y="5"/>
                  <a:pt x="45" y="5"/>
                  <a:pt x="45" y="5"/>
                </a:cubicBezTo>
                <a:cubicBezTo>
                  <a:pt x="42" y="7"/>
                  <a:pt x="42" y="7"/>
                  <a:pt x="42" y="7"/>
                </a:cubicBezTo>
                <a:cubicBezTo>
                  <a:pt x="40" y="6"/>
                  <a:pt x="38" y="5"/>
                  <a:pt x="36" y="4"/>
                </a:cubicBezTo>
                <a:cubicBezTo>
                  <a:pt x="36" y="2"/>
                  <a:pt x="36" y="2"/>
                  <a:pt x="36" y="2"/>
                </a:cubicBezTo>
                <a:cubicBezTo>
                  <a:pt x="35" y="1"/>
                  <a:pt x="35" y="0"/>
                  <a:pt x="34" y="0"/>
                </a:cubicBezTo>
                <a:cubicBezTo>
                  <a:pt x="26" y="0"/>
                  <a:pt x="26" y="0"/>
                  <a:pt x="26" y="0"/>
                </a:cubicBezTo>
                <a:cubicBezTo>
                  <a:pt x="25" y="0"/>
                  <a:pt x="24" y="1"/>
                  <a:pt x="24" y="2"/>
                </a:cubicBezTo>
                <a:cubicBezTo>
                  <a:pt x="23" y="4"/>
                  <a:pt x="23" y="4"/>
                  <a:pt x="23" y="4"/>
                </a:cubicBezTo>
                <a:cubicBezTo>
                  <a:pt x="21" y="5"/>
                  <a:pt x="19" y="6"/>
                  <a:pt x="17" y="7"/>
                </a:cubicBezTo>
                <a:cubicBezTo>
                  <a:pt x="14" y="5"/>
                  <a:pt x="14" y="5"/>
                  <a:pt x="14" y="5"/>
                </a:cubicBezTo>
                <a:cubicBezTo>
                  <a:pt x="14" y="5"/>
                  <a:pt x="13" y="5"/>
                  <a:pt x="13" y="5"/>
                </a:cubicBezTo>
                <a:cubicBezTo>
                  <a:pt x="12" y="5"/>
                  <a:pt x="12" y="5"/>
                  <a:pt x="12" y="5"/>
                </a:cubicBezTo>
                <a:cubicBezTo>
                  <a:pt x="6" y="11"/>
                  <a:pt x="6" y="11"/>
                  <a:pt x="6" y="11"/>
                </a:cubicBezTo>
                <a:cubicBezTo>
                  <a:pt x="5" y="12"/>
                  <a:pt x="6" y="13"/>
                  <a:pt x="6" y="14"/>
                </a:cubicBezTo>
                <a:cubicBezTo>
                  <a:pt x="8" y="16"/>
                  <a:pt x="8" y="16"/>
                  <a:pt x="8" y="16"/>
                </a:cubicBezTo>
                <a:cubicBezTo>
                  <a:pt x="7" y="18"/>
                  <a:pt x="6" y="20"/>
                  <a:pt x="5" y="22"/>
                </a:cubicBezTo>
                <a:cubicBezTo>
                  <a:pt x="2" y="23"/>
                  <a:pt x="2" y="23"/>
                  <a:pt x="2" y="23"/>
                </a:cubicBezTo>
                <a:cubicBezTo>
                  <a:pt x="1" y="23"/>
                  <a:pt x="0" y="24"/>
                  <a:pt x="0" y="25"/>
                </a:cubicBezTo>
                <a:cubicBezTo>
                  <a:pt x="0" y="33"/>
                  <a:pt x="0" y="33"/>
                  <a:pt x="0" y="33"/>
                </a:cubicBezTo>
                <a:cubicBezTo>
                  <a:pt x="0" y="34"/>
                  <a:pt x="1" y="35"/>
                  <a:pt x="2" y="35"/>
                </a:cubicBezTo>
                <a:cubicBezTo>
                  <a:pt x="5" y="36"/>
                  <a:pt x="5" y="36"/>
                  <a:pt x="5" y="36"/>
                </a:cubicBezTo>
                <a:cubicBezTo>
                  <a:pt x="6" y="38"/>
                  <a:pt x="7" y="40"/>
                  <a:pt x="8" y="42"/>
                </a:cubicBezTo>
                <a:cubicBezTo>
                  <a:pt x="6" y="44"/>
                  <a:pt x="6" y="44"/>
                  <a:pt x="6" y="44"/>
                </a:cubicBezTo>
                <a:cubicBezTo>
                  <a:pt x="6" y="45"/>
                  <a:pt x="5" y="46"/>
                  <a:pt x="6" y="47"/>
                </a:cubicBezTo>
                <a:cubicBezTo>
                  <a:pt x="12" y="53"/>
                  <a:pt x="12" y="53"/>
                  <a:pt x="12" y="53"/>
                </a:cubicBezTo>
                <a:cubicBezTo>
                  <a:pt x="12" y="53"/>
                  <a:pt x="12" y="53"/>
                  <a:pt x="13" y="53"/>
                </a:cubicBezTo>
                <a:cubicBezTo>
                  <a:pt x="13" y="53"/>
                  <a:pt x="14" y="53"/>
                  <a:pt x="14" y="53"/>
                </a:cubicBezTo>
                <a:cubicBezTo>
                  <a:pt x="17" y="51"/>
                  <a:pt x="17" y="51"/>
                  <a:pt x="17" y="51"/>
                </a:cubicBezTo>
                <a:cubicBezTo>
                  <a:pt x="19" y="52"/>
                  <a:pt x="21" y="53"/>
                  <a:pt x="23" y="54"/>
                </a:cubicBezTo>
                <a:cubicBezTo>
                  <a:pt x="24" y="56"/>
                  <a:pt x="24" y="56"/>
                  <a:pt x="24" y="56"/>
                </a:cubicBezTo>
                <a:cubicBezTo>
                  <a:pt x="24" y="57"/>
                  <a:pt x="25" y="58"/>
                  <a:pt x="26" y="58"/>
                </a:cubicBezTo>
                <a:cubicBezTo>
                  <a:pt x="34" y="58"/>
                  <a:pt x="34" y="58"/>
                  <a:pt x="34" y="58"/>
                </a:cubicBezTo>
                <a:cubicBezTo>
                  <a:pt x="35" y="58"/>
                  <a:pt x="35" y="57"/>
                  <a:pt x="36" y="56"/>
                </a:cubicBezTo>
                <a:cubicBezTo>
                  <a:pt x="36" y="54"/>
                  <a:pt x="36" y="54"/>
                  <a:pt x="36" y="54"/>
                </a:cubicBezTo>
                <a:cubicBezTo>
                  <a:pt x="38" y="53"/>
                  <a:pt x="40" y="52"/>
                  <a:pt x="42" y="51"/>
                </a:cubicBezTo>
                <a:cubicBezTo>
                  <a:pt x="45" y="53"/>
                  <a:pt x="45" y="53"/>
                  <a:pt x="45" y="53"/>
                </a:cubicBezTo>
                <a:cubicBezTo>
                  <a:pt x="45" y="53"/>
                  <a:pt x="46" y="53"/>
                  <a:pt x="46" y="53"/>
                </a:cubicBezTo>
                <a:cubicBezTo>
                  <a:pt x="47" y="53"/>
                  <a:pt x="47" y="53"/>
                  <a:pt x="48" y="53"/>
                </a:cubicBezTo>
                <a:cubicBezTo>
                  <a:pt x="53" y="47"/>
                  <a:pt x="53" y="47"/>
                  <a:pt x="53" y="47"/>
                </a:cubicBezTo>
                <a:cubicBezTo>
                  <a:pt x="54" y="46"/>
                  <a:pt x="54" y="45"/>
                  <a:pt x="53" y="44"/>
                </a:cubicBezTo>
                <a:cubicBezTo>
                  <a:pt x="52" y="42"/>
                  <a:pt x="52" y="42"/>
                  <a:pt x="52" y="42"/>
                </a:cubicBezTo>
                <a:cubicBezTo>
                  <a:pt x="53" y="40"/>
                  <a:pt x="54" y="38"/>
                  <a:pt x="54" y="36"/>
                </a:cubicBezTo>
                <a:cubicBezTo>
                  <a:pt x="57" y="35"/>
                  <a:pt x="57" y="35"/>
                  <a:pt x="57" y="35"/>
                </a:cubicBezTo>
                <a:cubicBezTo>
                  <a:pt x="58" y="35"/>
                  <a:pt x="59" y="34"/>
                  <a:pt x="59" y="33"/>
                </a:cubicBezTo>
                <a:cubicBezTo>
                  <a:pt x="59" y="25"/>
                  <a:pt x="59" y="25"/>
                  <a:pt x="59" y="25"/>
                </a:cubicBezTo>
                <a:cubicBezTo>
                  <a:pt x="59" y="24"/>
                  <a:pt x="58" y="23"/>
                  <a:pt x="57" y="23"/>
                </a:cubicBezTo>
                <a:close/>
                <a:moveTo>
                  <a:pt x="56" y="32"/>
                </a:moveTo>
                <a:cubicBezTo>
                  <a:pt x="56" y="32"/>
                  <a:pt x="56" y="32"/>
                  <a:pt x="56" y="32"/>
                </a:cubicBezTo>
                <a:cubicBezTo>
                  <a:pt x="54" y="33"/>
                  <a:pt x="54" y="33"/>
                  <a:pt x="54" y="33"/>
                </a:cubicBezTo>
                <a:cubicBezTo>
                  <a:pt x="53" y="33"/>
                  <a:pt x="52" y="34"/>
                  <a:pt x="52" y="35"/>
                </a:cubicBezTo>
                <a:cubicBezTo>
                  <a:pt x="51" y="37"/>
                  <a:pt x="50" y="39"/>
                  <a:pt x="49" y="40"/>
                </a:cubicBezTo>
                <a:cubicBezTo>
                  <a:pt x="49" y="41"/>
                  <a:pt x="49" y="42"/>
                  <a:pt x="49" y="43"/>
                </a:cubicBezTo>
                <a:cubicBezTo>
                  <a:pt x="51" y="46"/>
                  <a:pt x="51" y="46"/>
                  <a:pt x="51" y="46"/>
                </a:cubicBezTo>
                <a:cubicBezTo>
                  <a:pt x="46" y="50"/>
                  <a:pt x="46" y="50"/>
                  <a:pt x="46" y="50"/>
                </a:cubicBezTo>
                <a:cubicBezTo>
                  <a:pt x="46" y="50"/>
                  <a:pt x="46" y="50"/>
                  <a:pt x="46" y="50"/>
                </a:cubicBezTo>
                <a:cubicBezTo>
                  <a:pt x="44" y="49"/>
                  <a:pt x="44" y="49"/>
                  <a:pt x="44" y="49"/>
                </a:cubicBezTo>
                <a:cubicBezTo>
                  <a:pt x="43" y="48"/>
                  <a:pt x="43" y="48"/>
                  <a:pt x="42" y="48"/>
                </a:cubicBezTo>
                <a:cubicBezTo>
                  <a:pt x="42" y="48"/>
                  <a:pt x="41" y="48"/>
                  <a:pt x="41" y="49"/>
                </a:cubicBezTo>
                <a:cubicBezTo>
                  <a:pt x="39" y="50"/>
                  <a:pt x="37" y="50"/>
                  <a:pt x="36" y="51"/>
                </a:cubicBezTo>
                <a:cubicBezTo>
                  <a:pt x="35" y="51"/>
                  <a:pt x="34" y="52"/>
                  <a:pt x="34" y="53"/>
                </a:cubicBezTo>
                <a:cubicBezTo>
                  <a:pt x="33" y="56"/>
                  <a:pt x="33" y="56"/>
                  <a:pt x="33" y="56"/>
                </a:cubicBezTo>
                <a:cubicBezTo>
                  <a:pt x="33" y="56"/>
                  <a:pt x="33" y="56"/>
                  <a:pt x="33" y="56"/>
                </a:cubicBezTo>
                <a:cubicBezTo>
                  <a:pt x="26" y="56"/>
                  <a:pt x="26" y="56"/>
                  <a:pt x="26" y="56"/>
                </a:cubicBezTo>
                <a:cubicBezTo>
                  <a:pt x="26" y="53"/>
                  <a:pt x="26" y="53"/>
                  <a:pt x="26" y="53"/>
                </a:cubicBezTo>
                <a:cubicBezTo>
                  <a:pt x="25" y="52"/>
                  <a:pt x="25" y="51"/>
                  <a:pt x="24" y="51"/>
                </a:cubicBezTo>
                <a:cubicBezTo>
                  <a:pt x="22" y="50"/>
                  <a:pt x="20" y="50"/>
                  <a:pt x="18" y="49"/>
                </a:cubicBezTo>
                <a:cubicBezTo>
                  <a:pt x="18" y="48"/>
                  <a:pt x="17" y="48"/>
                  <a:pt x="17" y="48"/>
                </a:cubicBezTo>
                <a:cubicBezTo>
                  <a:pt x="16" y="48"/>
                  <a:pt x="16" y="48"/>
                  <a:pt x="16" y="49"/>
                </a:cubicBezTo>
                <a:cubicBezTo>
                  <a:pt x="13" y="50"/>
                  <a:pt x="13" y="50"/>
                  <a:pt x="13" y="50"/>
                </a:cubicBezTo>
                <a:cubicBezTo>
                  <a:pt x="13" y="50"/>
                  <a:pt x="13" y="50"/>
                  <a:pt x="13" y="50"/>
                </a:cubicBezTo>
                <a:cubicBezTo>
                  <a:pt x="8" y="46"/>
                  <a:pt x="8" y="46"/>
                  <a:pt x="8" y="46"/>
                </a:cubicBezTo>
                <a:cubicBezTo>
                  <a:pt x="10" y="43"/>
                  <a:pt x="10" y="43"/>
                  <a:pt x="10" y="43"/>
                </a:cubicBezTo>
                <a:cubicBezTo>
                  <a:pt x="10" y="42"/>
                  <a:pt x="10" y="41"/>
                  <a:pt x="10" y="40"/>
                </a:cubicBezTo>
                <a:cubicBezTo>
                  <a:pt x="9" y="39"/>
                  <a:pt x="8" y="37"/>
                  <a:pt x="8" y="35"/>
                </a:cubicBezTo>
                <a:cubicBezTo>
                  <a:pt x="7" y="34"/>
                  <a:pt x="7" y="33"/>
                  <a:pt x="6" y="33"/>
                </a:cubicBezTo>
                <a:cubicBezTo>
                  <a:pt x="3" y="32"/>
                  <a:pt x="3" y="32"/>
                  <a:pt x="3" y="32"/>
                </a:cubicBezTo>
                <a:cubicBezTo>
                  <a:pt x="3" y="32"/>
                  <a:pt x="3" y="32"/>
                  <a:pt x="3" y="32"/>
                </a:cubicBezTo>
                <a:cubicBezTo>
                  <a:pt x="3" y="26"/>
                  <a:pt x="3" y="26"/>
                  <a:pt x="3" y="26"/>
                </a:cubicBezTo>
                <a:cubicBezTo>
                  <a:pt x="6" y="25"/>
                  <a:pt x="6" y="25"/>
                  <a:pt x="6" y="25"/>
                </a:cubicBezTo>
                <a:cubicBezTo>
                  <a:pt x="7" y="25"/>
                  <a:pt x="7" y="24"/>
                  <a:pt x="8" y="23"/>
                </a:cubicBezTo>
                <a:cubicBezTo>
                  <a:pt x="8" y="21"/>
                  <a:pt x="9" y="19"/>
                  <a:pt x="10" y="18"/>
                </a:cubicBezTo>
                <a:cubicBezTo>
                  <a:pt x="10" y="17"/>
                  <a:pt x="10" y="16"/>
                  <a:pt x="10" y="15"/>
                </a:cubicBezTo>
                <a:cubicBezTo>
                  <a:pt x="8" y="12"/>
                  <a:pt x="8" y="12"/>
                  <a:pt x="8" y="12"/>
                </a:cubicBezTo>
                <a:cubicBezTo>
                  <a:pt x="8" y="12"/>
                  <a:pt x="8" y="12"/>
                  <a:pt x="8" y="12"/>
                </a:cubicBezTo>
                <a:cubicBezTo>
                  <a:pt x="13" y="8"/>
                  <a:pt x="13" y="8"/>
                  <a:pt x="13" y="8"/>
                </a:cubicBezTo>
                <a:cubicBezTo>
                  <a:pt x="16" y="9"/>
                  <a:pt x="16" y="9"/>
                  <a:pt x="16" y="9"/>
                </a:cubicBezTo>
                <a:cubicBezTo>
                  <a:pt x="16" y="10"/>
                  <a:pt x="16" y="10"/>
                  <a:pt x="17" y="10"/>
                </a:cubicBezTo>
                <a:cubicBezTo>
                  <a:pt x="17" y="10"/>
                  <a:pt x="18" y="10"/>
                  <a:pt x="18" y="9"/>
                </a:cubicBezTo>
                <a:cubicBezTo>
                  <a:pt x="20" y="8"/>
                  <a:pt x="22" y="8"/>
                  <a:pt x="24" y="7"/>
                </a:cubicBezTo>
                <a:cubicBezTo>
                  <a:pt x="25" y="7"/>
                  <a:pt x="25" y="6"/>
                  <a:pt x="26" y="5"/>
                </a:cubicBezTo>
                <a:cubicBezTo>
                  <a:pt x="26" y="2"/>
                  <a:pt x="26" y="2"/>
                  <a:pt x="26" y="2"/>
                </a:cubicBezTo>
                <a:cubicBezTo>
                  <a:pt x="33" y="2"/>
                  <a:pt x="33" y="2"/>
                  <a:pt x="33" y="2"/>
                </a:cubicBezTo>
                <a:cubicBezTo>
                  <a:pt x="33" y="2"/>
                  <a:pt x="33" y="2"/>
                  <a:pt x="33" y="2"/>
                </a:cubicBezTo>
                <a:cubicBezTo>
                  <a:pt x="34" y="5"/>
                  <a:pt x="34" y="5"/>
                  <a:pt x="34" y="5"/>
                </a:cubicBezTo>
                <a:cubicBezTo>
                  <a:pt x="34" y="6"/>
                  <a:pt x="35" y="7"/>
                  <a:pt x="36" y="7"/>
                </a:cubicBezTo>
                <a:cubicBezTo>
                  <a:pt x="37" y="8"/>
                  <a:pt x="39" y="8"/>
                  <a:pt x="41" y="9"/>
                </a:cubicBezTo>
                <a:cubicBezTo>
                  <a:pt x="41" y="10"/>
                  <a:pt x="42" y="10"/>
                  <a:pt x="42" y="10"/>
                </a:cubicBezTo>
                <a:cubicBezTo>
                  <a:pt x="43" y="10"/>
                  <a:pt x="43" y="10"/>
                  <a:pt x="44" y="9"/>
                </a:cubicBezTo>
                <a:cubicBezTo>
                  <a:pt x="46" y="8"/>
                  <a:pt x="46" y="8"/>
                  <a:pt x="46" y="8"/>
                </a:cubicBezTo>
                <a:cubicBezTo>
                  <a:pt x="51" y="12"/>
                  <a:pt x="51" y="12"/>
                  <a:pt x="51" y="12"/>
                </a:cubicBezTo>
                <a:cubicBezTo>
                  <a:pt x="51" y="12"/>
                  <a:pt x="51" y="12"/>
                  <a:pt x="51" y="13"/>
                </a:cubicBezTo>
                <a:cubicBezTo>
                  <a:pt x="49" y="15"/>
                  <a:pt x="49" y="15"/>
                  <a:pt x="49" y="15"/>
                </a:cubicBezTo>
                <a:cubicBezTo>
                  <a:pt x="49" y="16"/>
                  <a:pt x="49" y="17"/>
                  <a:pt x="49" y="18"/>
                </a:cubicBezTo>
                <a:cubicBezTo>
                  <a:pt x="50" y="19"/>
                  <a:pt x="51" y="21"/>
                  <a:pt x="52" y="23"/>
                </a:cubicBezTo>
                <a:cubicBezTo>
                  <a:pt x="52" y="24"/>
                  <a:pt x="53" y="25"/>
                  <a:pt x="54" y="25"/>
                </a:cubicBezTo>
                <a:cubicBezTo>
                  <a:pt x="56" y="26"/>
                  <a:pt x="56" y="26"/>
                  <a:pt x="56" y="26"/>
                </a:cubicBezTo>
                <a:lnTo>
                  <a:pt x="56" y="32"/>
                </a:lnTo>
                <a:close/>
                <a:moveTo>
                  <a:pt x="30" y="16"/>
                </a:moveTo>
                <a:cubicBezTo>
                  <a:pt x="22" y="16"/>
                  <a:pt x="16" y="22"/>
                  <a:pt x="16" y="29"/>
                </a:cubicBezTo>
                <a:cubicBezTo>
                  <a:pt x="16" y="36"/>
                  <a:pt x="22" y="42"/>
                  <a:pt x="30" y="42"/>
                </a:cubicBezTo>
                <a:cubicBezTo>
                  <a:pt x="37" y="42"/>
                  <a:pt x="43" y="36"/>
                  <a:pt x="43" y="29"/>
                </a:cubicBezTo>
                <a:cubicBezTo>
                  <a:pt x="43" y="22"/>
                  <a:pt x="37" y="16"/>
                  <a:pt x="30" y="16"/>
                </a:cubicBezTo>
                <a:close/>
                <a:moveTo>
                  <a:pt x="30" y="40"/>
                </a:moveTo>
                <a:cubicBezTo>
                  <a:pt x="24" y="40"/>
                  <a:pt x="19" y="35"/>
                  <a:pt x="19" y="29"/>
                </a:cubicBezTo>
                <a:cubicBezTo>
                  <a:pt x="19" y="23"/>
                  <a:pt x="24" y="18"/>
                  <a:pt x="30" y="18"/>
                </a:cubicBezTo>
                <a:cubicBezTo>
                  <a:pt x="36" y="18"/>
                  <a:pt x="40" y="23"/>
                  <a:pt x="40" y="29"/>
                </a:cubicBezTo>
                <a:cubicBezTo>
                  <a:pt x="40" y="35"/>
                  <a:pt x="36" y="40"/>
                  <a:pt x="30" y="40"/>
                </a:cubicBez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71" name="CustomShape 12"/>
          <p:cNvSpPr/>
          <p:nvPr/>
        </p:nvSpPr>
        <p:spPr>
          <a:xfrm>
            <a:off x="6465240" y="5265720"/>
            <a:ext cx="374400" cy="306360"/>
          </a:xfrm>
          <a:custGeom>
            <a:avLst/>
            <a:gdLst/>
            <a:ahLst/>
            <a:cxnLst/>
            <a:rect l="l" t="t" r="r" b="b"/>
            <a:pathLst>
              <a:path w="59" h="48">
                <a:moveTo>
                  <a:pt x="56" y="5"/>
                </a:moveTo>
                <a:cubicBezTo>
                  <a:pt x="40" y="5"/>
                  <a:pt x="40" y="5"/>
                  <a:pt x="40" y="5"/>
                </a:cubicBezTo>
                <a:cubicBezTo>
                  <a:pt x="40" y="2"/>
                  <a:pt x="38" y="0"/>
                  <a:pt x="35" y="0"/>
                </a:cubicBezTo>
                <a:cubicBezTo>
                  <a:pt x="24" y="0"/>
                  <a:pt x="24" y="0"/>
                  <a:pt x="24" y="0"/>
                </a:cubicBezTo>
                <a:cubicBezTo>
                  <a:pt x="21" y="0"/>
                  <a:pt x="19" y="2"/>
                  <a:pt x="19" y="5"/>
                </a:cubicBezTo>
                <a:cubicBezTo>
                  <a:pt x="3" y="5"/>
                  <a:pt x="3" y="5"/>
                  <a:pt x="3" y="5"/>
                </a:cubicBezTo>
                <a:cubicBezTo>
                  <a:pt x="2" y="5"/>
                  <a:pt x="0" y="7"/>
                  <a:pt x="0" y="8"/>
                </a:cubicBezTo>
                <a:cubicBezTo>
                  <a:pt x="0" y="21"/>
                  <a:pt x="0" y="21"/>
                  <a:pt x="0" y="21"/>
                </a:cubicBezTo>
                <a:cubicBezTo>
                  <a:pt x="0" y="23"/>
                  <a:pt x="2" y="24"/>
                  <a:pt x="3" y="24"/>
                </a:cubicBezTo>
                <a:cubicBezTo>
                  <a:pt x="3" y="45"/>
                  <a:pt x="3" y="45"/>
                  <a:pt x="3" y="45"/>
                </a:cubicBezTo>
                <a:cubicBezTo>
                  <a:pt x="3" y="47"/>
                  <a:pt x="4" y="48"/>
                  <a:pt x="6" y="48"/>
                </a:cubicBezTo>
                <a:cubicBezTo>
                  <a:pt x="54" y="48"/>
                  <a:pt x="54" y="48"/>
                  <a:pt x="54" y="48"/>
                </a:cubicBezTo>
                <a:cubicBezTo>
                  <a:pt x="55" y="48"/>
                  <a:pt x="56" y="47"/>
                  <a:pt x="56" y="45"/>
                </a:cubicBezTo>
                <a:cubicBezTo>
                  <a:pt x="56" y="24"/>
                  <a:pt x="56" y="24"/>
                  <a:pt x="56" y="24"/>
                </a:cubicBezTo>
                <a:cubicBezTo>
                  <a:pt x="58" y="24"/>
                  <a:pt x="59" y="23"/>
                  <a:pt x="59" y="21"/>
                </a:cubicBezTo>
                <a:cubicBezTo>
                  <a:pt x="59" y="8"/>
                  <a:pt x="59" y="8"/>
                  <a:pt x="59" y="8"/>
                </a:cubicBezTo>
                <a:cubicBezTo>
                  <a:pt x="59" y="7"/>
                  <a:pt x="58" y="5"/>
                  <a:pt x="56" y="5"/>
                </a:cubicBezTo>
                <a:close/>
                <a:moveTo>
                  <a:pt x="24" y="3"/>
                </a:moveTo>
                <a:cubicBezTo>
                  <a:pt x="35" y="3"/>
                  <a:pt x="35" y="3"/>
                  <a:pt x="35" y="3"/>
                </a:cubicBezTo>
                <a:cubicBezTo>
                  <a:pt x="36" y="3"/>
                  <a:pt x="38" y="4"/>
                  <a:pt x="38" y="5"/>
                </a:cubicBezTo>
                <a:cubicBezTo>
                  <a:pt x="22" y="5"/>
                  <a:pt x="22" y="5"/>
                  <a:pt x="22" y="5"/>
                </a:cubicBezTo>
                <a:cubicBezTo>
                  <a:pt x="22" y="4"/>
                  <a:pt x="23" y="3"/>
                  <a:pt x="24" y="3"/>
                </a:cubicBezTo>
                <a:close/>
                <a:moveTo>
                  <a:pt x="54" y="45"/>
                </a:moveTo>
                <a:cubicBezTo>
                  <a:pt x="6" y="45"/>
                  <a:pt x="6" y="45"/>
                  <a:pt x="6" y="45"/>
                </a:cubicBezTo>
                <a:cubicBezTo>
                  <a:pt x="6" y="24"/>
                  <a:pt x="6" y="24"/>
                  <a:pt x="6" y="24"/>
                </a:cubicBezTo>
                <a:cubicBezTo>
                  <a:pt x="11" y="24"/>
                  <a:pt x="11" y="24"/>
                  <a:pt x="11" y="24"/>
                </a:cubicBezTo>
                <a:cubicBezTo>
                  <a:pt x="11" y="27"/>
                  <a:pt x="11" y="27"/>
                  <a:pt x="11" y="27"/>
                </a:cubicBezTo>
                <a:cubicBezTo>
                  <a:pt x="11" y="28"/>
                  <a:pt x="12" y="29"/>
                  <a:pt x="14" y="29"/>
                </a:cubicBezTo>
                <a:cubicBezTo>
                  <a:pt x="19" y="29"/>
                  <a:pt x="19" y="29"/>
                  <a:pt x="19" y="29"/>
                </a:cubicBezTo>
                <a:cubicBezTo>
                  <a:pt x="20" y="29"/>
                  <a:pt x="22" y="28"/>
                  <a:pt x="22" y="27"/>
                </a:cubicBezTo>
                <a:cubicBezTo>
                  <a:pt x="22" y="24"/>
                  <a:pt x="22" y="24"/>
                  <a:pt x="22" y="24"/>
                </a:cubicBezTo>
                <a:cubicBezTo>
                  <a:pt x="38" y="24"/>
                  <a:pt x="38" y="24"/>
                  <a:pt x="38" y="24"/>
                </a:cubicBezTo>
                <a:cubicBezTo>
                  <a:pt x="38" y="27"/>
                  <a:pt x="38" y="27"/>
                  <a:pt x="38" y="27"/>
                </a:cubicBezTo>
                <a:cubicBezTo>
                  <a:pt x="38" y="28"/>
                  <a:pt x="39" y="29"/>
                  <a:pt x="40" y="29"/>
                </a:cubicBezTo>
                <a:cubicBezTo>
                  <a:pt x="46" y="29"/>
                  <a:pt x="46" y="29"/>
                  <a:pt x="46" y="29"/>
                </a:cubicBezTo>
                <a:cubicBezTo>
                  <a:pt x="47" y="29"/>
                  <a:pt x="48" y="28"/>
                  <a:pt x="48" y="27"/>
                </a:cubicBezTo>
                <a:cubicBezTo>
                  <a:pt x="48" y="24"/>
                  <a:pt x="48" y="24"/>
                  <a:pt x="48" y="24"/>
                </a:cubicBezTo>
                <a:cubicBezTo>
                  <a:pt x="54" y="24"/>
                  <a:pt x="54" y="24"/>
                  <a:pt x="54" y="24"/>
                </a:cubicBezTo>
                <a:lnTo>
                  <a:pt x="54" y="45"/>
                </a:lnTo>
                <a:close/>
                <a:moveTo>
                  <a:pt x="14" y="27"/>
                </a:moveTo>
                <a:cubicBezTo>
                  <a:pt x="14" y="19"/>
                  <a:pt x="14" y="19"/>
                  <a:pt x="14" y="19"/>
                </a:cubicBezTo>
                <a:cubicBezTo>
                  <a:pt x="19" y="19"/>
                  <a:pt x="19" y="19"/>
                  <a:pt x="19" y="19"/>
                </a:cubicBezTo>
                <a:cubicBezTo>
                  <a:pt x="19" y="27"/>
                  <a:pt x="19" y="27"/>
                  <a:pt x="19" y="27"/>
                </a:cubicBezTo>
                <a:lnTo>
                  <a:pt x="14" y="27"/>
                </a:lnTo>
                <a:close/>
                <a:moveTo>
                  <a:pt x="40" y="27"/>
                </a:moveTo>
                <a:cubicBezTo>
                  <a:pt x="40" y="19"/>
                  <a:pt x="40" y="19"/>
                  <a:pt x="40" y="19"/>
                </a:cubicBezTo>
                <a:cubicBezTo>
                  <a:pt x="46" y="19"/>
                  <a:pt x="46" y="19"/>
                  <a:pt x="46" y="19"/>
                </a:cubicBezTo>
                <a:cubicBezTo>
                  <a:pt x="46" y="27"/>
                  <a:pt x="46" y="27"/>
                  <a:pt x="46" y="27"/>
                </a:cubicBezTo>
                <a:lnTo>
                  <a:pt x="40" y="27"/>
                </a:lnTo>
                <a:close/>
                <a:moveTo>
                  <a:pt x="56" y="21"/>
                </a:moveTo>
                <a:cubicBezTo>
                  <a:pt x="48" y="21"/>
                  <a:pt x="48" y="21"/>
                  <a:pt x="48" y="21"/>
                </a:cubicBezTo>
                <a:cubicBezTo>
                  <a:pt x="48" y="19"/>
                  <a:pt x="48" y="19"/>
                  <a:pt x="48" y="19"/>
                </a:cubicBezTo>
                <a:cubicBezTo>
                  <a:pt x="48" y="17"/>
                  <a:pt x="47" y="16"/>
                  <a:pt x="46" y="16"/>
                </a:cubicBezTo>
                <a:cubicBezTo>
                  <a:pt x="40" y="16"/>
                  <a:pt x="40" y="16"/>
                  <a:pt x="40" y="16"/>
                </a:cubicBezTo>
                <a:cubicBezTo>
                  <a:pt x="39" y="16"/>
                  <a:pt x="38" y="17"/>
                  <a:pt x="38" y="19"/>
                </a:cubicBezTo>
                <a:cubicBezTo>
                  <a:pt x="38" y="21"/>
                  <a:pt x="38" y="21"/>
                  <a:pt x="38" y="21"/>
                </a:cubicBezTo>
                <a:cubicBezTo>
                  <a:pt x="22" y="21"/>
                  <a:pt x="22" y="21"/>
                  <a:pt x="22" y="21"/>
                </a:cubicBezTo>
                <a:cubicBezTo>
                  <a:pt x="22" y="19"/>
                  <a:pt x="22" y="19"/>
                  <a:pt x="22" y="19"/>
                </a:cubicBezTo>
                <a:cubicBezTo>
                  <a:pt x="22" y="17"/>
                  <a:pt x="20" y="16"/>
                  <a:pt x="19" y="16"/>
                </a:cubicBezTo>
                <a:cubicBezTo>
                  <a:pt x="14" y="16"/>
                  <a:pt x="14" y="16"/>
                  <a:pt x="14" y="16"/>
                </a:cubicBezTo>
                <a:cubicBezTo>
                  <a:pt x="12" y="16"/>
                  <a:pt x="11" y="17"/>
                  <a:pt x="11" y="19"/>
                </a:cubicBezTo>
                <a:cubicBezTo>
                  <a:pt x="11" y="21"/>
                  <a:pt x="11" y="21"/>
                  <a:pt x="11" y="21"/>
                </a:cubicBezTo>
                <a:cubicBezTo>
                  <a:pt x="3" y="21"/>
                  <a:pt x="3" y="21"/>
                  <a:pt x="3" y="21"/>
                </a:cubicBezTo>
                <a:cubicBezTo>
                  <a:pt x="3" y="8"/>
                  <a:pt x="3" y="8"/>
                  <a:pt x="3" y="8"/>
                </a:cubicBezTo>
                <a:cubicBezTo>
                  <a:pt x="56" y="8"/>
                  <a:pt x="56" y="8"/>
                  <a:pt x="56" y="8"/>
                </a:cubicBezTo>
                <a:lnTo>
                  <a:pt x="56" y="21"/>
                </a:lnTo>
                <a:close/>
              </a:path>
            </a:pathLst>
          </a:custGeom>
          <a:solidFill>
            <a:schemeClr val="bg1"/>
          </a:solidFill>
          <a:ln>
            <a:noFill/>
          </a:ln>
        </p:spPr>
        <p:style>
          <a:lnRef idx="0">
            <a:scrgbClr r="0" g="0" b="0"/>
          </a:lnRef>
          <a:fillRef idx="0">
            <a:scrgbClr r="0" g="0" b="0"/>
          </a:fillRef>
          <a:effectRef idx="0">
            <a:scrgbClr r="0" g="0" b="0"/>
          </a:effectRef>
          <a:fontRef idx="minor"/>
        </p:style>
      </p:sp>
      <p:pic>
        <p:nvPicPr>
          <p:cNvPr id="2050" name="Picture 2" descr="C:\Users\Jinze\Desktop\logo.jpg"/>
          <p:cNvPicPr>
            <a:picLocks noChangeAspect="1" noChangeArrowheads="1"/>
          </p:cNvPicPr>
          <p:nvPr/>
        </p:nvPicPr>
        <p:blipFill>
          <a:blip r:embed="rId2"/>
          <a:srcRect/>
          <a:stretch>
            <a:fillRect/>
          </a:stretch>
        </p:blipFill>
        <p:spPr bwMode="auto">
          <a:xfrm>
            <a:off x="1166778" y="2571744"/>
            <a:ext cx="3571900" cy="2678925"/>
          </a:xfrm>
          <a:prstGeom prst="rect">
            <a:avLst/>
          </a:prstGeom>
          <a:noFill/>
        </p:spPr>
      </p:pic>
      <p:pic>
        <p:nvPicPr>
          <p:cNvPr id="2051" name="Picture 3" descr="C:\Users\Jinze\Desktop\project-logo.png"/>
          <p:cNvPicPr>
            <a:picLocks noChangeAspect="1" noChangeArrowheads="1"/>
          </p:cNvPicPr>
          <p:nvPr/>
        </p:nvPicPr>
        <p:blipFill>
          <a:blip r:embed="rId3"/>
          <a:srcRect/>
          <a:stretch>
            <a:fillRect/>
          </a:stretch>
        </p:blipFill>
        <p:spPr bwMode="auto">
          <a:xfrm>
            <a:off x="1166778" y="1571612"/>
            <a:ext cx="3500462" cy="967591"/>
          </a:xfrm>
          <a:prstGeom prst="rect">
            <a:avLst/>
          </a:prstGeom>
          <a:noFill/>
        </p:spPr>
      </p:pic>
      <p:pic>
        <p:nvPicPr>
          <p:cNvPr id="2052" name="Picture 4" descr="C:\Users\Jinze\Desktop\2017-02-23-websockets.png"/>
          <p:cNvPicPr>
            <a:picLocks noChangeAspect="1" noChangeArrowheads="1"/>
          </p:cNvPicPr>
          <p:nvPr/>
        </p:nvPicPr>
        <p:blipFill>
          <a:blip r:embed="rId4"/>
          <a:srcRect/>
          <a:stretch>
            <a:fillRect/>
          </a:stretch>
        </p:blipFill>
        <p:spPr bwMode="auto">
          <a:xfrm>
            <a:off x="5381620" y="1142984"/>
            <a:ext cx="6191292" cy="4643470"/>
          </a:xfrm>
          <a:prstGeom prst="rect">
            <a:avLst/>
          </a:prstGeom>
          <a:noFill/>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CustomShape 1"/>
          <p:cNvSpPr/>
          <p:nvPr/>
        </p:nvSpPr>
        <p:spPr>
          <a:xfrm>
            <a:off x="0" y="342900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261" name="CustomShape 2"/>
          <p:cNvSpPr/>
          <p:nvPr/>
        </p:nvSpPr>
        <p:spPr>
          <a:xfrm>
            <a:off x="0" y="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262" name="CustomShape 3"/>
          <p:cNvSpPr/>
          <p:nvPr/>
        </p:nvSpPr>
        <p:spPr>
          <a:xfrm>
            <a:off x="6095880" y="342900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263" name="CustomShape 4"/>
          <p:cNvSpPr/>
          <p:nvPr/>
        </p:nvSpPr>
        <p:spPr>
          <a:xfrm>
            <a:off x="6095880" y="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264" name="CustomShape 5"/>
          <p:cNvSpPr/>
          <p:nvPr/>
        </p:nvSpPr>
        <p:spPr>
          <a:xfrm>
            <a:off x="254160" y="312120"/>
            <a:ext cx="11683800" cy="6233400"/>
          </a:xfrm>
          <a:prstGeom prst="rect">
            <a:avLst/>
          </a:prstGeom>
          <a:solidFill>
            <a:schemeClr val="bg1"/>
          </a:solidFill>
          <a:ln>
            <a:noFill/>
          </a:ln>
          <a:effectLst>
            <a:outerShdw blurRad="635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65" name="CustomShape 6"/>
          <p:cNvSpPr/>
          <p:nvPr/>
        </p:nvSpPr>
        <p:spPr>
          <a:xfrm>
            <a:off x="376560" y="174240"/>
            <a:ext cx="3794040" cy="83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75000"/>
              </a:lnSpc>
            </a:pPr>
            <a:r>
              <a:rPr lang="en-US" sz="2800" b="0" strike="noStrike" spc="-1" dirty="0">
                <a:solidFill>
                  <a:srgbClr val="324857"/>
                </a:solidFill>
                <a:latin typeface="微软雅黑"/>
                <a:ea typeface="微软雅黑"/>
              </a:rPr>
              <a:t>3.4  </a:t>
            </a:r>
            <a:r>
              <a:rPr lang="en-US" sz="2800" b="0" strike="noStrike" spc="-1" dirty="0" err="1">
                <a:solidFill>
                  <a:srgbClr val="324857"/>
                </a:solidFill>
                <a:latin typeface="微软雅黑"/>
                <a:ea typeface="微软雅黑"/>
              </a:rPr>
              <a:t>吴金泽</a:t>
            </a:r>
            <a:endParaRPr lang="en-US" sz="2800" spc="-1" dirty="0"/>
          </a:p>
        </p:txBody>
      </p:sp>
      <p:sp>
        <p:nvSpPr>
          <p:cNvPr id="266" name="CustomShape 7"/>
          <p:cNvSpPr/>
          <p:nvPr/>
        </p:nvSpPr>
        <p:spPr>
          <a:xfrm>
            <a:off x="5192280" y="3781800"/>
            <a:ext cx="336600" cy="369000"/>
          </a:xfrm>
          <a:custGeom>
            <a:avLst/>
            <a:gdLst/>
            <a:ahLst/>
            <a:cxnLst/>
            <a:rect l="l" t="t" r="r" b="b"/>
            <a:pathLst>
              <a:path w="53" h="58">
                <a:moveTo>
                  <a:pt x="52" y="0"/>
                </a:moveTo>
                <a:cubicBezTo>
                  <a:pt x="52" y="0"/>
                  <a:pt x="52" y="0"/>
                  <a:pt x="52" y="0"/>
                </a:cubicBezTo>
                <a:cubicBezTo>
                  <a:pt x="52" y="0"/>
                  <a:pt x="52" y="0"/>
                  <a:pt x="52" y="0"/>
                </a:cubicBezTo>
                <a:cubicBezTo>
                  <a:pt x="17" y="5"/>
                  <a:pt x="17" y="5"/>
                  <a:pt x="17" y="5"/>
                </a:cubicBezTo>
                <a:cubicBezTo>
                  <a:pt x="17" y="5"/>
                  <a:pt x="17" y="5"/>
                  <a:pt x="17" y="5"/>
                </a:cubicBezTo>
                <a:cubicBezTo>
                  <a:pt x="16" y="5"/>
                  <a:pt x="16" y="6"/>
                  <a:pt x="16" y="6"/>
                </a:cubicBezTo>
                <a:cubicBezTo>
                  <a:pt x="16" y="46"/>
                  <a:pt x="16" y="46"/>
                  <a:pt x="16" y="46"/>
                </a:cubicBezTo>
                <a:cubicBezTo>
                  <a:pt x="15" y="46"/>
                  <a:pt x="14" y="45"/>
                  <a:pt x="12" y="45"/>
                </a:cubicBezTo>
                <a:cubicBezTo>
                  <a:pt x="7" y="45"/>
                  <a:pt x="7" y="45"/>
                  <a:pt x="7" y="45"/>
                </a:cubicBezTo>
                <a:cubicBezTo>
                  <a:pt x="3" y="45"/>
                  <a:pt x="0" y="48"/>
                  <a:pt x="0" y="52"/>
                </a:cubicBezTo>
                <a:cubicBezTo>
                  <a:pt x="0" y="55"/>
                  <a:pt x="3" y="58"/>
                  <a:pt x="7" y="58"/>
                </a:cubicBezTo>
                <a:cubicBezTo>
                  <a:pt x="12" y="58"/>
                  <a:pt x="12" y="58"/>
                  <a:pt x="12" y="58"/>
                </a:cubicBezTo>
                <a:cubicBezTo>
                  <a:pt x="16" y="58"/>
                  <a:pt x="19" y="55"/>
                  <a:pt x="19" y="52"/>
                </a:cubicBezTo>
                <a:cubicBezTo>
                  <a:pt x="19" y="21"/>
                  <a:pt x="19" y="21"/>
                  <a:pt x="19" y="21"/>
                </a:cubicBezTo>
                <a:cubicBezTo>
                  <a:pt x="51" y="16"/>
                  <a:pt x="51" y="16"/>
                  <a:pt x="51" y="16"/>
                </a:cubicBezTo>
                <a:cubicBezTo>
                  <a:pt x="51" y="38"/>
                  <a:pt x="51" y="38"/>
                  <a:pt x="51" y="38"/>
                </a:cubicBezTo>
                <a:cubicBezTo>
                  <a:pt x="50" y="38"/>
                  <a:pt x="48" y="37"/>
                  <a:pt x="47" y="37"/>
                </a:cubicBezTo>
                <a:cubicBezTo>
                  <a:pt x="41" y="37"/>
                  <a:pt x="41" y="37"/>
                  <a:pt x="41" y="37"/>
                </a:cubicBezTo>
                <a:cubicBezTo>
                  <a:pt x="38" y="37"/>
                  <a:pt x="35" y="40"/>
                  <a:pt x="35" y="44"/>
                </a:cubicBezTo>
                <a:cubicBezTo>
                  <a:pt x="35" y="47"/>
                  <a:pt x="38" y="50"/>
                  <a:pt x="41" y="50"/>
                </a:cubicBezTo>
                <a:cubicBezTo>
                  <a:pt x="47" y="50"/>
                  <a:pt x="47" y="50"/>
                  <a:pt x="47" y="50"/>
                </a:cubicBezTo>
                <a:cubicBezTo>
                  <a:pt x="50" y="50"/>
                  <a:pt x="53" y="47"/>
                  <a:pt x="53" y="44"/>
                </a:cubicBezTo>
                <a:cubicBezTo>
                  <a:pt x="53" y="1"/>
                  <a:pt x="53" y="1"/>
                  <a:pt x="53" y="1"/>
                </a:cubicBezTo>
                <a:cubicBezTo>
                  <a:pt x="53" y="0"/>
                  <a:pt x="53" y="0"/>
                  <a:pt x="52" y="0"/>
                </a:cubicBezTo>
                <a:close/>
                <a:moveTo>
                  <a:pt x="12" y="56"/>
                </a:moveTo>
                <a:cubicBezTo>
                  <a:pt x="7" y="56"/>
                  <a:pt x="7" y="56"/>
                  <a:pt x="7" y="56"/>
                </a:cubicBezTo>
                <a:cubicBezTo>
                  <a:pt x="4" y="56"/>
                  <a:pt x="3" y="54"/>
                  <a:pt x="3" y="52"/>
                </a:cubicBezTo>
                <a:cubicBezTo>
                  <a:pt x="3" y="49"/>
                  <a:pt x="4" y="48"/>
                  <a:pt x="7" y="48"/>
                </a:cubicBezTo>
                <a:cubicBezTo>
                  <a:pt x="12" y="48"/>
                  <a:pt x="12" y="48"/>
                  <a:pt x="12" y="48"/>
                </a:cubicBezTo>
                <a:cubicBezTo>
                  <a:pt x="14" y="48"/>
                  <a:pt x="16" y="49"/>
                  <a:pt x="16" y="52"/>
                </a:cubicBezTo>
                <a:cubicBezTo>
                  <a:pt x="16" y="54"/>
                  <a:pt x="14" y="56"/>
                  <a:pt x="12" y="56"/>
                </a:cubicBezTo>
                <a:close/>
                <a:moveTo>
                  <a:pt x="47" y="48"/>
                </a:moveTo>
                <a:cubicBezTo>
                  <a:pt x="41" y="48"/>
                  <a:pt x="41" y="48"/>
                  <a:pt x="41" y="48"/>
                </a:cubicBezTo>
                <a:cubicBezTo>
                  <a:pt x="39" y="48"/>
                  <a:pt x="37" y="46"/>
                  <a:pt x="37" y="44"/>
                </a:cubicBezTo>
                <a:cubicBezTo>
                  <a:pt x="37" y="41"/>
                  <a:pt x="39" y="40"/>
                  <a:pt x="41" y="40"/>
                </a:cubicBezTo>
                <a:cubicBezTo>
                  <a:pt x="47" y="40"/>
                  <a:pt x="47" y="40"/>
                  <a:pt x="47" y="40"/>
                </a:cubicBezTo>
                <a:cubicBezTo>
                  <a:pt x="49" y="40"/>
                  <a:pt x="51" y="41"/>
                  <a:pt x="51" y="44"/>
                </a:cubicBezTo>
                <a:cubicBezTo>
                  <a:pt x="51" y="46"/>
                  <a:pt x="49" y="48"/>
                  <a:pt x="47" y="48"/>
                </a:cubicBezTo>
                <a:close/>
                <a:moveTo>
                  <a:pt x="51" y="13"/>
                </a:moveTo>
                <a:cubicBezTo>
                  <a:pt x="19" y="18"/>
                  <a:pt x="19" y="18"/>
                  <a:pt x="19" y="18"/>
                </a:cubicBezTo>
                <a:cubicBezTo>
                  <a:pt x="19" y="7"/>
                  <a:pt x="19" y="7"/>
                  <a:pt x="19" y="7"/>
                </a:cubicBezTo>
                <a:cubicBezTo>
                  <a:pt x="51" y="3"/>
                  <a:pt x="51" y="3"/>
                  <a:pt x="51" y="3"/>
                </a:cubicBezTo>
                <a:lnTo>
                  <a:pt x="51" y="13"/>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67" name="CustomShape 8"/>
          <p:cNvSpPr/>
          <p:nvPr/>
        </p:nvSpPr>
        <p:spPr>
          <a:xfrm>
            <a:off x="6464520" y="3781800"/>
            <a:ext cx="376560" cy="369000"/>
          </a:xfrm>
          <a:custGeom>
            <a:avLst/>
            <a:gdLst/>
            <a:ahLst/>
            <a:cxnLst/>
            <a:rect l="l" t="t" r="r" b="b"/>
            <a:pathLst>
              <a:path w="199" h="195">
                <a:moveTo>
                  <a:pt x="199" y="70"/>
                </a:moveTo>
                <a:lnTo>
                  <a:pt x="128" y="70"/>
                </a:lnTo>
                <a:lnTo>
                  <a:pt x="101" y="0"/>
                </a:lnTo>
                <a:lnTo>
                  <a:pt x="74" y="70"/>
                </a:lnTo>
                <a:lnTo>
                  <a:pt x="0" y="70"/>
                </a:lnTo>
                <a:lnTo>
                  <a:pt x="61" y="114"/>
                </a:lnTo>
                <a:lnTo>
                  <a:pt x="34" y="195"/>
                </a:lnTo>
                <a:lnTo>
                  <a:pt x="101" y="148"/>
                </a:lnTo>
                <a:lnTo>
                  <a:pt x="169" y="195"/>
                </a:lnTo>
                <a:lnTo>
                  <a:pt x="142" y="114"/>
                </a:lnTo>
                <a:lnTo>
                  <a:pt x="199" y="70"/>
                </a:lnTo>
                <a:close/>
                <a:moveTo>
                  <a:pt x="148" y="171"/>
                </a:moveTo>
                <a:lnTo>
                  <a:pt x="105" y="141"/>
                </a:lnTo>
                <a:lnTo>
                  <a:pt x="101" y="134"/>
                </a:lnTo>
                <a:lnTo>
                  <a:pt x="95" y="141"/>
                </a:lnTo>
                <a:lnTo>
                  <a:pt x="51" y="171"/>
                </a:lnTo>
                <a:lnTo>
                  <a:pt x="68" y="118"/>
                </a:lnTo>
                <a:lnTo>
                  <a:pt x="71" y="111"/>
                </a:lnTo>
                <a:lnTo>
                  <a:pt x="64" y="107"/>
                </a:lnTo>
                <a:lnTo>
                  <a:pt x="27" y="81"/>
                </a:lnTo>
                <a:lnTo>
                  <a:pt x="81" y="81"/>
                </a:lnTo>
                <a:lnTo>
                  <a:pt x="81" y="74"/>
                </a:lnTo>
                <a:lnTo>
                  <a:pt x="101" y="23"/>
                </a:lnTo>
                <a:lnTo>
                  <a:pt x="118" y="74"/>
                </a:lnTo>
                <a:lnTo>
                  <a:pt x="122" y="81"/>
                </a:lnTo>
                <a:lnTo>
                  <a:pt x="172" y="81"/>
                </a:lnTo>
                <a:lnTo>
                  <a:pt x="135" y="107"/>
                </a:lnTo>
                <a:lnTo>
                  <a:pt x="132" y="111"/>
                </a:lnTo>
                <a:lnTo>
                  <a:pt x="148" y="171"/>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68" name="CustomShape 9"/>
          <p:cNvSpPr/>
          <p:nvPr/>
        </p:nvSpPr>
        <p:spPr>
          <a:xfrm>
            <a:off x="5173200" y="5234400"/>
            <a:ext cx="374400" cy="369000"/>
          </a:xfrm>
          <a:custGeom>
            <a:avLst/>
            <a:gdLst/>
            <a:ahLst/>
            <a:cxnLst/>
            <a:rect l="l" t="t" r="r" b="b"/>
            <a:pathLst>
              <a:path w="59" h="58">
                <a:moveTo>
                  <a:pt x="13" y="39"/>
                </a:moveTo>
                <a:cubicBezTo>
                  <a:pt x="15" y="38"/>
                  <a:pt x="15" y="38"/>
                  <a:pt x="15" y="38"/>
                </a:cubicBezTo>
                <a:cubicBezTo>
                  <a:pt x="15" y="38"/>
                  <a:pt x="15" y="37"/>
                  <a:pt x="15" y="37"/>
                </a:cubicBezTo>
                <a:cubicBezTo>
                  <a:pt x="15" y="36"/>
                  <a:pt x="14" y="36"/>
                  <a:pt x="14" y="36"/>
                </a:cubicBezTo>
                <a:cubicBezTo>
                  <a:pt x="13" y="36"/>
                  <a:pt x="13" y="36"/>
                  <a:pt x="13" y="36"/>
                </a:cubicBezTo>
                <a:cubicBezTo>
                  <a:pt x="11" y="37"/>
                  <a:pt x="11" y="37"/>
                  <a:pt x="11" y="37"/>
                </a:cubicBezTo>
                <a:cubicBezTo>
                  <a:pt x="11" y="38"/>
                  <a:pt x="11" y="38"/>
                  <a:pt x="11" y="38"/>
                </a:cubicBezTo>
                <a:cubicBezTo>
                  <a:pt x="11" y="39"/>
                  <a:pt x="12" y="40"/>
                  <a:pt x="12" y="40"/>
                </a:cubicBezTo>
                <a:cubicBezTo>
                  <a:pt x="13" y="40"/>
                  <a:pt x="13" y="40"/>
                  <a:pt x="13" y="39"/>
                </a:cubicBezTo>
                <a:close/>
                <a:moveTo>
                  <a:pt x="22" y="38"/>
                </a:moveTo>
                <a:cubicBezTo>
                  <a:pt x="22" y="38"/>
                  <a:pt x="21" y="37"/>
                  <a:pt x="20" y="37"/>
                </a:cubicBezTo>
                <a:cubicBezTo>
                  <a:pt x="20" y="37"/>
                  <a:pt x="20" y="37"/>
                  <a:pt x="19" y="37"/>
                </a:cubicBezTo>
                <a:cubicBezTo>
                  <a:pt x="6" y="51"/>
                  <a:pt x="6" y="51"/>
                  <a:pt x="6" y="51"/>
                </a:cubicBezTo>
                <a:cubicBezTo>
                  <a:pt x="6" y="51"/>
                  <a:pt x="6" y="51"/>
                  <a:pt x="6" y="52"/>
                </a:cubicBezTo>
                <a:cubicBezTo>
                  <a:pt x="6" y="52"/>
                  <a:pt x="6" y="53"/>
                  <a:pt x="7" y="53"/>
                </a:cubicBezTo>
                <a:cubicBezTo>
                  <a:pt x="7" y="53"/>
                  <a:pt x="8" y="53"/>
                  <a:pt x="8" y="53"/>
                </a:cubicBezTo>
                <a:cubicBezTo>
                  <a:pt x="21" y="39"/>
                  <a:pt x="21" y="39"/>
                  <a:pt x="21" y="39"/>
                </a:cubicBezTo>
                <a:cubicBezTo>
                  <a:pt x="22" y="39"/>
                  <a:pt x="22" y="39"/>
                  <a:pt x="22" y="38"/>
                </a:cubicBezTo>
                <a:close/>
                <a:moveTo>
                  <a:pt x="22" y="44"/>
                </a:moveTo>
                <a:cubicBezTo>
                  <a:pt x="21" y="44"/>
                  <a:pt x="21" y="44"/>
                  <a:pt x="21" y="44"/>
                </a:cubicBezTo>
                <a:cubicBezTo>
                  <a:pt x="17" y="48"/>
                  <a:pt x="17" y="48"/>
                  <a:pt x="17" y="48"/>
                </a:cubicBezTo>
                <a:cubicBezTo>
                  <a:pt x="16" y="48"/>
                  <a:pt x="16" y="49"/>
                  <a:pt x="16" y="49"/>
                </a:cubicBezTo>
                <a:cubicBezTo>
                  <a:pt x="16" y="50"/>
                  <a:pt x="17" y="50"/>
                  <a:pt x="18" y="50"/>
                </a:cubicBezTo>
                <a:cubicBezTo>
                  <a:pt x="18" y="50"/>
                  <a:pt x="18" y="50"/>
                  <a:pt x="19" y="50"/>
                </a:cubicBezTo>
                <a:cubicBezTo>
                  <a:pt x="23" y="46"/>
                  <a:pt x="23" y="46"/>
                  <a:pt x="23" y="46"/>
                </a:cubicBezTo>
                <a:cubicBezTo>
                  <a:pt x="23" y="46"/>
                  <a:pt x="23" y="45"/>
                  <a:pt x="23" y="45"/>
                </a:cubicBezTo>
                <a:cubicBezTo>
                  <a:pt x="23" y="44"/>
                  <a:pt x="22" y="44"/>
                  <a:pt x="22" y="44"/>
                </a:cubicBezTo>
                <a:close/>
                <a:moveTo>
                  <a:pt x="59" y="1"/>
                </a:moveTo>
                <a:cubicBezTo>
                  <a:pt x="59" y="0"/>
                  <a:pt x="58" y="0"/>
                  <a:pt x="58" y="0"/>
                </a:cubicBezTo>
                <a:cubicBezTo>
                  <a:pt x="57" y="0"/>
                  <a:pt x="57" y="0"/>
                  <a:pt x="57" y="0"/>
                </a:cubicBezTo>
                <a:cubicBezTo>
                  <a:pt x="57" y="0"/>
                  <a:pt x="57" y="0"/>
                  <a:pt x="57" y="0"/>
                </a:cubicBezTo>
                <a:cubicBezTo>
                  <a:pt x="1" y="24"/>
                  <a:pt x="1" y="24"/>
                  <a:pt x="1" y="24"/>
                </a:cubicBezTo>
                <a:cubicBezTo>
                  <a:pt x="1" y="24"/>
                  <a:pt x="1" y="24"/>
                  <a:pt x="1" y="24"/>
                </a:cubicBezTo>
                <a:cubicBezTo>
                  <a:pt x="1" y="24"/>
                  <a:pt x="1" y="24"/>
                  <a:pt x="1" y="24"/>
                </a:cubicBezTo>
                <a:cubicBezTo>
                  <a:pt x="1" y="24"/>
                  <a:pt x="1" y="24"/>
                  <a:pt x="1" y="24"/>
                </a:cubicBezTo>
                <a:cubicBezTo>
                  <a:pt x="1" y="24"/>
                  <a:pt x="0" y="24"/>
                  <a:pt x="0" y="25"/>
                </a:cubicBezTo>
                <a:cubicBezTo>
                  <a:pt x="0" y="26"/>
                  <a:pt x="1" y="26"/>
                  <a:pt x="1" y="26"/>
                </a:cubicBezTo>
                <a:cubicBezTo>
                  <a:pt x="1" y="26"/>
                  <a:pt x="1" y="26"/>
                  <a:pt x="1" y="26"/>
                </a:cubicBezTo>
                <a:cubicBezTo>
                  <a:pt x="23" y="35"/>
                  <a:pt x="23" y="35"/>
                  <a:pt x="23" y="35"/>
                </a:cubicBezTo>
                <a:cubicBezTo>
                  <a:pt x="32" y="57"/>
                  <a:pt x="32" y="57"/>
                  <a:pt x="32" y="57"/>
                </a:cubicBezTo>
                <a:cubicBezTo>
                  <a:pt x="32" y="57"/>
                  <a:pt x="32" y="57"/>
                  <a:pt x="32" y="57"/>
                </a:cubicBezTo>
                <a:cubicBezTo>
                  <a:pt x="33" y="58"/>
                  <a:pt x="33" y="58"/>
                  <a:pt x="34" y="58"/>
                </a:cubicBezTo>
                <a:cubicBezTo>
                  <a:pt x="34" y="58"/>
                  <a:pt x="35" y="58"/>
                  <a:pt x="35" y="58"/>
                </a:cubicBezTo>
                <a:cubicBezTo>
                  <a:pt x="35" y="58"/>
                  <a:pt x="35" y="58"/>
                  <a:pt x="35" y="58"/>
                </a:cubicBezTo>
                <a:cubicBezTo>
                  <a:pt x="35" y="58"/>
                  <a:pt x="35" y="58"/>
                  <a:pt x="35" y="58"/>
                </a:cubicBezTo>
                <a:cubicBezTo>
                  <a:pt x="35" y="58"/>
                  <a:pt x="35" y="58"/>
                  <a:pt x="35" y="58"/>
                </a:cubicBezTo>
                <a:cubicBezTo>
                  <a:pt x="59" y="2"/>
                  <a:pt x="59" y="2"/>
                  <a:pt x="59" y="2"/>
                </a:cubicBezTo>
                <a:cubicBezTo>
                  <a:pt x="59" y="2"/>
                  <a:pt x="59" y="2"/>
                  <a:pt x="59" y="2"/>
                </a:cubicBezTo>
                <a:cubicBezTo>
                  <a:pt x="59" y="1"/>
                  <a:pt x="59" y="1"/>
                  <a:pt x="59" y="1"/>
                </a:cubicBezTo>
                <a:close/>
                <a:moveTo>
                  <a:pt x="5" y="25"/>
                </a:moveTo>
                <a:cubicBezTo>
                  <a:pt x="52" y="5"/>
                  <a:pt x="52" y="5"/>
                  <a:pt x="52" y="5"/>
                </a:cubicBezTo>
                <a:cubicBezTo>
                  <a:pt x="24" y="33"/>
                  <a:pt x="24" y="33"/>
                  <a:pt x="24" y="33"/>
                </a:cubicBezTo>
                <a:lnTo>
                  <a:pt x="5" y="25"/>
                </a:lnTo>
                <a:close/>
                <a:moveTo>
                  <a:pt x="34" y="54"/>
                </a:moveTo>
                <a:cubicBezTo>
                  <a:pt x="26" y="35"/>
                  <a:pt x="26" y="35"/>
                  <a:pt x="26" y="35"/>
                </a:cubicBezTo>
                <a:cubicBezTo>
                  <a:pt x="54" y="7"/>
                  <a:pt x="54" y="7"/>
                  <a:pt x="54" y="7"/>
                </a:cubicBezTo>
                <a:lnTo>
                  <a:pt x="34" y="54"/>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69" name="CustomShape 10"/>
          <p:cNvSpPr/>
          <p:nvPr/>
        </p:nvSpPr>
        <p:spPr>
          <a:xfrm>
            <a:off x="5172480" y="2328480"/>
            <a:ext cx="376560" cy="369000"/>
          </a:xfrm>
          <a:custGeom>
            <a:avLst/>
            <a:gdLst/>
            <a:ahLst/>
            <a:cxnLst/>
            <a:rect l="l" t="t" r="r" b="b"/>
            <a:pathLst>
              <a:path w="59" h="58">
                <a:moveTo>
                  <a:pt x="50" y="42"/>
                </a:moveTo>
                <a:cubicBezTo>
                  <a:pt x="32" y="42"/>
                  <a:pt x="32" y="42"/>
                  <a:pt x="32" y="42"/>
                </a:cubicBezTo>
                <a:cubicBezTo>
                  <a:pt x="32" y="40"/>
                  <a:pt x="29" y="38"/>
                  <a:pt x="27" y="38"/>
                </a:cubicBezTo>
                <a:cubicBezTo>
                  <a:pt x="25" y="38"/>
                  <a:pt x="22" y="40"/>
                  <a:pt x="22" y="42"/>
                </a:cubicBezTo>
                <a:cubicBezTo>
                  <a:pt x="10" y="42"/>
                  <a:pt x="10" y="42"/>
                  <a:pt x="10" y="42"/>
                </a:cubicBezTo>
                <a:cubicBezTo>
                  <a:pt x="9" y="42"/>
                  <a:pt x="8" y="43"/>
                  <a:pt x="8" y="44"/>
                </a:cubicBezTo>
                <a:cubicBezTo>
                  <a:pt x="8" y="44"/>
                  <a:pt x="9" y="45"/>
                  <a:pt x="10" y="45"/>
                </a:cubicBezTo>
                <a:cubicBezTo>
                  <a:pt x="22" y="45"/>
                  <a:pt x="22" y="45"/>
                  <a:pt x="22" y="45"/>
                </a:cubicBezTo>
                <a:cubicBezTo>
                  <a:pt x="22" y="47"/>
                  <a:pt x="25" y="49"/>
                  <a:pt x="27" y="49"/>
                </a:cubicBezTo>
                <a:cubicBezTo>
                  <a:pt x="29" y="49"/>
                  <a:pt x="32" y="47"/>
                  <a:pt x="32" y="45"/>
                </a:cubicBezTo>
                <a:cubicBezTo>
                  <a:pt x="50" y="45"/>
                  <a:pt x="50" y="45"/>
                  <a:pt x="50" y="45"/>
                </a:cubicBezTo>
                <a:cubicBezTo>
                  <a:pt x="50" y="45"/>
                  <a:pt x="51" y="44"/>
                  <a:pt x="51" y="44"/>
                </a:cubicBezTo>
                <a:cubicBezTo>
                  <a:pt x="51" y="43"/>
                  <a:pt x="50" y="42"/>
                  <a:pt x="50" y="42"/>
                </a:cubicBezTo>
                <a:close/>
                <a:moveTo>
                  <a:pt x="27" y="46"/>
                </a:moveTo>
                <a:cubicBezTo>
                  <a:pt x="26" y="46"/>
                  <a:pt x="24" y="45"/>
                  <a:pt x="24" y="44"/>
                </a:cubicBezTo>
                <a:cubicBezTo>
                  <a:pt x="24" y="42"/>
                  <a:pt x="26" y="41"/>
                  <a:pt x="27" y="41"/>
                </a:cubicBezTo>
                <a:cubicBezTo>
                  <a:pt x="28" y="41"/>
                  <a:pt x="30" y="42"/>
                  <a:pt x="30" y="44"/>
                </a:cubicBezTo>
                <a:cubicBezTo>
                  <a:pt x="30" y="45"/>
                  <a:pt x="28" y="46"/>
                  <a:pt x="27" y="46"/>
                </a:cubicBezTo>
                <a:close/>
                <a:moveTo>
                  <a:pt x="50" y="13"/>
                </a:moveTo>
                <a:cubicBezTo>
                  <a:pt x="27" y="13"/>
                  <a:pt x="27" y="13"/>
                  <a:pt x="27" y="13"/>
                </a:cubicBezTo>
                <a:cubicBezTo>
                  <a:pt x="26" y="11"/>
                  <a:pt x="24" y="9"/>
                  <a:pt x="22" y="9"/>
                </a:cubicBezTo>
                <a:cubicBezTo>
                  <a:pt x="19" y="9"/>
                  <a:pt x="17" y="11"/>
                  <a:pt x="17" y="13"/>
                </a:cubicBezTo>
                <a:cubicBezTo>
                  <a:pt x="10" y="13"/>
                  <a:pt x="10" y="13"/>
                  <a:pt x="10" y="13"/>
                </a:cubicBezTo>
                <a:cubicBezTo>
                  <a:pt x="9" y="13"/>
                  <a:pt x="8" y="14"/>
                  <a:pt x="8" y="14"/>
                </a:cubicBezTo>
                <a:cubicBezTo>
                  <a:pt x="8" y="15"/>
                  <a:pt x="9" y="16"/>
                  <a:pt x="10" y="16"/>
                </a:cubicBezTo>
                <a:cubicBezTo>
                  <a:pt x="17" y="16"/>
                  <a:pt x="17" y="16"/>
                  <a:pt x="17" y="16"/>
                </a:cubicBezTo>
                <a:cubicBezTo>
                  <a:pt x="17" y="18"/>
                  <a:pt x="19" y="20"/>
                  <a:pt x="22" y="20"/>
                </a:cubicBezTo>
                <a:cubicBezTo>
                  <a:pt x="24" y="20"/>
                  <a:pt x="26" y="18"/>
                  <a:pt x="27" y="16"/>
                </a:cubicBezTo>
                <a:cubicBezTo>
                  <a:pt x="50" y="16"/>
                  <a:pt x="50" y="16"/>
                  <a:pt x="50" y="16"/>
                </a:cubicBezTo>
                <a:cubicBezTo>
                  <a:pt x="50" y="16"/>
                  <a:pt x="51" y="15"/>
                  <a:pt x="51" y="14"/>
                </a:cubicBezTo>
                <a:cubicBezTo>
                  <a:pt x="51" y="14"/>
                  <a:pt x="50" y="13"/>
                  <a:pt x="50" y="13"/>
                </a:cubicBezTo>
                <a:close/>
                <a:moveTo>
                  <a:pt x="22" y="17"/>
                </a:moveTo>
                <a:cubicBezTo>
                  <a:pt x="20" y="17"/>
                  <a:pt x="19" y="16"/>
                  <a:pt x="19" y="14"/>
                </a:cubicBezTo>
                <a:cubicBezTo>
                  <a:pt x="19" y="13"/>
                  <a:pt x="20" y="12"/>
                  <a:pt x="22" y="12"/>
                </a:cubicBezTo>
                <a:cubicBezTo>
                  <a:pt x="23" y="12"/>
                  <a:pt x="24" y="13"/>
                  <a:pt x="24" y="14"/>
                </a:cubicBezTo>
                <a:cubicBezTo>
                  <a:pt x="24" y="16"/>
                  <a:pt x="23" y="17"/>
                  <a:pt x="22" y="17"/>
                </a:cubicBezTo>
                <a:close/>
                <a:moveTo>
                  <a:pt x="50" y="28"/>
                </a:moveTo>
                <a:cubicBezTo>
                  <a:pt x="45" y="28"/>
                  <a:pt x="45" y="28"/>
                  <a:pt x="45" y="28"/>
                </a:cubicBezTo>
                <a:cubicBezTo>
                  <a:pt x="45" y="25"/>
                  <a:pt x="43" y="24"/>
                  <a:pt x="40" y="24"/>
                </a:cubicBezTo>
                <a:cubicBezTo>
                  <a:pt x="38" y="24"/>
                  <a:pt x="36" y="25"/>
                  <a:pt x="35" y="28"/>
                </a:cubicBezTo>
                <a:cubicBezTo>
                  <a:pt x="10" y="28"/>
                  <a:pt x="10" y="28"/>
                  <a:pt x="10" y="28"/>
                </a:cubicBezTo>
                <a:cubicBezTo>
                  <a:pt x="9" y="28"/>
                  <a:pt x="8" y="28"/>
                  <a:pt x="8" y="29"/>
                </a:cubicBezTo>
                <a:cubicBezTo>
                  <a:pt x="8" y="30"/>
                  <a:pt x="9" y="30"/>
                  <a:pt x="10" y="30"/>
                </a:cubicBezTo>
                <a:cubicBezTo>
                  <a:pt x="35" y="30"/>
                  <a:pt x="35" y="30"/>
                  <a:pt x="35" y="30"/>
                </a:cubicBezTo>
                <a:cubicBezTo>
                  <a:pt x="36" y="33"/>
                  <a:pt x="38" y="34"/>
                  <a:pt x="40" y="34"/>
                </a:cubicBezTo>
                <a:cubicBezTo>
                  <a:pt x="43" y="34"/>
                  <a:pt x="45" y="33"/>
                  <a:pt x="45" y="30"/>
                </a:cubicBezTo>
                <a:cubicBezTo>
                  <a:pt x="50" y="30"/>
                  <a:pt x="50" y="30"/>
                  <a:pt x="50" y="30"/>
                </a:cubicBezTo>
                <a:cubicBezTo>
                  <a:pt x="50" y="30"/>
                  <a:pt x="51" y="30"/>
                  <a:pt x="51" y="29"/>
                </a:cubicBezTo>
                <a:cubicBezTo>
                  <a:pt x="51" y="28"/>
                  <a:pt x="50" y="28"/>
                  <a:pt x="50" y="28"/>
                </a:cubicBezTo>
                <a:close/>
                <a:moveTo>
                  <a:pt x="40" y="32"/>
                </a:moveTo>
                <a:cubicBezTo>
                  <a:pt x="39" y="32"/>
                  <a:pt x="38" y="30"/>
                  <a:pt x="38" y="29"/>
                </a:cubicBezTo>
                <a:cubicBezTo>
                  <a:pt x="38" y="28"/>
                  <a:pt x="39" y="26"/>
                  <a:pt x="40" y="26"/>
                </a:cubicBezTo>
                <a:cubicBezTo>
                  <a:pt x="42" y="26"/>
                  <a:pt x="43" y="28"/>
                  <a:pt x="43" y="29"/>
                </a:cubicBezTo>
                <a:cubicBezTo>
                  <a:pt x="43" y="30"/>
                  <a:pt x="42" y="32"/>
                  <a:pt x="40" y="32"/>
                </a:cubicBezTo>
                <a:close/>
                <a:moveTo>
                  <a:pt x="54" y="0"/>
                </a:moveTo>
                <a:cubicBezTo>
                  <a:pt x="6" y="0"/>
                  <a:pt x="6" y="0"/>
                  <a:pt x="6" y="0"/>
                </a:cubicBezTo>
                <a:cubicBezTo>
                  <a:pt x="3" y="0"/>
                  <a:pt x="0" y="2"/>
                  <a:pt x="0" y="5"/>
                </a:cubicBezTo>
                <a:cubicBezTo>
                  <a:pt x="0" y="53"/>
                  <a:pt x="0" y="53"/>
                  <a:pt x="0" y="53"/>
                </a:cubicBezTo>
                <a:cubicBezTo>
                  <a:pt x="0" y="56"/>
                  <a:pt x="3" y="58"/>
                  <a:pt x="6" y="58"/>
                </a:cubicBezTo>
                <a:cubicBezTo>
                  <a:pt x="54" y="58"/>
                  <a:pt x="54" y="58"/>
                  <a:pt x="54" y="58"/>
                </a:cubicBezTo>
                <a:cubicBezTo>
                  <a:pt x="57" y="58"/>
                  <a:pt x="59" y="56"/>
                  <a:pt x="59" y="53"/>
                </a:cubicBezTo>
                <a:cubicBezTo>
                  <a:pt x="59" y="5"/>
                  <a:pt x="59" y="5"/>
                  <a:pt x="59" y="5"/>
                </a:cubicBezTo>
                <a:cubicBezTo>
                  <a:pt x="59" y="2"/>
                  <a:pt x="57" y="0"/>
                  <a:pt x="54" y="0"/>
                </a:cubicBezTo>
                <a:close/>
                <a:moveTo>
                  <a:pt x="56" y="53"/>
                </a:moveTo>
                <a:cubicBezTo>
                  <a:pt x="56" y="54"/>
                  <a:pt x="55" y="56"/>
                  <a:pt x="54" y="56"/>
                </a:cubicBezTo>
                <a:cubicBezTo>
                  <a:pt x="6" y="56"/>
                  <a:pt x="6" y="56"/>
                  <a:pt x="6" y="56"/>
                </a:cubicBezTo>
                <a:cubicBezTo>
                  <a:pt x="4" y="56"/>
                  <a:pt x="3" y="54"/>
                  <a:pt x="3" y="53"/>
                </a:cubicBezTo>
                <a:cubicBezTo>
                  <a:pt x="3" y="5"/>
                  <a:pt x="3" y="5"/>
                  <a:pt x="3" y="5"/>
                </a:cubicBezTo>
                <a:cubicBezTo>
                  <a:pt x="3" y="4"/>
                  <a:pt x="4" y="2"/>
                  <a:pt x="6" y="2"/>
                </a:cubicBezTo>
                <a:cubicBezTo>
                  <a:pt x="54" y="2"/>
                  <a:pt x="54" y="2"/>
                  <a:pt x="54" y="2"/>
                </a:cubicBezTo>
                <a:cubicBezTo>
                  <a:pt x="55" y="2"/>
                  <a:pt x="56" y="4"/>
                  <a:pt x="56" y="5"/>
                </a:cubicBezTo>
                <a:lnTo>
                  <a:pt x="56" y="53"/>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70" name="CustomShape 11"/>
          <p:cNvSpPr/>
          <p:nvPr/>
        </p:nvSpPr>
        <p:spPr>
          <a:xfrm>
            <a:off x="6464520" y="2328480"/>
            <a:ext cx="376560" cy="369000"/>
          </a:xfrm>
          <a:custGeom>
            <a:avLst/>
            <a:gdLst/>
            <a:ahLst/>
            <a:cxnLst/>
            <a:rect l="l" t="t" r="r" b="b"/>
            <a:pathLst>
              <a:path w="59" h="58">
                <a:moveTo>
                  <a:pt x="57" y="23"/>
                </a:moveTo>
                <a:cubicBezTo>
                  <a:pt x="54" y="22"/>
                  <a:pt x="54" y="22"/>
                  <a:pt x="54" y="22"/>
                </a:cubicBezTo>
                <a:cubicBezTo>
                  <a:pt x="54" y="20"/>
                  <a:pt x="53" y="18"/>
                  <a:pt x="52" y="16"/>
                </a:cubicBezTo>
                <a:cubicBezTo>
                  <a:pt x="53" y="14"/>
                  <a:pt x="53" y="14"/>
                  <a:pt x="53" y="14"/>
                </a:cubicBezTo>
                <a:cubicBezTo>
                  <a:pt x="54" y="13"/>
                  <a:pt x="54" y="12"/>
                  <a:pt x="53" y="11"/>
                </a:cubicBezTo>
                <a:cubicBezTo>
                  <a:pt x="48" y="5"/>
                  <a:pt x="48" y="5"/>
                  <a:pt x="48" y="5"/>
                </a:cubicBezTo>
                <a:cubicBezTo>
                  <a:pt x="47" y="5"/>
                  <a:pt x="47" y="5"/>
                  <a:pt x="46" y="5"/>
                </a:cubicBezTo>
                <a:cubicBezTo>
                  <a:pt x="46" y="5"/>
                  <a:pt x="45" y="5"/>
                  <a:pt x="45" y="5"/>
                </a:cubicBezTo>
                <a:cubicBezTo>
                  <a:pt x="42" y="7"/>
                  <a:pt x="42" y="7"/>
                  <a:pt x="42" y="7"/>
                </a:cubicBezTo>
                <a:cubicBezTo>
                  <a:pt x="40" y="6"/>
                  <a:pt x="38" y="5"/>
                  <a:pt x="36" y="4"/>
                </a:cubicBezTo>
                <a:cubicBezTo>
                  <a:pt x="36" y="2"/>
                  <a:pt x="36" y="2"/>
                  <a:pt x="36" y="2"/>
                </a:cubicBezTo>
                <a:cubicBezTo>
                  <a:pt x="35" y="1"/>
                  <a:pt x="35" y="0"/>
                  <a:pt x="34" y="0"/>
                </a:cubicBezTo>
                <a:cubicBezTo>
                  <a:pt x="26" y="0"/>
                  <a:pt x="26" y="0"/>
                  <a:pt x="26" y="0"/>
                </a:cubicBezTo>
                <a:cubicBezTo>
                  <a:pt x="25" y="0"/>
                  <a:pt x="24" y="1"/>
                  <a:pt x="24" y="2"/>
                </a:cubicBezTo>
                <a:cubicBezTo>
                  <a:pt x="23" y="4"/>
                  <a:pt x="23" y="4"/>
                  <a:pt x="23" y="4"/>
                </a:cubicBezTo>
                <a:cubicBezTo>
                  <a:pt x="21" y="5"/>
                  <a:pt x="19" y="6"/>
                  <a:pt x="17" y="7"/>
                </a:cubicBezTo>
                <a:cubicBezTo>
                  <a:pt x="14" y="5"/>
                  <a:pt x="14" y="5"/>
                  <a:pt x="14" y="5"/>
                </a:cubicBezTo>
                <a:cubicBezTo>
                  <a:pt x="14" y="5"/>
                  <a:pt x="13" y="5"/>
                  <a:pt x="13" y="5"/>
                </a:cubicBezTo>
                <a:cubicBezTo>
                  <a:pt x="12" y="5"/>
                  <a:pt x="12" y="5"/>
                  <a:pt x="12" y="5"/>
                </a:cubicBezTo>
                <a:cubicBezTo>
                  <a:pt x="6" y="11"/>
                  <a:pt x="6" y="11"/>
                  <a:pt x="6" y="11"/>
                </a:cubicBezTo>
                <a:cubicBezTo>
                  <a:pt x="5" y="12"/>
                  <a:pt x="6" y="13"/>
                  <a:pt x="6" y="14"/>
                </a:cubicBezTo>
                <a:cubicBezTo>
                  <a:pt x="8" y="16"/>
                  <a:pt x="8" y="16"/>
                  <a:pt x="8" y="16"/>
                </a:cubicBezTo>
                <a:cubicBezTo>
                  <a:pt x="7" y="18"/>
                  <a:pt x="6" y="20"/>
                  <a:pt x="5" y="22"/>
                </a:cubicBezTo>
                <a:cubicBezTo>
                  <a:pt x="2" y="23"/>
                  <a:pt x="2" y="23"/>
                  <a:pt x="2" y="23"/>
                </a:cubicBezTo>
                <a:cubicBezTo>
                  <a:pt x="1" y="23"/>
                  <a:pt x="0" y="24"/>
                  <a:pt x="0" y="25"/>
                </a:cubicBezTo>
                <a:cubicBezTo>
                  <a:pt x="0" y="33"/>
                  <a:pt x="0" y="33"/>
                  <a:pt x="0" y="33"/>
                </a:cubicBezTo>
                <a:cubicBezTo>
                  <a:pt x="0" y="34"/>
                  <a:pt x="1" y="35"/>
                  <a:pt x="2" y="35"/>
                </a:cubicBezTo>
                <a:cubicBezTo>
                  <a:pt x="5" y="36"/>
                  <a:pt x="5" y="36"/>
                  <a:pt x="5" y="36"/>
                </a:cubicBezTo>
                <a:cubicBezTo>
                  <a:pt x="6" y="38"/>
                  <a:pt x="7" y="40"/>
                  <a:pt x="8" y="42"/>
                </a:cubicBezTo>
                <a:cubicBezTo>
                  <a:pt x="6" y="44"/>
                  <a:pt x="6" y="44"/>
                  <a:pt x="6" y="44"/>
                </a:cubicBezTo>
                <a:cubicBezTo>
                  <a:pt x="6" y="45"/>
                  <a:pt x="5" y="46"/>
                  <a:pt x="6" y="47"/>
                </a:cubicBezTo>
                <a:cubicBezTo>
                  <a:pt x="12" y="53"/>
                  <a:pt x="12" y="53"/>
                  <a:pt x="12" y="53"/>
                </a:cubicBezTo>
                <a:cubicBezTo>
                  <a:pt x="12" y="53"/>
                  <a:pt x="12" y="53"/>
                  <a:pt x="13" y="53"/>
                </a:cubicBezTo>
                <a:cubicBezTo>
                  <a:pt x="13" y="53"/>
                  <a:pt x="14" y="53"/>
                  <a:pt x="14" y="53"/>
                </a:cubicBezTo>
                <a:cubicBezTo>
                  <a:pt x="17" y="51"/>
                  <a:pt x="17" y="51"/>
                  <a:pt x="17" y="51"/>
                </a:cubicBezTo>
                <a:cubicBezTo>
                  <a:pt x="19" y="52"/>
                  <a:pt x="21" y="53"/>
                  <a:pt x="23" y="54"/>
                </a:cubicBezTo>
                <a:cubicBezTo>
                  <a:pt x="24" y="56"/>
                  <a:pt x="24" y="56"/>
                  <a:pt x="24" y="56"/>
                </a:cubicBezTo>
                <a:cubicBezTo>
                  <a:pt x="24" y="57"/>
                  <a:pt x="25" y="58"/>
                  <a:pt x="26" y="58"/>
                </a:cubicBezTo>
                <a:cubicBezTo>
                  <a:pt x="34" y="58"/>
                  <a:pt x="34" y="58"/>
                  <a:pt x="34" y="58"/>
                </a:cubicBezTo>
                <a:cubicBezTo>
                  <a:pt x="35" y="58"/>
                  <a:pt x="35" y="57"/>
                  <a:pt x="36" y="56"/>
                </a:cubicBezTo>
                <a:cubicBezTo>
                  <a:pt x="36" y="54"/>
                  <a:pt x="36" y="54"/>
                  <a:pt x="36" y="54"/>
                </a:cubicBezTo>
                <a:cubicBezTo>
                  <a:pt x="38" y="53"/>
                  <a:pt x="40" y="52"/>
                  <a:pt x="42" y="51"/>
                </a:cubicBezTo>
                <a:cubicBezTo>
                  <a:pt x="45" y="53"/>
                  <a:pt x="45" y="53"/>
                  <a:pt x="45" y="53"/>
                </a:cubicBezTo>
                <a:cubicBezTo>
                  <a:pt x="45" y="53"/>
                  <a:pt x="46" y="53"/>
                  <a:pt x="46" y="53"/>
                </a:cubicBezTo>
                <a:cubicBezTo>
                  <a:pt x="47" y="53"/>
                  <a:pt x="47" y="53"/>
                  <a:pt x="48" y="53"/>
                </a:cubicBezTo>
                <a:cubicBezTo>
                  <a:pt x="53" y="47"/>
                  <a:pt x="53" y="47"/>
                  <a:pt x="53" y="47"/>
                </a:cubicBezTo>
                <a:cubicBezTo>
                  <a:pt x="54" y="46"/>
                  <a:pt x="54" y="45"/>
                  <a:pt x="53" y="44"/>
                </a:cubicBezTo>
                <a:cubicBezTo>
                  <a:pt x="52" y="42"/>
                  <a:pt x="52" y="42"/>
                  <a:pt x="52" y="42"/>
                </a:cubicBezTo>
                <a:cubicBezTo>
                  <a:pt x="53" y="40"/>
                  <a:pt x="54" y="38"/>
                  <a:pt x="54" y="36"/>
                </a:cubicBezTo>
                <a:cubicBezTo>
                  <a:pt x="57" y="35"/>
                  <a:pt x="57" y="35"/>
                  <a:pt x="57" y="35"/>
                </a:cubicBezTo>
                <a:cubicBezTo>
                  <a:pt x="58" y="35"/>
                  <a:pt x="59" y="34"/>
                  <a:pt x="59" y="33"/>
                </a:cubicBezTo>
                <a:cubicBezTo>
                  <a:pt x="59" y="25"/>
                  <a:pt x="59" y="25"/>
                  <a:pt x="59" y="25"/>
                </a:cubicBezTo>
                <a:cubicBezTo>
                  <a:pt x="59" y="24"/>
                  <a:pt x="58" y="23"/>
                  <a:pt x="57" y="23"/>
                </a:cubicBezTo>
                <a:close/>
                <a:moveTo>
                  <a:pt x="56" y="32"/>
                </a:moveTo>
                <a:cubicBezTo>
                  <a:pt x="56" y="32"/>
                  <a:pt x="56" y="32"/>
                  <a:pt x="56" y="32"/>
                </a:cubicBezTo>
                <a:cubicBezTo>
                  <a:pt x="54" y="33"/>
                  <a:pt x="54" y="33"/>
                  <a:pt x="54" y="33"/>
                </a:cubicBezTo>
                <a:cubicBezTo>
                  <a:pt x="53" y="33"/>
                  <a:pt x="52" y="34"/>
                  <a:pt x="52" y="35"/>
                </a:cubicBezTo>
                <a:cubicBezTo>
                  <a:pt x="51" y="37"/>
                  <a:pt x="50" y="39"/>
                  <a:pt x="49" y="40"/>
                </a:cubicBezTo>
                <a:cubicBezTo>
                  <a:pt x="49" y="41"/>
                  <a:pt x="49" y="42"/>
                  <a:pt x="49" y="43"/>
                </a:cubicBezTo>
                <a:cubicBezTo>
                  <a:pt x="51" y="46"/>
                  <a:pt x="51" y="46"/>
                  <a:pt x="51" y="46"/>
                </a:cubicBezTo>
                <a:cubicBezTo>
                  <a:pt x="46" y="50"/>
                  <a:pt x="46" y="50"/>
                  <a:pt x="46" y="50"/>
                </a:cubicBezTo>
                <a:cubicBezTo>
                  <a:pt x="46" y="50"/>
                  <a:pt x="46" y="50"/>
                  <a:pt x="46" y="50"/>
                </a:cubicBezTo>
                <a:cubicBezTo>
                  <a:pt x="44" y="49"/>
                  <a:pt x="44" y="49"/>
                  <a:pt x="44" y="49"/>
                </a:cubicBezTo>
                <a:cubicBezTo>
                  <a:pt x="43" y="48"/>
                  <a:pt x="43" y="48"/>
                  <a:pt x="42" y="48"/>
                </a:cubicBezTo>
                <a:cubicBezTo>
                  <a:pt x="42" y="48"/>
                  <a:pt x="41" y="48"/>
                  <a:pt x="41" y="49"/>
                </a:cubicBezTo>
                <a:cubicBezTo>
                  <a:pt x="39" y="50"/>
                  <a:pt x="37" y="50"/>
                  <a:pt x="36" y="51"/>
                </a:cubicBezTo>
                <a:cubicBezTo>
                  <a:pt x="35" y="51"/>
                  <a:pt x="34" y="52"/>
                  <a:pt x="34" y="53"/>
                </a:cubicBezTo>
                <a:cubicBezTo>
                  <a:pt x="33" y="56"/>
                  <a:pt x="33" y="56"/>
                  <a:pt x="33" y="56"/>
                </a:cubicBezTo>
                <a:cubicBezTo>
                  <a:pt x="33" y="56"/>
                  <a:pt x="33" y="56"/>
                  <a:pt x="33" y="56"/>
                </a:cubicBezTo>
                <a:cubicBezTo>
                  <a:pt x="26" y="56"/>
                  <a:pt x="26" y="56"/>
                  <a:pt x="26" y="56"/>
                </a:cubicBezTo>
                <a:cubicBezTo>
                  <a:pt x="26" y="53"/>
                  <a:pt x="26" y="53"/>
                  <a:pt x="26" y="53"/>
                </a:cubicBezTo>
                <a:cubicBezTo>
                  <a:pt x="25" y="52"/>
                  <a:pt x="25" y="51"/>
                  <a:pt x="24" y="51"/>
                </a:cubicBezTo>
                <a:cubicBezTo>
                  <a:pt x="22" y="50"/>
                  <a:pt x="20" y="50"/>
                  <a:pt x="18" y="49"/>
                </a:cubicBezTo>
                <a:cubicBezTo>
                  <a:pt x="18" y="48"/>
                  <a:pt x="17" y="48"/>
                  <a:pt x="17" y="48"/>
                </a:cubicBezTo>
                <a:cubicBezTo>
                  <a:pt x="16" y="48"/>
                  <a:pt x="16" y="48"/>
                  <a:pt x="16" y="49"/>
                </a:cubicBezTo>
                <a:cubicBezTo>
                  <a:pt x="13" y="50"/>
                  <a:pt x="13" y="50"/>
                  <a:pt x="13" y="50"/>
                </a:cubicBezTo>
                <a:cubicBezTo>
                  <a:pt x="13" y="50"/>
                  <a:pt x="13" y="50"/>
                  <a:pt x="13" y="50"/>
                </a:cubicBezTo>
                <a:cubicBezTo>
                  <a:pt x="8" y="46"/>
                  <a:pt x="8" y="46"/>
                  <a:pt x="8" y="46"/>
                </a:cubicBezTo>
                <a:cubicBezTo>
                  <a:pt x="10" y="43"/>
                  <a:pt x="10" y="43"/>
                  <a:pt x="10" y="43"/>
                </a:cubicBezTo>
                <a:cubicBezTo>
                  <a:pt x="10" y="42"/>
                  <a:pt x="10" y="41"/>
                  <a:pt x="10" y="40"/>
                </a:cubicBezTo>
                <a:cubicBezTo>
                  <a:pt x="9" y="39"/>
                  <a:pt x="8" y="37"/>
                  <a:pt x="8" y="35"/>
                </a:cubicBezTo>
                <a:cubicBezTo>
                  <a:pt x="7" y="34"/>
                  <a:pt x="7" y="33"/>
                  <a:pt x="6" y="33"/>
                </a:cubicBezTo>
                <a:cubicBezTo>
                  <a:pt x="3" y="32"/>
                  <a:pt x="3" y="32"/>
                  <a:pt x="3" y="32"/>
                </a:cubicBezTo>
                <a:cubicBezTo>
                  <a:pt x="3" y="32"/>
                  <a:pt x="3" y="32"/>
                  <a:pt x="3" y="32"/>
                </a:cubicBezTo>
                <a:cubicBezTo>
                  <a:pt x="3" y="26"/>
                  <a:pt x="3" y="26"/>
                  <a:pt x="3" y="26"/>
                </a:cubicBezTo>
                <a:cubicBezTo>
                  <a:pt x="6" y="25"/>
                  <a:pt x="6" y="25"/>
                  <a:pt x="6" y="25"/>
                </a:cubicBezTo>
                <a:cubicBezTo>
                  <a:pt x="7" y="25"/>
                  <a:pt x="7" y="24"/>
                  <a:pt x="8" y="23"/>
                </a:cubicBezTo>
                <a:cubicBezTo>
                  <a:pt x="8" y="21"/>
                  <a:pt x="9" y="19"/>
                  <a:pt x="10" y="18"/>
                </a:cubicBezTo>
                <a:cubicBezTo>
                  <a:pt x="10" y="17"/>
                  <a:pt x="10" y="16"/>
                  <a:pt x="10" y="15"/>
                </a:cubicBezTo>
                <a:cubicBezTo>
                  <a:pt x="8" y="12"/>
                  <a:pt x="8" y="12"/>
                  <a:pt x="8" y="12"/>
                </a:cubicBezTo>
                <a:cubicBezTo>
                  <a:pt x="8" y="12"/>
                  <a:pt x="8" y="12"/>
                  <a:pt x="8" y="12"/>
                </a:cubicBezTo>
                <a:cubicBezTo>
                  <a:pt x="13" y="8"/>
                  <a:pt x="13" y="8"/>
                  <a:pt x="13" y="8"/>
                </a:cubicBezTo>
                <a:cubicBezTo>
                  <a:pt x="16" y="9"/>
                  <a:pt x="16" y="9"/>
                  <a:pt x="16" y="9"/>
                </a:cubicBezTo>
                <a:cubicBezTo>
                  <a:pt x="16" y="10"/>
                  <a:pt x="16" y="10"/>
                  <a:pt x="17" y="10"/>
                </a:cubicBezTo>
                <a:cubicBezTo>
                  <a:pt x="17" y="10"/>
                  <a:pt x="18" y="10"/>
                  <a:pt x="18" y="9"/>
                </a:cubicBezTo>
                <a:cubicBezTo>
                  <a:pt x="20" y="8"/>
                  <a:pt x="22" y="8"/>
                  <a:pt x="24" y="7"/>
                </a:cubicBezTo>
                <a:cubicBezTo>
                  <a:pt x="25" y="7"/>
                  <a:pt x="25" y="6"/>
                  <a:pt x="26" y="5"/>
                </a:cubicBezTo>
                <a:cubicBezTo>
                  <a:pt x="26" y="2"/>
                  <a:pt x="26" y="2"/>
                  <a:pt x="26" y="2"/>
                </a:cubicBezTo>
                <a:cubicBezTo>
                  <a:pt x="33" y="2"/>
                  <a:pt x="33" y="2"/>
                  <a:pt x="33" y="2"/>
                </a:cubicBezTo>
                <a:cubicBezTo>
                  <a:pt x="33" y="2"/>
                  <a:pt x="33" y="2"/>
                  <a:pt x="33" y="2"/>
                </a:cubicBezTo>
                <a:cubicBezTo>
                  <a:pt x="34" y="5"/>
                  <a:pt x="34" y="5"/>
                  <a:pt x="34" y="5"/>
                </a:cubicBezTo>
                <a:cubicBezTo>
                  <a:pt x="34" y="6"/>
                  <a:pt x="35" y="7"/>
                  <a:pt x="36" y="7"/>
                </a:cubicBezTo>
                <a:cubicBezTo>
                  <a:pt x="37" y="8"/>
                  <a:pt x="39" y="8"/>
                  <a:pt x="41" y="9"/>
                </a:cubicBezTo>
                <a:cubicBezTo>
                  <a:pt x="41" y="10"/>
                  <a:pt x="42" y="10"/>
                  <a:pt x="42" y="10"/>
                </a:cubicBezTo>
                <a:cubicBezTo>
                  <a:pt x="43" y="10"/>
                  <a:pt x="43" y="10"/>
                  <a:pt x="44" y="9"/>
                </a:cubicBezTo>
                <a:cubicBezTo>
                  <a:pt x="46" y="8"/>
                  <a:pt x="46" y="8"/>
                  <a:pt x="46" y="8"/>
                </a:cubicBezTo>
                <a:cubicBezTo>
                  <a:pt x="51" y="12"/>
                  <a:pt x="51" y="12"/>
                  <a:pt x="51" y="12"/>
                </a:cubicBezTo>
                <a:cubicBezTo>
                  <a:pt x="51" y="12"/>
                  <a:pt x="51" y="12"/>
                  <a:pt x="51" y="13"/>
                </a:cubicBezTo>
                <a:cubicBezTo>
                  <a:pt x="49" y="15"/>
                  <a:pt x="49" y="15"/>
                  <a:pt x="49" y="15"/>
                </a:cubicBezTo>
                <a:cubicBezTo>
                  <a:pt x="49" y="16"/>
                  <a:pt x="49" y="17"/>
                  <a:pt x="49" y="18"/>
                </a:cubicBezTo>
                <a:cubicBezTo>
                  <a:pt x="50" y="19"/>
                  <a:pt x="51" y="21"/>
                  <a:pt x="52" y="23"/>
                </a:cubicBezTo>
                <a:cubicBezTo>
                  <a:pt x="52" y="24"/>
                  <a:pt x="53" y="25"/>
                  <a:pt x="54" y="25"/>
                </a:cubicBezTo>
                <a:cubicBezTo>
                  <a:pt x="56" y="26"/>
                  <a:pt x="56" y="26"/>
                  <a:pt x="56" y="26"/>
                </a:cubicBezTo>
                <a:lnTo>
                  <a:pt x="56" y="32"/>
                </a:lnTo>
                <a:close/>
                <a:moveTo>
                  <a:pt x="30" y="16"/>
                </a:moveTo>
                <a:cubicBezTo>
                  <a:pt x="22" y="16"/>
                  <a:pt x="16" y="22"/>
                  <a:pt x="16" y="29"/>
                </a:cubicBezTo>
                <a:cubicBezTo>
                  <a:pt x="16" y="36"/>
                  <a:pt x="22" y="42"/>
                  <a:pt x="30" y="42"/>
                </a:cubicBezTo>
                <a:cubicBezTo>
                  <a:pt x="37" y="42"/>
                  <a:pt x="43" y="36"/>
                  <a:pt x="43" y="29"/>
                </a:cubicBezTo>
                <a:cubicBezTo>
                  <a:pt x="43" y="22"/>
                  <a:pt x="37" y="16"/>
                  <a:pt x="30" y="16"/>
                </a:cubicBezTo>
                <a:close/>
                <a:moveTo>
                  <a:pt x="30" y="40"/>
                </a:moveTo>
                <a:cubicBezTo>
                  <a:pt x="24" y="40"/>
                  <a:pt x="19" y="35"/>
                  <a:pt x="19" y="29"/>
                </a:cubicBezTo>
                <a:cubicBezTo>
                  <a:pt x="19" y="23"/>
                  <a:pt x="24" y="18"/>
                  <a:pt x="30" y="18"/>
                </a:cubicBezTo>
                <a:cubicBezTo>
                  <a:pt x="36" y="18"/>
                  <a:pt x="40" y="23"/>
                  <a:pt x="40" y="29"/>
                </a:cubicBezTo>
                <a:cubicBezTo>
                  <a:pt x="40" y="35"/>
                  <a:pt x="36" y="40"/>
                  <a:pt x="30" y="40"/>
                </a:cubicBez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71" name="CustomShape 12"/>
          <p:cNvSpPr/>
          <p:nvPr/>
        </p:nvSpPr>
        <p:spPr>
          <a:xfrm>
            <a:off x="6465240" y="5265720"/>
            <a:ext cx="374400" cy="306360"/>
          </a:xfrm>
          <a:custGeom>
            <a:avLst/>
            <a:gdLst/>
            <a:ahLst/>
            <a:cxnLst/>
            <a:rect l="l" t="t" r="r" b="b"/>
            <a:pathLst>
              <a:path w="59" h="48">
                <a:moveTo>
                  <a:pt x="56" y="5"/>
                </a:moveTo>
                <a:cubicBezTo>
                  <a:pt x="40" y="5"/>
                  <a:pt x="40" y="5"/>
                  <a:pt x="40" y="5"/>
                </a:cubicBezTo>
                <a:cubicBezTo>
                  <a:pt x="40" y="2"/>
                  <a:pt x="38" y="0"/>
                  <a:pt x="35" y="0"/>
                </a:cubicBezTo>
                <a:cubicBezTo>
                  <a:pt x="24" y="0"/>
                  <a:pt x="24" y="0"/>
                  <a:pt x="24" y="0"/>
                </a:cubicBezTo>
                <a:cubicBezTo>
                  <a:pt x="21" y="0"/>
                  <a:pt x="19" y="2"/>
                  <a:pt x="19" y="5"/>
                </a:cubicBezTo>
                <a:cubicBezTo>
                  <a:pt x="3" y="5"/>
                  <a:pt x="3" y="5"/>
                  <a:pt x="3" y="5"/>
                </a:cubicBezTo>
                <a:cubicBezTo>
                  <a:pt x="2" y="5"/>
                  <a:pt x="0" y="7"/>
                  <a:pt x="0" y="8"/>
                </a:cubicBezTo>
                <a:cubicBezTo>
                  <a:pt x="0" y="21"/>
                  <a:pt x="0" y="21"/>
                  <a:pt x="0" y="21"/>
                </a:cubicBezTo>
                <a:cubicBezTo>
                  <a:pt x="0" y="23"/>
                  <a:pt x="2" y="24"/>
                  <a:pt x="3" y="24"/>
                </a:cubicBezTo>
                <a:cubicBezTo>
                  <a:pt x="3" y="45"/>
                  <a:pt x="3" y="45"/>
                  <a:pt x="3" y="45"/>
                </a:cubicBezTo>
                <a:cubicBezTo>
                  <a:pt x="3" y="47"/>
                  <a:pt x="4" y="48"/>
                  <a:pt x="6" y="48"/>
                </a:cubicBezTo>
                <a:cubicBezTo>
                  <a:pt x="54" y="48"/>
                  <a:pt x="54" y="48"/>
                  <a:pt x="54" y="48"/>
                </a:cubicBezTo>
                <a:cubicBezTo>
                  <a:pt x="55" y="48"/>
                  <a:pt x="56" y="47"/>
                  <a:pt x="56" y="45"/>
                </a:cubicBezTo>
                <a:cubicBezTo>
                  <a:pt x="56" y="24"/>
                  <a:pt x="56" y="24"/>
                  <a:pt x="56" y="24"/>
                </a:cubicBezTo>
                <a:cubicBezTo>
                  <a:pt x="58" y="24"/>
                  <a:pt x="59" y="23"/>
                  <a:pt x="59" y="21"/>
                </a:cubicBezTo>
                <a:cubicBezTo>
                  <a:pt x="59" y="8"/>
                  <a:pt x="59" y="8"/>
                  <a:pt x="59" y="8"/>
                </a:cubicBezTo>
                <a:cubicBezTo>
                  <a:pt x="59" y="7"/>
                  <a:pt x="58" y="5"/>
                  <a:pt x="56" y="5"/>
                </a:cubicBezTo>
                <a:close/>
                <a:moveTo>
                  <a:pt x="24" y="3"/>
                </a:moveTo>
                <a:cubicBezTo>
                  <a:pt x="35" y="3"/>
                  <a:pt x="35" y="3"/>
                  <a:pt x="35" y="3"/>
                </a:cubicBezTo>
                <a:cubicBezTo>
                  <a:pt x="36" y="3"/>
                  <a:pt x="38" y="4"/>
                  <a:pt x="38" y="5"/>
                </a:cubicBezTo>
                <a:cubicBezTo>
                  <a:pt x="22" y="5"/>
                  <a:pt x="22" y="5"/>
                  <a:pt x="22" y="5"/>
                </a:cubicBezTo>
                <a:cubicBezTo>
                  <a:pt x="22" y="4"/>
                  <a:pt x="23" y="3"/>
                  <a:pt x="24" y="3"/>
                </a:cubicBezTo>
                <a:close/>
                <a:moveTo>
                  <a:pt x="54" y="45"/>
                </a:moveTo>
                <a:cubicBezTo>
                  <a:pt x="6" y="45"/>
                  <a:pt x="6" y="45"/>
                  <a:pt x="6" y="45"/>
                </a:cubicBezTo>
                <a:cubicBezTo>
                  <a:pt x="6" y="24"/>
                  <a:pt x="6" y="24"/>
                  <a:pt x="6" y="24"/>
                </a:cubicBezTo>
                <a:cubicBezTo>
                  <a:pt x="11" y="24"/>
                  <a:pt x="11" y="24"/>
                  <a:pt x="11" y="24"/>
                </a:cubicBezTo>
                <a:cubicBezTo>
                  <a:pt x="11" y="27"/>
                  <a:pt x="11" y="27"/>
                  <a:pt x="11" y="27"/>
                </a:cubicBezTo>
                <a:cubicBezTo>
                  <a:pt x="11" y="28"/>
                  <a:pt x="12" y="29"/>
                  <a:pt x="14" y="29"/>
                </a:cubicBezTo>
                <a:cubicBezTo>
                  <a:pt x="19" y="29"/>
                  <a:pt x="19" y="29"/>
                  <a:pt x="19" y="29"/>
                </a:cubicBezTo>
                <a:cubicBezTo>
                  <a:pt x="20" y="29"/>
                  <a:pt x="22" y="28"/>
                  <a:pt x="22" y="27"/>
                </a:cubicBezTo>
                <a:cubicBezTo>
                  <a:pt x="22" y="24"/>
                  <a:pt x="22" y="24"/>
                  <a:pt x="22" y="24"/>
                </a:cubicBezTo>
                <a:cubicBezTo>
                  <a:pt x="38" y="24"/>
                  <a:pt x="38" y="24"/>
                  <a:pt x="38" y="24"/>
                </a:cubicBezTo>
                <a:cubicBezTo>
                  <a:pt x="38" y="27"/>
                  <a:pt x="38" y="27"/>
                  <a:pt x="38" y="27"/>
                </a:cubicBezTo>
                <a:cubicBezTo>
                  <a:pt x="38" y="28"/>
                  <a:pt x="39" y="29"/>
                  <a:pt x="40" y="29"/>
                </a:cubicBezTo>
                <a:cubicBezTo>
                  <a:pt x="46" y="29"/>
                  <a:pt x="46" y="29"/>
                  <a:pt x="46" y="29"/>
                </a:cubicBezTo>
                <a:cubicBezTo>
                  <a:pt x="47" y="29"/>
                  <a:pt x="48" y="28"/>
                  <a:pt x="48" y="27"/>
                </a:cubicBezTo>
                <a:cubicBezTo>
                  <a:pt x="48" y="24"/>
                  <a:pt x="48" y="24"/>
                  <a:pt x="48" y="24"/>
                </a:cubicBezTo>
                <a:cubicBezTo>
                  <a:pt x="54" y="24"/>
                  <a:pt x="54" y="24"/>
                  <a:pt x="54" y="24"/>
                </a:cubicBezTo>
                <a:lnTo>
                  <a:pt x="54" y="45"/>
                </a:lnTo>
                <a:close/>
                <a:moveTo>
                  <a:pt x="14" y="27"/>
                </a:moveTo>
                <a:cubicBezTo>
                  <a:pt x="14" y="19"/>
                  <a:pt x="14" y="19"/>
                  <a:pt x="14" y="19"/>
                </a:cubicBezTo>
                <a:cubicBezTo>
                  <a:pt x="19" y="19"/>
                  <a:pt x="19" y="19"/>
                  <a:pt x="19" y="19"/>
                </a:cubicBezTo>
                <a:cubicBezTo>
                  <a:pt x="19" y="27"/>
                  <a:pt x="19" y="27"/>
                  <a:pt x="19" y="27"/>
                </a:cubicBezTo>
                <a:lnTo>
                  <a:pt x="14" y="27"/>
                </a:lnTo>
                <a:close/>
                <a:moveTo>
                  <a:pt x="40" y="27"/>
                </a:moveTo>
                <a:cubicBezTo>
                  <a:pt x="40" y="19"/>
                  <a:pt x="40" y="19"/>
                  <a:pt x="40" y="19"/>
                </a:cubicBezTo>
                <a:cubicBezTo>
                  <a:pt x="46" y="19"/>
                  <a:pt x="46" y="19"/>
                  <a:pt x="46" y="19"/>
                </a:cubicBezTo>
                <a:cubicBezTo>
                  <a:pt x="46" y="27"/>
                  <a:pt x="46" y="27"/>
                  <a:pt x="46" y="27"/>
                </a:cubicBezTo>
                <a:lnTo>
                  <a:pt x="40" y="27"/>
                </a:lnTo>
                <a:close/>
                <a:moveTo>
                  <a:pt x="56" y="21"/>
                </a:moveTo>
                <a:cubicBezTo>
                  <a:pt x="48" y="21"/>
                  <a:pt x="48" y="21"/>
                  <a:pt x="48" y="21"/>
                </a:cubicBezTo>
                <a:cubicBezTo>
                  <a:pt x="48" y="19"/>
                  <a:pt x="48" y="19"/>
                  <a:pt x="48" y="19"/>
                </a:cubicBezTo>
                <a:cubicBezTo>
                  <a:pt x="48" y="17"/>
                  <a:pt x="47" y="16"/>
                  <a:pt x="46" y="16"/>
                </a:cubicBezTo>
                <a:cubicBezTo>
                  <a:pt x="40" y="16"/>
                  <a:pt x="40" y="16"/>
                  <a:pt x="40" y="16"/>
                </a:cubicBezTo>
                <a:cubicBezTo>
                  <a:pt x="39" y="16"/>
                  <a:pt x="38" y="17"/>
                  <a:pt x="38" y="19"/>
                </a:cubicBezTo>
                <a:cubicBezTo>
                  <a:pt x="38" y="21"/>
                  <a:pt x="38" y="21"/>
                  <a:pt x="38" y="21"/>
                </a:cubicBezTo>
                <a:cubicBezTo>
                  <a:pt x="22" y="21"/>
                  <a:pt x="22" y="21"/>
                  <a:pt x="22" y="21"/>
                </a:cubicBezTo>
                <a:cubicBezTo>
                  <a:pt x="22" y="19"/>
                  <a:pt x="22" y="19"/>
                  <a:pt x="22" y="19"/>
                </a:cubicBezTo>
                <a:cubicBezTo>
                  <a:pt x="22" y="17"/>
                  <a:pt x="20" y="16"/>
                  <a:pt x="19" y="16"/>
                </a:cubicBezTo>
                <a:cubicBezTo>
                  <a:pt x="14" y="16"/>
                  <a:pt x="14" y="16"/>
                  <a:pt x="14" y="16"/>
                </a:cubicBezTo>
                <a:cubicBezTo>
                  <a:pt x="12" y="16"/>
                  <a:pt x="11" y="17"/>
                  <a:pt x="11" y="19"/>
                </a:cubicBezTo>
                <a:cubicBezTo>
                  <a:pt x="11" y="21"/>
                  <a:pt x="11" y="21"/>
                  <a:pt x="11" y="21"/>
                </a:cubicBezTo>
                <a:cubicBezTo>
                  <a:pt x="3" y="21"/>
                  <a:pt x="3" y="21"/>
                  <a:pt x="3" y="21"/>
                </a:cubicBezTo>
                <a:cubicBezTo>
                  <a:pt x="3" y="8"/>
                  <a:pt x="3" y="8"/>
                  <a:pt x="3" y="8"/>
                </a:cubicBezTo>
                <a:cubicBezTo>
                  <a:pt x="56" y="8"/>
                  <a:pt x="56" y="8"/>
                  <a:pt x="56" y="8"/>
                </a:cubicBezTo>
                <a:lnTo>
                  <a:pt x="56" y="21"/>
                </a:lnTo>
                <a:close/>
              </a:path>
            </a:pathLst>
          </a:custGeom>
          <a:solidFill>
            <a:schemeClr val="bg1"/>
          </a:solidFill>
          <a:ln>
            <a:noFill/>
          </a:ln>
        </p:spPr>
        <p:style>
          <a:lnRef idx="0">
            <a:scrgbClr r="0" g="0" b="0"/>
          </a:lnRef>
          <a:fillRef idx="0">
            <a:scrgbClr r="0" g="0" b="0"/>
          </a:fillRef>
          <a:effectRef idx="0">
            <a:scrgbClr r="0" g="0" b="0"/>
          </a:effectRef>
          <a:fontRef idx="minor"/>
        </p:style>
      </p:sp>
      <p:pic>
        <p:nvPicPr>
          <p:cNvPr id="1026" name="Picture 2" descr="C:\Users\Jinze\Desktop\20190704213824.png"/>
          <p:cNvPicPr>
            <a:picLocks noChangeAspect="1" noChangeArrowheads="1"/>
          </p:cNvPicPr>
          <p:nvPr/>
        </p:nvPicPr>
        <p:blipFill>
          <a:blip r:embed="rId2"/>
          <a:srcRect/>
          <a:stretch>
            <a:fillRect/>
          </a:stretch>
        </p:blipFill>
        <p:spPr bwMode="auto">
          <a:xfrm>
            <a:off x="809588" y="1500174"/>
            <a:ext cx="2438400" cy="3381375"/>
          </a:xfrm>
          <a:prstGeom prst="rect">
            <a:avLst/>
          </a:prstGeom>
          <a:noFill/>
        </p:spPr>
      </p:pic>
      <p:pic>
        <p:nvPicPr>
          <p:cNvPr id="1027" name="Picture 3" descr="C:\Users\Jinze\Desktop\QQ截图20190704213915.png"/>
          <p:cNvPicPr>
            <a:picLocks noChangeAspect="1" noChangeArrowheads="1"/>
          </p:cNvPicPr>
          <p:nvPr/>
        </p:nvPicPr>
        <p:blipFill>
          <a:blip r:embed="rId3"/>
          <a:srcRect/>
          <a:stretch>
            <a:fillRect/>
          </a:stretch>
        </p:blipFill>
        <p:spPr bwMode="auto">
          <a:xfrm>
            <a:off x="3595670" y="1428736"/>
            <a:ext cx="8060106" cy="4356109"/>
          </a:xfrm>
          <a:prstGeom prst="rect">
            <a:avLst/>
          </a:prstGeom>
          <a:noFill/>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429000"/>
            <a:ext cx="6096000" cy="342900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8494E"/>
              </a:solidFill>
            </a:endParaRPr>
          </a:p>
        </p:txBody>
      </p:sp>
      <p:sp>
        <p:nvSpPr>
          <p:cNvPr id="5" name="矩形 4"/>
          <p:cNvSpPr/>
          <p:nvPr/>
        </p:nvSpPr>
        <p:spPr>
          <a:xfrm>
            <a:off x="0" y="0"/>
            <a:ext cx="6096000" cy="342900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p:cNvSpPr/>
          <p:nvPr/>
        </p:nvSpPr>
        <p:spPr>
          <a:xfrm>
            <a:off x="6096000" y="3429000"/>
            <a:ext cx="6096000" cy="342900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6096000" y="0"/>
            <a:ext cx="6096000" cy="342900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8494E"/>
              </a:solidFill>
            </a:endParaRPr>
          </a:p>
        </p:txBody>
      </p:sp>
      <p:sp>
        <p:nvSpPr>
          <p:cNvPr id="8" name="矩形 7"/>
          <p:cNvSpPr/>
          <p:nvPr/>
        </p:nvSpPr>
        <p:spPr>
          <a:xfrm>
            <a:off x="254001" y="312057"/>
            <a:ext cx="11683998" cy="6233886"/>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4" name="矩形 13"/>
          <p:cNvSpPr/>
          <p:nvPr/>
        </p:nvSpPr>
        <p:spPr>
          <a:xfrm>
            <a:off x="376578" y="174171"/>
            <a:ext cx="3794494" cy="743345"/>
          </a:xfrm>
          <a:prstGeom prst="rect">
            <a:avLst/>
          </a:prstGeom>
        </p:spPr>
        <p:txBody>
          <a:bodyPr wrap="square">
            <a:spAutoFit/>
          </a:bodyPr>
          <a:lstStyle/>
          <a:p>
            <a:pPr>
              <a:lnSpc>
                <a:spcPct val="175000"/>
              </a:lnSpc>
            </a:pPr>
            <a:r>
              <a:rPr lang="en-US" altLang="zh-CN" sz="2800" dirty="0">
                <a:solidFill>
                  <a:srgbClr val="324857"/>
                </a:solidFill>
                <a:latin typeface="微软雅黑" panose="020B0503020204020204" pitchFamily="34" charset="-122"/>
                <a:ea typeface="微软雅黑" panose="020B0503020204020204" pitchFamily="34" charset="-122"/>
              </a:rPr>
              <a:t>3.5  </a:t>
            </a:r>
            <a:r>
              <a:rPr lang="zh-CN" altLang="en-US" sz="2800" dirty="0">
                <a:solidFill>
                  <a:srgbClr val="324857"/>
                </a:solidFill>
                <a:latin typeface="微软雅黑" panose="020B0503020204020204" pitchFamily="34" charset="-122"/>
                <a:ea typeface="微软雅黑" panose="020B0503020204020204" pitchFamily="34" charset="-122"/>
              </a:rPr>
              <a:t>翁焕滨</a:t>
            </a:r>
          </a:p>
        </p:txBody>
      </p:sp>
      <p:sp>
        <p:nvSpPr>
          <p:cNvPr id="17" name="Freeform 62"/>
          <p:cNvSpPr>
            <a:spLocks noEditPoints="1"/>
          </p:cNvSpPr>
          <p:nvPr/>
        </p:nvSpPr>
        <p:spPr bwMode="auto">
          <a:xfrm>
            <a:off x="5192285" y="3781736"/>
            <a:ext cx="337019" cy="369203"/>
          </a:xfrm>
          <a:custGeom>
            <a:avLst/>
            <a:gdLst>
              <a:gd name="T0" fmla="*/ 52 w 53"/>
              <a:gd name="T1" fmla="*/ 0 h 58"/>
              <a:gd name="T2" fmla="*/ 52 w 53"/>
              <a:gd name="T3" fmla="*/ 0 h 58"/>
              <a:gd name="T4" fmla="*/ 52 w 53"/>
              <a:gd name="T5" fmla="*/ 0 h 58"/>
              <a:gd name="T6" fmla="*/ 17 w 53"/>
              <a:gd name="T7" fmla="*/ 5 h 58"/>
              <a:gd name="T8" fmla="*/ 17 w 53"/>
              <a:gd name="T9" fmla="*/ 5 h 58"/>
              <a:gd name="T10" fmla="*/ 16 w 53"/>
              <a:gd name="T11" fmla="*/ 6 h 58"/>
              <a:gd name="T12" fmla="*/ 16 w 53"/>
              <a:gd name="T13" fmla="*/ 46 h 58"/>
              <a:gd name="T14" fmla="*/ 12 w 53"/>
              <a:gd name="T15" fmla="*/ 45 h 58"/>
              <a:gd name="T16" fmla="*/ 7 w 53"/>
              <a:gd name="T17" fmla="*/ 45 h 58"/>
              <a:gd name="T18" fmla="*/ 0 w 53"/>
              <a:gd name="T19" fmla="*/ 52 h 58"/>
              <a:gd name="T20" fmla="*/ 7 w 53"/>
              <a:gd name="T21" fmla="*/ 58 h 58"/>
              <a:gd name="T22" fmla="*/ 12 w 53"/>
              <a:gd name="T23" fmla="*/ 58 h 58"/>
              <a:gd name="T24" fmla="*/ 19 w 53"/>
              <a:gd name="T25" fmla="*/ 52 h 58"/>
              <a:gd name="T26" fmla="*/ 19 w 53"/>
              <a:gd name="T27" fmla="*/ 21 h 58"/>
              <a:gd name="T28" fmla="*/ 51 w 53"/>
              <a:gd name="T29" fmla="*/ 16 h 58"/>
              <a:gd name="T30" fmla="*/ 51 w 53"/>
              <a:gd name="T31" fmla="*/ 38 h 58"/>
              <a:gd name="T32" fmla="*/ 47 w 53"/>
              <a:gd name="T33" fmla="*/ 37 h 58"/>
              <a:gd name="T34" fmla="*/ 41 w 53"/>
              <a:gd name="T35" fmla="*/ 37 h 58"/>
              <a:gd name="T36" fmla="*/ 35 w 53"/>
              <a:gd name="T37" fmla="*/ 44 h 58"/>
              <a:gd name="T38" fmla="*/ 41 w 53"/>
              <a:gd name="T39" fmla="*/ 50 h 58"/>
              <a:gd name="T40" fmla="*/ 47 w 53"/>
              <a:gd name="T41" fmla="*/ 50 h 58"/>
              <a:gd name="T42" fmla="*/ 53 w 53"/>
              <a:gd name="T43" fmla="*/ 44 h 58"/>
              <a:gd name="T44" fmla="*/ 53 w 53"/>
              <a:gd name="T45" fmla="*/ 1 h 58"/>
              <a:gd name="T46" fmla="*/ 52 w 53"/>
              <a:gd name="T47" fmla="*/ 0 h 58"/>
              <a:gd name="T48" fmla="*/ 12 w 53"/>
              <a:gd name="T49" fmla="*/ 56 h 58"/>
              <a:gd name="T50" fmla="*/ 7 w 53"/>
              <a:gd name="T51" fmla="*/ 56 h 58"/>
              <a:gd name="T52" fmla="*/ 3 w 53"/>
              <a:gd name="T53" fmla="*/ 52 h 58"/>
              <a:gd name="T54" fmla="*/ 7 w 53"/>
              <a:gd name="T55" fmla="*/ 48 h 58"/>
              <a:gd name="T56" fmla="*/ 12 w 53"/>
              <a:gd name="T57" fmla="*/ 48 h 58"/>
              <a:gd name="T58" fmla="*/ 16 w 53"/>
              <a:gd name="T59" fmla="*/ 52 h 58"/>
              <a:gd name="T60" fmla="*/ 12 w 53"/>
              <a:gd name="T61" fmla="*/ 56 h 58"/>
              <a:gd name="T62" fmla="*/ 47 w 53"/>
              <a:gd name="T63" fmla="*/ 48 h 58"/>
              <a:gd name="T64" fmla="*/ 41 w 53"/>
              <a:gd name="T65" fmla="*/ 48 h 58"/>
              <a:gd name="T66" fmla="*/ 37 w 53"/>
              <a:gd name="T67" fmla="*/ 44 h 58"/>
              <a:gd name="T68" fmla="*/ 41 w 53"/>
              <a:gd name="T69" fmla="*/ 40 h 58"/>
              <a:gd name="T70" fmla="*/ 47 w 53"/>
              <a:gd name="T71" fmla="*/ 40 h 58"/>
              <a:gd name="T72" fmla="*/ 51 w 53"/>
              <a:gd name="T73" fmla="*/ 44 h 58"/>
              <a:gd name="T74" fmla="*/ 47 w 53"/>
              <a:gd name="T75" fmla="*/ 48 h 58"/>
              <a:gd name="T76" fmla="*/ 51 w 53"/>
              <a:gd name="T77" fmla="*/ 13 h 58"/>
              <a:gd name="T78" fmla="*/ 19 w 53"/>
              <a:gd name="T79" fmla="*/ 18 h 58"/>
              <a:gd name="T80" fmla="*/ 19 w 53"/>
              <a:gd name="T81" fmla="*/ 7 h 58"/>
              <a:gd name="T82" fmla="*/ 51 w 53"/>
              <a:gd name="T83" fmla="*/ 3 h 58"/>
              <a:gd name="T84" fmla="*/ 51 w 53"/>
              <a:gd name="T85"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3" h="58">
                <a:moveTo>
                  <a:pt x="52" y="0"/>
                </a:moveTo>
                <a:cubicBezTo>
                  <a:pt x="52" y="0"/>
                  <a:pt x="52" y="0"/>
                  <a:pt x="52" y="0"/>
                </a:cubicBezTo>
                <a:cubicBezTo>
                  <a:pt x="52" y="0"/>
                  <a:pt x="52" y="0"/>
                  <a:pt x="52" y="0"/>
                </a:cubicBezTo>
                <a:cubicBezTo>
                  <a:pt x="17" y="5"/>
                  <a:pt x="17" y="5"/>
                  <a:pt x="17" y="5"/>
                </a:cubicBezTo>
                <a:cubicBezTo>
                  <a:pt x="17" y="5"/>
                  <a:pt x="17" y="5"/>
                  <a:pt x="17" y="5"/>
                </a:cubicBezTo>
                <a:cubicBezTo>
                  <a:pt x="16" y="5"/>
                  <a:pt x="16" y="6"/>
                  <a:pt x="16" y="6"/>
                </a:cubicBezTo>
                <a:cubicBezTo>
                  <a:pt x="16" y="46"/>
                  <a:pt x="16" y="46"/>
                  <a:pt x="16" y="46"/>
                </a:cubicBezTo>
                <a:cubicBezTo>
                  <a:pt x="15" y="46"/>
                  <a:pt x="14" y="45"/>
                  <a:pt x="12" y="45"/>
                </a:cubicBezTo>
                <a:cubicBezTo>
                  <a:pt x="7" y="45"/>
                  <a:pt x="7" y="45"/>
                  <a:pt x="7" y="45"/>
                </a:cubicBezTo>
                <a:cubicBezTo>
                  <a:pt x="3" y="45"/>
                  <a:pt x="0" y="48"/>
                  <a:pt x="0" y="52"/>
                </a:cubicBezTo>
                <a:cubicBezTo>
                  <a:pt x="0" y="55"/>
                  <a:pt x="3" y="58"/>
                  <a:pt x="7" y="58"/>
                </a:cubicBezTo>
                <a:cubicBezTo>
                  <a:pt x="12" y="58"/>
                  <a:pt x="12" y="58"/>
                  <a:pt x="12" y="58"/>
                </a:cubicBezTo>
                <a:cubicBezTo>
                  <a:pt x="16" y="58"/>
                  <a:pt x="19" y="55"/>
                  <a:pt x="19" y="52"/>
                </a:cubicBezTo>
                <a:cubicBezTo>
                  <a:pt x="19" y="21"/>
                  <a:pt x="19" y="21"/>
                  <a:pt x="19" y="21"/>
                </a:cubicBezTo>
                <a:cubicBezTo>
                  <a:pt x="51" y="16"/>
                  <a:pt x="51" y="16"/>
                  <a:pt x="51" y="16"/>
                </a:cubicBezTo>
                <a:cubicBezTo>
                  <a:pt x="51" y="38"/>
                  <a:pt x="51" y="38"/>
                  <a:pt x="51" y="38"/>
                </a:cubicBezTo>
                <a:cubicBezTo>
                  <a:pt x="50" y="38"/>
                  <a:pt x="48" y="37"/>
                  <a:pt x="47" y="37"/>
                </a:cubicBezTo>
                <a:cubicBezTo>
                  <a:pt x="41" y="37"/>
                  <a:pt x="41" y="37"/>
                  <a:pt x="41" y="37"/>
                </a:cubicBezTo>
                <a:cubicBezTo>
                  <a:pt x="38" y="37"/>
                  <a:pt x="35" y="40"/>
                  <a:pt x="35" y="44"/>
                </a:cubicBezTo>
                <a:cubicBezTo>
                  <a:pt x="35" y="47"/>
                  <a:pt x="38" y="50"/>
                  <a:pt x="41" y="50"/>
                </a:cubicBezTo>
                <a:cubicBezTo>
                  <a:pt x="47" y="50"/>
                  <a:pt x="47" y="50"/>
                  <a:pt x="47" y="50"/>
                </a:cubicBezTo>
                <a:cubicBezTo>
                  <a:pt x="50" y="50"/>
                  <a:pt x="53" y="47"/>
                  <a:pt x="53" y="44"/>
                </a:cubicBezTo>
                <a:cubicBezTo>
                  <a:pt x="53" y="1"/>
                  <a:pt x="53" y="1"/>
                  <a:pt x="53" y="1"/>
                </a:cubicBezTo>
                <a:cubicBezTo>
                  <a:pt x="53" y="0"/>
                  <a:pt x="53" y="0"/>
                  <a:pt x="52" y="0"/>
                </a:cubicBezTo>
                <a:close/>
                <a:moveTo>
                  <a:pt x="12" y="56"/>
                </a:moveTo>
                <a:cubicBezTo>
                  <a:pt x="7" y="56"/>
                  <a:pt x="7" y="56"/>
                  <a:pt x="7" y="56"/>
                </a:cubicBezTo>
                <a:cubicBezTo>
                  <a:pt x="4" y="56"/>
                  <a:pt x="3" y="54"/>
                  <a:pt x="3" y="52"/>
                </a:cubicBezTo>
                <a:cubicBezTo>
                  <a:pt x="3" y="49"/>
                  <a:pt x="4" y="48"/>
                  <a:pt x="7" y="48"/>
                </a:cubicBezTo>
                <a:cubicBezTo>
                  <a:pt x="12" y="48"/>
                  <a:pt x="12" y="48"/>
                  <a:pt x="12" y="48"/>
                </a:cubicBezTo>
                <a:cubicBezTo>
                  <a:pt x="14" y="48"/>
                  <a:pt x="16" y="49"/>
                  <a:pt x="16" y="52"/>
                </a:cubicBezTo>
                <a:cubicBezTo>
                  <a:pt x="16" y="54"/>
                  <a:pt x="14" y="56"/>
                  <a:pt x="12" y="56"/>
                </a:cubicBezTo>
                <a:close/>
                <a:moveTo>
                  <a:pt x="47" y="48"/>
                </a:moveTo>
                <a:cubicBezTo>
                  <a:pt x="41" y="48"/>
                  <a:pt x="41" y="48"/>
                  <a:pt x="41" y="48"/>
                </a:cubicBezTo>
                <a:cubicBezTo>
                  <a:pt x="39" y="48"/>
                  <a:pt x="37" y="46"/>
                  <a:pt x="37" y="44"/>
                </a:cubicBezTo>
                <a:cubicBezTo>
                  <a:pt x="37" y="41"/>
                  <a:pt x="39" y="40"/>
                  <a:pt x="41" y="40"/>
                </a:cubicBezTo>
                <a:cubicBezTo>
                  <a:pt x="47" y="40"/>
                  <a:pt x="47" y="40"/>
                  <a:pt x="47" y="40"/>
                </a:cubicBezTo>
                <a:cubicBezTo>
                  <a:pt x="49" y="40"/>
                  <a:pt x="51" y="41"/>
                  <a:pt x="51" y="44"/>
                </a:cubicBezTo>
                <a:cubicBezTo>
                  <a:pt x="51" y="46"/>
                  <a:pt x="49" y="48"/>
                  <a:pt x="47" y="48"/>
                </a:cubicBezTo>
                <a:close/>
                <a:moveTo>
                  <a:pt x="51" y="13"/>
                </a:moveTo>
                <a:cubicBezTo>
                  <a:pt x="19" y="18"/>
                  <a:pt x="19" y="18"/>
                  <a:pt x="19" y="18"/>
                </a:cubicBezTo>
                <a:cubicBezTo>
                  <a:pt x="19" y="7"/>
                  <a:pt x="19" y="7"/>
                  <a:pt x="19" y="7"/>
                </a:cubicBezTo>
                <a:cubicBezTo>
                  <a:pt x="51" y="3"/>
                  <a:pt x="51" y="3"/>
                  <a:pt x="51" y="3"/>
                </a:cubicBezTo>
                <a:lnTo>
                  <a:pt x="51" y="13"/>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latin typeface="Calibri" panose="020F0502020204030204"/>
              <a:ea typeface="+mn-ea"/>
              <a:cs typeface="Cordia New" panose="020B0304020202020204" pitchFamily="34" charset="-34"/>
            </a:endParaRPr>
          </a:p>
        </p:txBody>
      </p:sp>
      <p:sp>
        <p:nvSpPr>
          <p:cNvPr id="18" name="Freeform 64"/>
          <p:cNvSpPr>
            <a:spLocks noEditPoints="1"/>
          </p:cNvSpPr>
          <p:nvPr/>
        </p:nvSpPr>
        <p:spPr bwMode="auto">
          <a:xfrm>
            <a:off x="6464449" y="3781736"/>
            <a:ext cx="376776" cy="369203"/>
          </a:xfrm>
          <a:custGeom>
            <a:avLst/>
            <a:gdLst>
              <a:gd name="T0" fmla="*/ 199 w 199"/>
              <a:gd name="T1" fmla="*/ 70 h 195"/>
              <a:gd name="T2" fmla="*/ 128 w 199"/>
              <a:gd name="T3" fmla="*/ 70 h 195"/>
              <a:gd name="T4" fmla="*/ 101 w 199"/>
              <a:gd name="T5" fmla="*/ 0 h 195"/>
              <a:gd name="T6" fmla="*/ 74 w 199"/>
              <a:gd name="T7" fmla="*/ 70 h 195"/>
              <a:gd name="T8" fmla="*/ 0 w 199"/>
              <a:gd name="T9" fmla="*/ 70 h 195"/>
              <a:gd name="T10" fmla="*/ 61 w 199"/>
              <a:gd name="T11" fmla="*/ 114 h 195"/>
              <a:gd name="T12" fmla="*/ 34 w 199"/>
              <a:gd name="T13" fmla="*/ 195 h 195"/>
              <a:gd name="T14" fmla="*/ 101 w 199"/>
              <a:gd name="T15" fmla="*/ 148 h 195"/>
              <a:gd name="T16" fmla="*/ 169 w 199"/>
              <a:gd name="T17" fmla="*/ 195 h 195"/>
              <a:gd name="T18" fmla="*/ 142 w 199"/>
              <a:gd name="T19" fmla="*/ 114 h 195"/>
              <a:gd name="T20" fmla="*/ 199 w 199"/>
              <a:gd name="T21" fmla="*/ 70 h 195"/>
              <a:gd name="T22" fmla="*/ 148 w 199"/>
              <a:gd name="T23" fmla="*/ 171 h 195"/>
              <a:gd name="T24" fmla="*/ 105 w 199"/>
              <a:gd name="T25" fmla="*/ 141 h 195"/>
              <a:gd name="T26" fmla="*/ 101 w 199"/>
              <a:gd name="T27" fmla="*/ 134 h 195"/>
              <a:gd name="T28" fmla="*/ 95 w 199"/>
              <a:gd name="T29" fmla="*/ 141 h 195"/>
              <a:gd name="T30" fmla="*/ 51 w 199"/>
              <a:gd name="T31" fmla="*/ 171 h 195"/>
              <a:gd name="T32" fmla="*/ 68 w 199"/>
              <a:gd name="T33" fmla="*/ 118 h 195"/>
              <a:gd name="T34" fmla="*/ 71 w 199"/>
              <a:gd name="T35" fmla="*/ 111 h 195"/>
              <a:gd name="T36" fmla="*/ 64 w 199"/>
              <a:gd name="T37" fmla="*/ 107 h 195"/>
              <a:gd name="T38" fmla="*/ 27 w 199"/>
              <a:gd name="T39" fmla="*/ 81 h 195"/>
              <a:gd name="T40" fmla="*/ 81 w 199"/>
              <a:gd name="T41" fmla="*/ 81 h 195"/>
              <a:gd name="T42" fmla="*/ 81 w 199"/>
              <a:gd name="T43" fmla="*/ 74 h 195"/>
              <a:gd name="T44" fmla="*/ 101 w 199"/>
              <a:gd name="T45" fmla="*/ 23 h 195"/>
              <a:gd name="T46" fmla="*/ 118 w 199"/>
              <a:gd name="T47" fmla="*/ 74 h 195"/>
              <a:gd name="T48" fmla="*/ 122 w 199"/>
              <a:gd name="T49" fmla="*/ 81 h 195"/>
              <a:gd name="T50" fmla="*/ 172 w 199"/>
              <a:gd name="T51" fmla="*/ 81 h 195"/>
              <a:gd name="T52" fmla="*/ 135 w 199"/>
              <a:gd name="T53" fmla="*/ 107 h 195"/>
              <a:gd name="T54" fmla="*/ 132 w 199"/>
              <a:gd name="T55" fmla="*/ 111 h 195"/>
              <a:gd name="T56" fmla="*/ 148 w 199"/>
              <a:gd name="T57" fmla="*/ 17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9" h="195">
                <a:moveTo>
                  <a:pt x="199" y="70"/>
                </a:moveTo>
                <a:lnTo>
                  <a:pt x="128" y="70"/>
                </a:lnTo>
                <a:lnTo>
                  <a:pt x="101" y="0"/>
                </a:lnTo>
                <a:lnTo>
                  <a:pt x="74" y="70"/>
                </a:lnTo>
                <a:lnTo>
                  <a:pt x="0" y="70"/>
                </a:lnTo>
                <a:lnTo>
                  <a:pt x="61" y="114"/>
                </a:lnTo>
                <a:lnTo>
                  <a:pt x="34" y="195"/>
                </a:lnTo>
                <a:lnTo>
                  <a:pt x="101" y="148"/>
                </a:lnTo>
                <a:lnTo>
                  <a:pt x="169" y="195"/>
                </a:lnTo>
                <a:lnTo>
                  <a:pt x="142" y="114"/>
                </a:lnTo>
                <a:lnTo>
                  <a:pt x="199" y="70"/>
                </a:lnTo>
                <a:close/>
                <a:moveTo>
                  <a:pt x="148" y="171"/>
                </a:moveTo>
                <a:lnTo>
                  <a:pt x="105" y="141"/>
                </a:lnTo>
                <a:lnTo>
                  <a:pt x="101" y="134"/>
                </a:lnTo>
                <a:lnTo>
                  <a:pt x="95" y="141"/>
                </a:lnTo>
                <a:lnTo>
                  <a:pt x="51" y="171"/>
                </a:lnTo>
                <a:lnTo>
                  <a:pt x="68" y="118"/>
                </a:lnTo>
                <a:lnTo>
                  <a:pt x="71" y="111"/>
                </a:lnTo>
                <a:lnTo>
                  <a:pt x="64" y="107"/>
                </a:lnTo>
                <a:lnTo>
                  <a:pt x="27" y="81"/>
                </a:lnTo>
                <a:lnTo>
                  <a:pt x="81" y="81"/>
                </a:lnTo>
                <a:lnTo>
                  <a:pt x="81" y="74"/>
                </a:lnTo>
                <a:lnTo>
                  <a:pt x="101" y="23"/>
                </a:lnTo>
                <a:lnTo>
                  <a:pt x="118" y="74"/>
                </a:lnTo>
                <a:lnTo>
                  <a:pt x="122" y="81"/>
                </a:lnTo>
                <a:lnTo>
                  <a:pt x="172" y="81"/>
                </a:lnTo>
                <a:lnTo>
                  <a:pt x="135" y="107"/>
                </a:lnTo>
                <a:lnTo>
                  <a:pt x="132" y="111"/>
                </a:lnTo>
                <a:lnTo>
                  <a:pt x="148" y="171"/>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latin typeface="Calibri" panose="020F0502020204030204"/>
              <a:ea typeface="+mn-ea"/>
              <a:cs typeface="Cordia New" panose="020B0304020202020204" pitchFamily="34" charset="-34"/>
            </a:endParaRPr>
          </a:p>
        </p:txBody>
      </p:sp>
      <p:sp>
        <p:nvSpPr>
          <p:cNvPr id="19" name="Freeform 72"/>
          <p:cNvSpPr>
            <a:spLocks noEditPoints="1"/>
          </p:cNvSpPr>
          <p:nvPr/>
        </p:nvSpPr>
        <p:spPr bwMode="auto">
          <a:xfrm>
            <a:off x="5173353" y="5234520"/>
            <a:ext cx="374884" cy="369203"/>
          </a:xfrm>
          <a:custGeom>
            <a:avLst/>
            <a:gdLst>
              <a:gd name="T0" fmla="*/ 13 w 59"/>
              <a:gd name="T1" fmla="*/ 39 h 58"/>
              <a:gd name="T2" fmla="*/ 15 w 59"/>
              <a:gd name="T3" fmla="*/ 38 h 58"/>
              <a:gd name="T4" fmla="*/ 15 w 59"/>
              <a:gd name="T5" fmla="*/ 37 h 58"/>
              <a:gd name="T6" fmla="*/ 14 w 59"/>
              <a:gd name="T7" fmla="*/ 36 h 58"/>
              <a:gd name="T8" fmla="*/ 13 w 59"/>
              <a:gd name="T9" fmla="*/ 36 h 58"/>
              <a:gd name="T10" fmla="*/ 11 w 59"/>
              <a:gd name="T11" fmla="*/ 37 h 58"/>
              <a:gd name="T12" fmla="*/ 11 w 59"/>
              <a:gd name="T13" fmla="*/ 38 h 58"/>
              <a:gd name="T14" fmla="*/ 12 w 59"/>
              <a:gd name="T15" fmla="*/ 40 h 58"/>
              <a:gd name="T16" fmla="*/ 13 w 59"/>
              <a:gd name="T17" fmla="*/ 39 h 58"/>
              <a:gd name="T18" fmla="*/ 22 w 59"/>
              <a:gd name="T19" fmla="*/ 38 h 58"/>
              <a:gd name="T20" fmla="*/ 20 w 59"/>
              <a:gd name="T21" fmla="*/ 37 h 58"/>
              <a:gd name="T22" fmla="*/ 19 w 59"/>
              <a:gd name="T23" fmla="*/ 37 h 58"/>
              <a:gd name="T24" fmla="*/ 6 w 59"/>
              <a:gd name="T25" fmla="*/ 51 h 58"/>
              <a:gd name="T26" fmla="*/ 6 w 59"/>
              <a:gd name="T27" fmla="*/ 52 h 58"/>
              <a:gd name="T28" fmla="*/ 7 w 59"/>
              <a:gd name="T29" fmla="*/ 53 h 58"/>
              <a:gd name="T30" fmla="*/ 8 w 59"/>
              <a:gd name="T31" fmla="*/ 53 h 58"/>
              <a:gd name="T32" fmla="*/ 21 w 59"/>
              <a:gd name="T33" fmla="*/ 39 h 58"/>
              <a:gd name="T34" fmla="*/ 22 w 59"/>
              <a:gd name="T35" fmla="*/ 38 h 58"/>
              <a:gd name="T36" fmla="*/ 22 w 59"/>
              <a:gd name="T37" fmla="*/ 44 h 58"/>
              <a:gd name="T38" fmla="*/ 21 w 59"/>
              <a:gd name="T39" fmla="*/ 44 h 58"/>
              <a:gd name="T40" fmla="*/ 17 w 59"/>
              <a:gd name="T41" fmla="*/ 48 h 58"/>
              <a:gd name="T42" fmla="*/ 16 w 59"/>
              <a:gd name="T43" fmla="*/ 49 h 58"/>
              <a:gd name="T44" fmla="*/ 18 w 59"/>
              <a:gd name="T45" fmla="*/ 50 h 58"/>
              <a:gd name="T46" fmla="*/ 19 w 59"/>
              <a:gd name="T47" fmla="*/ 50 h 58"/>
              <a:gd name="T48" fmla="*/ 23 w 59"/>
              <a:gd name="T49" fmla="*/ 46 h 58"/>
              <a:gd name="T50" fmla="*/ 23 w 59"/>
              <a:gd name="T51" fmla="*/ 45 h 58"/>
              <a:gd name="T52" fmla="*/ 22 w 59"/>
              <a:gd name="T53" fmla="*/ 44 h 58"/>
              <a:gd name="T54" fmla="*/ 59 w 59"/>
              <a:gd name="T55" fmla="*/ 1 h 58"/>
              <a:gd name="T56" fmla="*/ 58 w 59"/>
              <a:gd name="T57" fmla="*/ 0 h 58"/>
              <a:gd name="T58" fmla="*/ 57 w 59"/>
              <a:gd name="T59" fmla="*/ 0 h 58"/>
              <a:gd name="T60" fmla="*/ 57 w 59"/>
              <a:gd name="T61" fmla="*/ 0 h 58"/>
              <a:gd name="T62" fmla="*/ 1 w 59"/>
              <a:gd name="T63" fmla="*/ 24 h 58"/>
              <a:gd name="T64" fmla="*/ 1 w 59"/>
              <a:gd name="T65" fmla="*/ 24 h 58"/>
              <a:gd name="T66" fmla="*/ 1 w 59"/>
              <a:gd name="T67" fmla="*/ 24 h 58"/>
              <a:gd name="T68" fmla="*/ 1 w 59"/>
              <a:gd name="T69" fmla="*/ 24 h 58"/>
              <a:gd name="T70" fmla="*/ 0 w 59"/>
              <a:gd name="T71" fmla="*/ 25 h 58"/>
              <a:gd name="T72" fmla="*/ 1 w 59"/>
              <a:gd name="T73" fmla="*/ 26 h 58"/>
              <a:gd name="T74" fmla="*/ 1 w 59"/>
              <a:gd name="T75" fmla="*/ 26 h 58"/>
              <a:gd name="T76" fmla="*/ 23 w 59"/>
              <a:gd name="T77" fmla="*/ 35 h 58"/>
              <a:gd name="T78" fmla="*/ 32 w 59"/>
              <a:gd name="T79" fmla="*/ 57 h 58"/>
              <a:gd name="T80" fmla="*/ 32 w 59"/>
              <a:gd name="T81" fmla="*/ 57 h 58"/>
              <a:gd name="T82" fmla="*/ 34 w 59"/>
              <a:gd name="T83" fmla="*/ 58 h 58"/>
              <a:gd name="T84" fmla="*/ 35 w 59"/>
              <a:gd name="T85" fmla="*/ 58 h 58"/>
              <a:gd name="T86" fmla="*/ 35 w 59"/>
              <a:gd name="T87" fmla="*/ 58 h 58"/>
              <a:gd name="T88" fmla="*/ 35 w 59"/>
              <a:gd name="T89" fmla="*/ 58 h 58"/>
              <a:gd name="T90" fmla="*/ 35 w 59"/>
              <a:gd name="T91" fmla="*/ 58 h 58"/>
              <a:gd name="T92" fmla="*/ 59 w 59"/>
              <a:gd name="T93" fmla="*/ 2 h 58"/>
              <a:gd name="T94" fmla="*/ 59 w 59"/>
              <a:gd name="T95" fmla="*/ 2 h 58"/>
              <a:gd name="T96" fmla="*/ 59 w 59"/>
              <a:gd name="T97" fmla="*/ 1 h 58"/>
              <a:gd name="T98" fmla="*/ 5 w 59"/>
              <a:gd name="T99" fmla="*/ 25 h 58"/>
              <a:gd name="T100" fmla="*/ 52 w 59"/>
              <a:gd name="T101" fmla="*/ 5 h 58"/>
              <a:gd name="T102" fmla="*/ 24 w 59"/>
              <a:gd name="T103" fmla="*/ 33 h 58"/>
              <a:gd name="T104" fmla="*/ 5 w 59"/>
              <a:gd name="T105" fmla="*/ 25 h 58"/>
              <a:gd name="T106" fmla="*/ 34 w 59"/>
              <a:gd name="T107" fmla="*/ 54 h 58"/>
              <a:gd name="T108" fmla="*/ 26 w 59"/>
              <a:gd name="T109" fmla="*/ 35 h 58"/>
              <a:gd name="T110" fmla="*/ 54 w 59"/>
              <a:gd name="T111" fmla="*/ 7 h 58"/>
              <a:gd name="T112" fmla="*/ 34 w 59"/>
              <a:gd name="T113" fmla="*/ 5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9" h="58">
                <a:moveTo>
                  <a:pt x="13" y="39"/>
                </a:moveTo>
                <a:cubicBezTo>
                  <a:pt x="15" y="38"/>
                  <a:pt x="15" y="38"/>
                  <a:pt x="15" y="38"/>
                </a:cubicBezTo>
                <a:cubicBezTo>
                  <a:pt x="15" y="38"/>
                  <a:pt x="15" y="37"/>
                  <a:pt x="15" y="37"/>
                </a:cubicBezTo>
                <a:cubicBezTo>
                  <a:pt x="15" y="36"/>
                  <a:pt x="14" y="36"/>
                  <a:pt x="14" y="36"/>
                </a:cubicBezTo>
                <a:cubicBezTo>
                  <a:pt x="13" y="36"/>
                  <a:pt x="13" y="36"/>
                  <a:pt x="13" y="36"/>
                </a:cubicBezTo>
                <a:cubicBezTo>
                  <a:pt x="11" y="37"/>
                  <a:pt x="11" y="37"/>
                  <a:pt x="11" y="37"/>
                </a:cubicBezTo>
                <a:cubicBezTo>
                  <a:pt x="11" y="38"/>
                  <a:pt x="11" y="38"/>
                  <a:pt x="11" y="38"/>
                </a:cubicBezTo>
                <a:cubicBezTo>
                  <a:pt x="11" y="39"/>
                  <a:pt x="12" y="40"/>
                  <a:pt x="12" y="40"/>
                </a:cubicBezTo>
                <a:cubicBezTo>
                  <a:pt x="13" y="40"/>
                  <a:pt x="13" y="40"/>
                  <a:pt x="13" y="39"/>
                </a:cubicBezTo>
                <a:close/>
                <a:moveTo>
                  <a:pt x="22" y="38"/>
                </a:moveTo>
                <a:cubicBezTo>
                  <a:pt x="22" y="38"/>
                  <a:pt x="21" y="37"/>
                  <a:pt x="20" y="37"/>
                </a:cubicBezTo>
                <a:cubicBezTo>
                  <a:pt x="20" y="37"/>
                  <a:pt x="20" y="37"/>
                  <a:pt x="19" y="37"/>
                </a:cubicBezTo>
                <a:cubicBezTo>
                  <a:pt x="6" y="51"/>
                  <a:pt x="6" y="51"/>
                  <a:pt x="6" y="51"/>
                </a:cubicBezTo>
                <a:cubicBezTo>
                  <a:pt x="6" y="51"/>
                  <a:pt x="6" y="51"/>
                  <a:pt x="6" y="52"/>
                </a:cubicBezTo>
                <a:cubicBezTo>
                  <a:pt x="6" y="52"/>
                  <a:pt x="6" y="53"/>
                  <a:pt x="7" y="53"/>
                </a:cubicBezTo>
                <a:cubicBezTo>
                  <a:pt x="7" y="53"/>
                  <a:pt x="8" y="53"/>
                  <a:pt x="8" y="53"/>
                </a:cubicBezTo>
                <a:cubicBezTo>
                  <a:pt x="21" y="39"/>
                  <a:pt x="21" y="39"/>
                  <a:pt x="21" y="39"/>
                </a:cubicBezTo>
                <a:cubicBezTo>
                  <a:pt x="22" y="39"/>
                  <a:pt x="22" y="39"/>
                  <a:pt x="22" y="38"/>
                </a:cubicBezTo>
                <a:close/>
                <a:moveTo>
                  <a:pt x="22" y="44"/>
                </a:moveTo>
                <a:cubicBezTo>
                  <a:pt x="21" y="44"/>
                  <a:pt x="21" y="44"/>
                  <a:pt x="21" y="44"/>
                </a:cubicBezTo>
                <a:cubicBezTo>
                  <a:pt x="17" y="48"/>
                  <a:pt x="17" y="48"/>
                  <a:pt x="17" y="48"/>
                </a:cubicBezTo>
                <a:cubicBezTo>
                  <a:pt x="16" y="48"/>
                  <a:pt x="16" y="49"/>
                  <a:pt x="16" y="49"/>
                </a:cubicBezTo>
                <a:cubicBezTo>
                  <a:pt x="16" y="50"/>
                  <a:pt x="17" y="50"/>
                  <a:pt x="18" y="50"/>
                </a:cubicBezTo>
                <a:cubicBezTo>
                  <a:pt x="18" y="50"/>
                  <a:pt x="18" y="50"/>
                  <a:pt x="19" y="50"/>
                </a:cubicBezTo>
                <a:cubicBezTo>
                  <a:pt x="23" y="46"/>
                  <a:pt x="23" y="46"/>
                  <a:pt x="23" y="46"/>
                </a:cubicBezTo>
                <a:cubicBezTo>
                  <a:pt x="23" y="46"/>
                  <a:pt x="23" y="45"/>
                  <a:pt x="23" y="45"/>
                </a:cubicBezTo>
                <a:cubicBezTo>
                  <a:pt x="23" y="44"/>
                  <a:pt x="22" y="44"/>
                  <a:pt x="22" y="44"/>
                </a:cubicBezTo>
                <a:close/>
                <a:moveTo>
                  <a:pt x="59" y="1"/>
                </a:moveTo>
                <a:cubicBezTo>
                  <a:pt x="59" y="0"/>
                  <a:pt x="58" y="0"/>
                  <a:pt x="58" y="0"/>
                </a:cubicBezTo>
                <a:cubicBezTo>
                  <a:pt x="57" y="0"/>
                  <a:pt x="57" y="0"/>
                  <a:pt x="57" y="0"/>
                </a:cubicBezTo>
                <a:cubicBezTo>
                  <a:pt x="57" y="0"/>
                  <a:pt x="57" y="0"/>
                  <a:pt x="57" y="0"/>
                </a:cubicBezTo>
                <a:cubicBezTo>
                  <a:pt x="1" y="24"/>
                  <a:pt x="1" y="24"/>
                  <a:pt x="1" y="24"/>
                </a:cubicBezTo>
                <a:cubicBezTo>
                  <a:pt x="1" y="24"/>
                  <a:pt x="1" y="24"/>
                  <a:pt x="1" y="24"/>
                </a:cubicBezTo>
                <a:cubicBezTo>
                  <a:pt x="1" y="24"/>
                  <a:pt x="1" y="24"/>
                  <a:pt x="1" y="24"/>
                </a:cubicBezTo>
                <a:cubicBezTo>
                  <a:pt x="1" y="24"/>
                  <a:pt x="1" y="24"/>
                  <a:pt x="1" y="24"/>
                </a:cubicBezTo>
                <a:cubicBezTo>
                  <a:pt x="1" y="24"/>
                  <a:pt x="0" y="24"/>
                  <a:pt x="0" y="25"/>
                </a:cubicBezTo>
                <a:cubicBezTo>
                  <a:pt x="0" y="26"/>
                  <a:pt x="1" y="26"/>
                  <a:pt x="1" y="26"/>
                </a:cubicBezTo>
                <a:cubicBezTo>
                  <a:pt x="1" y="26"/>
                  <a:pt x="1" y="26"/>
                  <a:pt x="1" y="26"/>
                </a:cubicBezTo>
                <a:cubicBezTo>
                  <a:pt x="23" y="35"/>
                  <a:pt x="23" y="35"/>
                  <a:pt x="23" y="35"/>
                </a:cubicBezTo>
                <a:cubicBezTo>
                  <a:pt x="32" y="57"/>
                  <a:pt x="32" y="57"/>
                  <a:pt x="32" y="57"/>
                </a:cubicBezTo>
                <a:cubicBezTo>
                  <a:pt x="32" y="57"/>
                  <a:pt x="32" y="57"/>
                  <a:pt x="32" y="57"/>
                </a:cubicBezTo>
                <a:cubicBezTo>
                  <a:pt x="33" y="58"/>
                  <a:pt x="33" y="58"/>
                  <a:pt x="34" y="58"/>
                </a:cubicBezTo>
                <a:cubicBezTo>
                  <a:pt x="34" y="58"/>
                  <a:pt x="35" y="58"/>
                  <a:pt x="35" y="58"/>
                </a:cubicBezTo>
                <a:cubicBezTo>
                  <a:pt x="35" y="58"/>
                  <a:pt x="35" y="58"/>
                  <a:pt x="35" y="58"/>
                </a:cubicBezTo>
                <a:cubicBezTo>
                  <a:pt x="35" y="58"/>
                  <a:pt x="35" y="58"/>
                  <a:pt x="35" y="58"/>
                </a:cubicBezTo>
                <a:cubicBezTo>
                  <a:pt x="35" y="58"/>
                  <a:pt x="35" y="58"/>
                  <a:pt x="35" y="58"/>
                </a:cubicBezTo>
                <a:cubicBezTo>
                  <a:pt x="59" y="2"/>
                  <a:pt x="59" y="2"/>
                  <a:pt x="59" y="2"/>
                </a:cubicBezTo>
                <a:cubicBezTo>
                  <a:pt x="59" y="2"/>
                  <a:pt x="59" y="2"/>
                  <a:pt x="59" y="2"/>
                </a:cubicBezTo>
                <a:cubicBezTo>
                  <a:pt x="59" y="1"/>
                  <a:pt x="59" y="1"/>
                  <a:pt x="59" y="1"/>
                </a:cubicBezTo>
                <a:close/>
                <a:moveTo>
                  <a:pt x="5" y="25"/>
                </a:moveTo>
                <a:cubicBezTo>
                  <a:pt x="52" y="5"/>
                  <a:pt x="52" y="5"/>
                  <a:pt x="52" y="5"/>
                </a:cubicBezTo>
                <a:cubicBezTo>
                  <a:pt x="24" y="33"/>
                  <a:pt x="24" y="33"/>
                  <a:pt x="24" y="33"/>
                </a:cubicBezTo>
                <a:lnTo>
                  <a:pt x="5" y="25"/>
                </a:lnTo>
                <a:close/>
                <a:moveTo>
                  <a:pt x="34" y="54"/>
                </a:moveTo>
                <a:cubicBezTo>
                  <a:pt x="26" y="35"/>
                  <a:pt x="26" y="35"/>
                  <a:pt x="26" y="35"/>
                </a:cubicBezTo>
                <a:cubicBezTo>
                  <a:pt x="54" y="7"/>
                  <a:pt x="54" y="7"/>
                  <a:pt x="54" y="7"/>
                </a:cubicBezTo>
                <a:lnTo>
                  <a:pt x="34" y="54"/>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latin typeface="Calibri" panose="020F0502020204030204"/>
              <a:ea typeface="+mn-ea"/>
              <a:cs typeface="Cordia New" panose="020B0304020202020204" pitchFamily="34" charset="-34"/>
            </a:endParaRPr>
          </a:p>
        </p:txBody>
      </p:sp>
      <p:sp>
        <p:nvSpPr>
          <p:cNvPr id="20" name="Freeform 75"/>
          <p:cNvSpPr>
            <a:spLocks noEditPoints="1"/>
          </p:cNvSpPr>
          <p:nvPr/>
        </p:nvSpPr>
        <p:spPr bwMode="auto">
          <a:xfrm>
            <a:off x="5172407" y="2328366"/>
            <a:ext cx="376776" cy="369203"/>
          </a:xfrm>
          <a:custGeom>
            <a:avLst/>
            <a:gdLst>
              <a:gd name="T0" fmla="*/ 32 w 59"/>
              <a:gd name="T1" fmla="*/ 42 h 58"/>
              <a:gd name="T2" fmla="*/ 22 w 59"/>
              <a:gd name="T3" fmla="*/ 42 h 58"/>
              <a:gd name="T4" fmla="*/ 8 w 59"/>
              <a:gd name="T5" fmla="*/ 44 h 58"/>
              <a:gd name="T6" fmla="*/ 22 w 59"/>
              <a:gd name="T7" fmla="*/ 45 h 58"/>
              <a:gd name="T8" fmla="*/ 32 w 59"/>
              <a:gd name="T9" fmla="*/ 45 h 58"/>
              <a:gd name="T10" fmla="*/ 51 w 59"/>
              <a:gd name="T11" fmla="*/ 44 h 58"/>
              <a:gd name="T12" fmla="*/ 27 w 59"/>
              <a:gd name="T13" fmla="*/ 46 h 58"/>
              <a:gd name="T14" fmla="*/ 27 w 59"/>
              <a:gd name="T15" fmla="*/ 41 h 58"/>
              <a:gd name="T16" fmla="*/ 27 w 59"/>
              <a:gd name="T17" fmla="*/ 46 h 58"/>
              <a:gd name="T18" fmla="*/ 27 w 59"/>
              <a:gd name="T19" fmla="*/ 13 h 58"/>
              <a:gd name="T20" fmla="*/ 17 w 59"/>
              <a:gd name="T21" fmla="*/ 13 h 58"/>
              <a:gd name="T22" fmla="*/ 8 w 59"/>
              <a:gd name="T23" fmla="*/ 14 h 58"/>
              <a:gd name="T24" fmla="*/ 17 w 59"/>
              <a:gd name="T25" fmla="*/ 16 h 58"/>
              <a:gd name="T26" fmla="*/ 27 w 59"/>
              <a:gd name="T27" fmla="*/ 16 h 58"/>
              <a:gd name="T28" fmla="*/ 51 w 59"/>
              <a:gd name="T29" fmla="*/ 14 h 58"/>
              <a:gd name="T30" fmla="*/ 22 w 59"/>
              <a:gd name="T31" fmla="*/ 17 h 58"/>
              <a:gd name="T32" fmla="*/ 22 w 59"/>
              <a:gd name="T33" fmla="*/ 12 h 58"/>
              <a:gd name="T34" fmla="*/ 22 w 59"/>
              <a:gd name="T35" fmla="*/ 17 h 58"/>
              <a:gd name="T36" fmla="*/ 45 w 59"/>
              <a:gd name="T37" fmla="*/ 28 h 58"/>
              <a:gd name="T38" fmla="*/ 35 w 59"/>
              <a:gd name="T39" fmla="*/ 28 h 58"/>
              <a:gd name="T40" fmla="*/ 8 w 59"/>
              <a:gd name="T41" fmla="*/ 29 h 58"/>
              <a:gd name="T42" fmla="*/ 35 w 59"/>
              <a:gd name="T43" fmla="*/ 30 h 58"/>
              <a:gd name="T44" fmla="*/ 45 w 59"/>
              <a:gd name="T45" fmla="*/ 30 h 58"/>
              <a:gd name="T46" fmla="*/ 51 w 59"/>
              <a:gd name="T47" fmla="*/ 29 h 58"/>
              <a:gd name="T48" fmla="*/ 40 w 59"/>
              <a:gd name="T49" fmla="*/ 32 h 58"/>
              <a:gd name="T50" fmla="*/ 40 w 59"/>
              <a:gd name="T51" fmla="*/ 26 h 58"/>
              <a:gd name="T52" fmla="*/ 40 w 59"/>
              <a:gd name="T53" fmla="*/ 32 h 58"/>
              <a:gd name="T54" fmla="*/ 6 w 59"/>
              <a:gd name="T55" fmla="*/ 0 h 58"/>
              <a:gd name="T56" fmla="*/ 0 w 59"/>
              <a:gd name="T57" fmla="*/ 53 h 58"/>
              <a:gd name="T58" fmla="*/ 54 w 59"/>
              <a:gd name="T59" fmla="*/ 58 h 58"/>
              <a:gd name="T60" fmla="*/ 59 w 59"/>
              <a:gd name="T61" fmla="*/ 5 h 58"/>
              <a:gd name="T62" fmla="*/ 56 w 59"/>
              <a:gd name="T63" fmla="*/ 53 h 58"/>
              <a:gd name="T64" fmla="*/ 6 w 59"/>
              <a:gd name="T65" fmla="*/ 56 h 58"/>
              <a:gd name="T66" fmla="*/ 3 w 59"/>
              <a:gd name="T67" fmla="*/ 5 h 58"/>
              <a:gd name="T68" fmla="*/ 54 w 59"/>
              <a:gd name="T69" fmla="*/ 2 h 58"/>
              <a:gd name="T70" fmla="*/ 56 w 59"/>
              <a:gd name="T71" fmla="*/ 5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9" h="58">
                <a:moveTo>
                  <a:pt x="50" y="42"/>
                </a:moveTo>
                <a:cubicBezTo>
                  <a:pt x="32" y="42"/>
                  <a:pt x="32" y="42"/>
                  <a:pt x="32" y="42"/>
                </a:cubicBezTo>
                <a:cubicBezTo>
                  <a:pt x="32" y="40"/>
                  <a:pt x="29" y="38"/>
                  <a:pt x="27" y="38"/>
                </a:cubicBezTo>
                <a:cubicBezTo>
                  <a:pt x="25" y="38"/>
                  <a:pt x="22" y="40"/>
                  <a:pt x="22" y="42"/>
                </a:cubicBezTo>
                <a:cubicBezTo>
                  <a:pt x="10" y="42"/>
                  <a:pt x="10" y="42"/>
                  <a:pt x="10" y="42"/>
                </a:cubicBezTo>
                <a:cubicBezTo>
                  <a:pt x="9" y="42"/>
                  <a:pt x="8" y="43"/>
                  <a:pt x="8" y="44"/>
                </a:cubicBezTo>
                <a:cubicBezTo>
                  <a:pt x="8" y="44"/>
                  <a:pt x="9" y="45"/>
                  <a:pt x="10" y="45"/>
                </a:cubicBezTo>
                <a:cubicBezTo>
                  <a:pt x="22" y="45"/>
                  <a:pt x="22" y="45"/>
                  <a:pt x="22" y="45"/>
                </a:cubicBezTo>
                <a:cubicBezTo>
                  <a:pt x="22" y="47"/>
                  <a:pt x="25" y="49"/>
                  <a:pt x="27" y="49"/>
                </a:cubicBezTo>
                <a:cubicBezTo>
                  <a:pt x="29" y="49"/>
                  <a:pt x="32" y="47"/>
                  <a:pt x="32" y="45"/>
                </a:cubicBezTo>
                <a:cubicBezTo>
                  <a:pt x="50" y="45"/>
                  <a:pt x="50" y="45"/>
                  <a:pt x="50" y="45"/>
                </a:cubicBezTo>
                <a:cubicBezTo>
                  <a:pt x="50" y="45"/>
                  <a:pt x="51" y="44"/>
                  <a:pt x="51" y="44"/>
                </a:cubicBezTo>
                <a:cubicBezTo>
                  <a:pt x="51" y="43"/>
                  <a:pt x="50" y="42"/>
                  <a:pt x="50" y="42"/>
                </a:cubicBezTo>
                <a:close/>
                <a:moveTo>
                  <a:pt x="27" y="46"/>
                </a:moveTo>
                <a:cubicBezTo>
                  <a:pt x="26" y="46"/>
                  <a:pt x="24" y="45"/>
                  <a:pt x="24" y="44"/>
                </a:cubicBezTo>
                <a:cubicBezTo>
                  <a:pt x="24" y="42"/>
                  <a:pt x="26" y="41"/>
                  <a:pt x="27" y="41"/>
                </a:cubicBezTo>
                <a:cubicBezTo>
                  <a:pt x="28" y="41"/>
                  <a:pt x="30" y="42"/>
                  <a:pt x="30" y="44"/>
                </a:cubicBezTo>
                <a:cubicBezTo>
                  <a:pt x="30" y="45"/>
                  <a:pt x="28" y="46"/>
                  <a:pt x="27" y="46"/>
                </a:cubicBezTo>
                <a:close/>
                <a:moveTo>
                  <a:pt x="50" y="13"/>
                </a:moveTo>
                <a:cubicBezTo>
                  <a:pt x="27" y="13"/>
                  <a:pt x="27" y="13"/>
                  <a:pt x="27" y="13"/>
                </a:cubicBezTo>
                <a:cubicBezTo>
                  <a:pt x="26" y="11"/>
                  <a:pt x="24" y="9"/>
                  <a:pt x="22" y="9"/>
                </a:cubicBezTo>
                <a:cubicBezTo>
                  <a:pt x="19" y="9"/>
                  <a:pt x="17" y="11"/>
                  <a:pt x="17" y="13"/>
                </a:cubicBezTo>
                <a:cubicBezTo>
                  <a:pt x="10" y="13"/>
                  <a:pt x="10" y="13"/>
                  <a:pt x="10" y="13"/>
                </a:cubicBezTo>
                <a:cubicBezTo>
                  <a:pt x="9" y="13"/>
                  <a:pt x="8" y="14"/>
                  <a:pt x="8" y="14"/>
                </a:cubicBezTo>
                <a:cubicBezTo>
                  <a:pt x="8" y="15"/>
                  <a:pt x="9" y="16"/>
                  <a:pt x="10" y="16"/>
                </a:cubicBezTo>
                <a:cubicBezTo>
                  <a:pt x="17" y="16"/>
                  <a:pt x="17" y="16"/>
                  <a:pt x="17" y="16"/>
                </a:cubicBezTo>
                <a:cubicBezTo>
                  <a:pt x="17" y="18"/>
                  <a:pt x="19" y="20"/>
                  <a:pt x="22" y="20"/>
                </a:cubicBezTo>
                <a:cubicBezTo>
                  <a:pt x="24" y="20"/>
                  <a:pt x="26" y="18"/>
                  <a:pt x="27" y="16"/>
                </a:cubicBezTo>
                <a:cubicBezTo>
                  <a:pt x="50" y="16"/>
                  <a:pt x="50" y="16"/>
                  <a:pt x="50" y="16"/>
                </a:cubicBezTo>
                <a:cubicBezTo>
                  <a:pt x="50" y="16"/>
                  <a:pt x="51" y="15"/>
                  <a:pt x="51" y="14"/>
                </a:cubicBezTo>
                <a:cubicBezTo>
                  <a:pt x="51" y="14"/>
                  <a:pt x="50" y="13"/>
                  <a:pt x="50" y="13"/>
                </a:cubicBezTo>
                <a:close/>
                <a:moveTo>
                  <a:pt x="22" y="17"/>
                </a:moveTo>
                <a:cubicBezTo>
                  <a:pt x="20" y="17"/>
                  <a:pt x="19" y="16"/>
                  <a:pt x="19" y="14"/>
                </a:cubicBezTo>
                <a:cubicBezTo>
                  <a:pt x="19" y="13"/>
                  <a:pt x="20" y="12"/>
                  <a:pt x="22" y="12"/>
                </a:cubicBezTo>
                <a:cubicBezTo>
                  <a:pt x="23" y="12"/>
                  <a:pt x="24" y="13"/>
                  <a:pt x="24" y="14"/>
                </a:cubicBezTo>
                <a:cubicBezTo>
                  <a:pt x="24" y="16"/>
                  <a:pt x="23" y="17"/>
                  <a:pt x="22" y="17"/>
                </a:cubicBezTo>
                <a:close/>
                <a:moveTo>
                  <a:pt x="50" y="28"/>
                </a:moveTo>
                <a:cubicBezTo>
                  <a:pt x="45" y="28"/>
                  <a:pt x="45" y="28"/>
                  <a:pt x="45" y="28"/>
                </a:cubicBezTo>
                <a:cubicBezTo>
                  <a:pt x="45" y="25"/>
                  <a:pt x="43" y="24"/>
                  <a:pt x="40" y="24"/>
                </a:cubicBezTo>
                <a:cubicBezTo>
                  <a:pt x="38" y="24"/>
                  <a:pt x="36" y="25"/>
                  <a:pt x="35" y="28"/>
                </a:cubicBezTo>
                <a:cubicBezTo>
                  <a:pt x="10" y="28"/>
                  <a:pt x="10" y="28"/>
                  <a:pt x="10" y="28"/>
                </a:cubicBezTo>
                <a:cubicBezTo>
                  <a:pt x="9" y="28"/>
                  <a:pt x="8" y="28"/>
                  <a:pt x="8" y="29"/>
                </a:cubicBezTo>
                <a:cubicBezTo>
                  <a:pt x="8" y="30"/>
                  <a:pt x="9" y="30"/>
                  <a:pt x="10" y="30"/>
                </a:cubicBezTo>
                <a:cubicBezTo>
                  <a:pt x="35" y="30"/>
                  <a:pt x="35" y="30"/>
                  <a:pt x="35" y="30"/>
                </a:cubicBezTo>
                <a:cubicBezTo>
                  <a:pt x="36" y="33"/>
                  <a:pt x="38" y="34"/>
                  <a:pt x="40" y="34"/>
                </a:cubicBezTo>
                <a:cubicBezTo>
                  <a:pt x="43" y="34"/>
                  <a:pt x="45" y="33"/>
                  <a:pt x="45" y="30"/>
                </a:cubicBezTo>
                <a:cubicBezTo>
                  <a:pt x="50" y="30"/>
                  <a:pt x="50" y="30"/>
                  <a:pt x="50" y="30"/>
                </a:cubicBezTo>
                <a:cubicBezTo>
                  <a:pt x="50" y="30"/>
                  <a:pt x="51" y="30"/>
                  <a:pt x="51" y="29"/>
                </a:cubicBezTo>
                <a:cubicBezTo>
                  <a:pt x="51" y="28"/>
                  <a:pt x="50" y="28"/>
                  <a:pt x="50" y="28"/>
                </a:cubicBezTo>
                <a:close/>
                <a:moveTo>
                  <a:pt x="40" y="32"/>
                </a:moveTo>
                <a:cubicBezTo>
                  <a:pt x="39" y="32"/>
                  <a:pt x="38" y="30"/>
                  <a:pt x="38" y="29"/>
                </a:cubicBezTo>
                <a:cubicBezTo>
                  <a:pt x="38" y="28"/>
                  <a:pt x="39" y="26"/>
                  <a:pt x="40" y="26"/>
                </a:cubicBezTo>
                <a:cubicBezTo>
                  <a:pt x="42" y="26"/>
                  <a:pt x="43" y="28"/>
                  <a:pt x="43" y="29"/>
                </a:cubicBezTo>
                <a:cubicBezTo>
                  <a:pt x="43" y="30"/>
                  <a:pt x="42" y="32"/>
                  <a:pt x="40" y="32"/>
                </a:cubicBezTo>
                <a:close/>
                <a:moveTo>
                  <a:pt x="54" y="0"/>
                </a:moveTo>
                <a:cubicBezTo>
                  <a:pt x="6" y="0"/>
                  <a:pt x="6" y="0"/>
                  <a:pt x="6" y="0"/>
                </a:cubicBezTo>
                <a:cubicBezTo>
                  <a:pt x="3" y="0"/>
                  <a:pt x="0" y="2"/>
                  <a:pt x="0" y="5"/>
                </a:cubicBezTo>
                <a:cubicBezTo>
                  <a:pt x="0" y="53"/>
                  <a:pt x="0" y="53"/>
                  <a:pt x="0" y="53"/>
                </a:cubicBezTo>
                <a:cubicBezTo>
                  <a:pt x="0" y="56"/>
                  <a:pt x="3" y="58"/>
                  <a:pt x="6" y="58"/>
                </a:cubicBezTo>
                <a:cubicBezTo>
                  <a:pt x="54" y="58"/>
                  <a:pt x="54" y="58"/>
                  <a:pt x="54" y="58"/>
                </a:cubicBezTo>
                <a:cubicBezTo>
                  <a:pt x="57" y="58"/>
                  <a:pt x="59" y="56"/>
                  <a:pt x="59" y="53"/>
                </a:cubicBezTo>
                <a:cubicBezTo>
                  <a:pt x="59" y="5"/>
                  <a:pt x="59" y="5"/>
                  <a:pt x="59" y="5"/>
                </a:cubicBezTo>
                <a:cubicBezTo>
                  <a:pt x="59" y="2"/>
                  <a:pt x="57" y="0"/>
                  <a:pt x="54" y="0"/>
                </a:cubicBezTo>
                <a:close/>
                <a:moveTo>
                  <a:pt x="56" y="53"/>
                </a:moveTo>
                <a:cubicBezTo>
                  <a:pt x="56" y="54"/>
                  <a:pt x="55" y="56"/>
                  <a:pt x="54" y="56"/>
                </a:cubicBezTo>
                <a:cubicBezTo>
                  <a:pt x="6" y="56"/>
                  <a:pt x="6" y="56"/>
                  <a:pt x="6" y="56"/>
                </a:cubicBezTo>
                <a:cubicBezTo>
                  <a:pt x="4" y="56"/>
                  <a:pt x="3" y="54"/>
                  <a:pt x="3" y="53"/>
                </a:cubicBezTo>
                <a:cubicBezTo>
                  <a:pt x="3" y="5"/>
                  <a:pt x="3" y="5"/>
                  <a:pt x="3" y="5"/>
                </a:cubicBezTo>
                <a:cubicBezTo>
                  <a:pt x="3" y="4"/>
                  <a:pt x="4" y="2"/>
                  <a:pt x="6" y="2"/>
                </a:cubicBezTo>
                <a:cubicBezTo>
                  <a:pt x="54" y="2"/>
                  <a:pt x="54" y="2"/>
                  <a:pt x="54" y="2"/>
                </a:cubicBezTo>
                <a:cubicBezTo>
                  <a:pt x="55" y="2"/>
                  <a:pt x="56" y="4"/>
                  <a:pt x="56" y="5"/>
                </a:cubicBezTo>
                <a:lnTo>
                  <a:pt x="56" y="53"/>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latin typeface="Calibri" panose="020F0502020204030204"/>
              <a:ea typeface="+mn-ea"/>
              <a:cs typeface="Cordia New" panose="020B0304020202020204" pitchFamily="34" charset="-34"/>
            </a:endParaRPr>
          </a:p>
        </p:txBody>
      </p:sp>
      <p:sp>
        <p:nvSpPr>
          <p:cNvPr id="21" name="Freeform 76"/>
          <p:cNvSpPr>
            <a:spLocks noEditPoints="1"/>
          </p:cNvSpPr>
          <p:nvPr/>
        </p:nvSpPr>
        <p:spPr bwMode="auto">
          <a:xfrm>
            <a:off x="6464449" y="2328366"/>
            <a:ext cx="376776" cy="369203"/>
          </a:xfrm>
          <a:custGeom>
            <a:avLst/>
            <a:gdLst>
              <a:gd name="T0" fmla="*/ 54 w 59"/>
              <a:gd name="T1" fmla="*/ 22 h 58"/>
              <a:gd name="T2" fmla="*/ 53 w 59"/>
              <a:gd name="T3" fmla="*/ 14 h 58"/>
              <a:gd name="T4" fmla="*/ 48 w 59"/>
              <a:gd name="T5" fmla="*/ 5 h 58"/>
              <a:gd name="T6" fmla="*/ 45 w 59"/>
              <a:gd name="T7" fmla="*/ 5 h 58"/>
              <a:gd name="T8" fmla="*/ 36 w 59"/>
              <a:gd name="T9" fmla="*/ 4 h 58"/>
              <a:gd name="T10" fmla="*/ 34 w 59"/>
              <a:gd name="T11" fmla="*/ 0 h 58"/>
              <a:gd name="T12" fmla="*/ 24 w 59"/>
              <a:gd name="T13" fmla="*/ 2 h 58"/>
              <a:gd name="T14" fmla="*/ 17 w 59"/>
              <a:gd name="T15" fmla="*/ 7 h 58"/>
              <a:gd name="T16" fmla="*/ 13 w 59"/>
              <a:gd name="T17" fmla="*/ 5 h 58"/>
              <a:gd name="T18" fmla="*/ 6 w 59"/>
              <a:gd name="T19" fmla="*/ 11 h 58"/>
              <a:gd name="T20" fmla="*/ 8 w 59"/>
              <a:gd name="T21" fmla="*/ 16 h 58"/>
              <a:gd name="T22" fmla="*/ 2 w 59"/>
              <a:gd name="T23" fmla="*/ 23 h 58"/>
              <a:gd name="T24" fmla="*/ 0 w 59"/>
              <a:gd name="T25" fmla="*/ 33 h 58"/>
              <a:gd name="T26" fmla="*/ 5 w 59"/>
              <a:gd name="T27" fmla="*/ 36 h 58"/>
              <a:gd name="T28" fmla="*/ 6 w 59"/>
              <a:gd name="T29" fmla="*/ 44 h 58"/>
              <a:gd name="T30" fmla="*/ 12 w 59"/>
              <a:gd name="T31" fmla="*/ 53 h 58"/>
              <a:gd name="T32" fmla="*/ 14 w 59"/>
              <a:gd name="T33" fmla="*/ 53 h 58"/>
              <a:gd name="T34" fmla="*/ 23 w 59"/>
              <a:gd name="T35" fmla="*/ 54 h 58"/>
              <a:gd name="T36" fmla="*/ 26 w 59"/>
              <a:gd name="T37" fmla="*/ 58 h 58"/>
              <a:gd name="T38" fmla="*/ 36 w 59"/>
              <a:gd name="T39" fmla="*/ 56 h 58"/>
              <a:gd name="T40" fmla="*/ 42 w 59"/>
              <a:gd name="T41" fmla="*/ 51 h 58"/>
              <a:gd name="T42" fmla="*/ 46 w 59"/>
              <a:gd name="T43" fmla="*/ 53 h 58"/>
              <a:gd name="T44" fmla="*/ 53 w 59"/>
              <a:gd name="T45" fmla="*/ 47 h 58"/>
              <a:gd name="T46" fmla="*/ 52 w 59"/>
              <a:gd name="T47" fmla="*/ 42 h 58"/>
              <a:gd name="T48" fmla="*/ 57 w 59"/>
              <a:gd name="T49" fmla="*/ 35 h 58"/>
              <a:gd name="T50" fmla="*/ 59 w 59"/>
              <a:gd name="T51" fmla="*/ 25 h 58"/>
              <a:gd name="T52" fmla="*/ 56 w 59"/>
              <a:gd name="T53" fmla="*/ 32 h 58"/>
              <a:gd name="T54" fmla="*/ 54 w 59"/>
              <a:gd name="T55" fmla="*/ 33 h 58"/>
              <a:gd name="T56" fmla="*/ 49 w 59"/>
              <a:gd name="T57" fmla="*/ 40 h 58"/>
              <a:gd name="T58" fmla="*/ 51 w 59"/>
              <a:gd name="T59" fmla="*/ 46 h 58"/>
              <a:gd name="T60" fmla="*/ 46 w 59"/>
              <a:gd name="T61" fmla="*/ 50 h 58"/>
              <a:gd name="T62" fmla="*/ 42 w 59"/>
              <a:gd name="T63" fmla="*/ 48 h 58"/>
              <a:gd name="T64" fmla="*/ 36 w 59"/>
              <a:gd name="T65" fmla="*/ 51 h 58"/>
              <a:gd name="T66" fmla="*/ 33 w 59"/>
              <a:gd name="T67" fmla="*/ 56 h 58"/>
              <a:gd name="T68" fmla="*/ 26 w 59"/>
              <a:gd name="T69" fmla="*/ 56 h 58"/>
              <a:gd name="T70" fmla="*/ 24 w 59"/>
              <a:gd name="T71" fmla="*/ 51 h 58"/>
              <a:gd name="T72" fmla="*/ 17 w 59"/>
              <a:gd name="T73" fmla="*/ 48 h 58"/>
              <a:gd name="T74" fmla="*/ 13 w 59"/>
              <a:gd name="T75" fmla="*/ 50 h 58"/>
              <a:gd name="T76" fmla="*/ 8 w 59"/>
              <a:gd name="T77" fmla="*/ 46 h 58"/>
              <a:gd name="T78" fmla="*/ 10 w 59"/>
              <a:gd name="T79" fmla="*/ 40 h 58"/>
              <a:gd name="T80" fmla="*/ 6 w 59"/>
              <a:gd name="T81" fmla="*/ 33 h 58"/>
              <a:gd name="T82" fmla="*/ 3 w 59"/>
              <a:gd name="T83" fmla="*/ 32 h 58"/>
              <a:gd name="T84" fmla="*/ 6 w 59"/>
              <a:gd name="T85" fmla="*/ 25 h 58"/>
              <a:gd name="T86" fmla="*/ 10 w 59"/>
              <a:gd name="T87" fmla="*/ 18 h 58"/>
              <a:gd name="T88" fmla="*/ 8 w 59"/>
              <a:gd name="T89" fmla="*/ 12 h 58"/>
              <a:gd name="T90" fmla="*/ 13 w 59"/>
              <a:gd name="T91" fmla="*/ 8 h 58"/>
              <a:gd name="T92" fmla="*/ 17 w 59"/>
              <a:gd name="T93" fmla="*/ 10 h 58"/>
              <a:gd name="T94" fmla="*/ 24 w 59"/>
              <a:gd name="T95" fmla="*/ 7 h 58"/>
              <a:gd name="T96" fmla="*/ 26 w 59"/>
              <a:gd name="T97" fmla="*/ 2 h 58"/>
              <a:gd name="T98" fmla="*/ 33 w 59"/>
              <a:gd name="T99" fmla="*/ 2 h 58"/>
              <a:gd name="T100" fmla="*/ 36 w 59"/>
              <a:gd name="T101" fmla="*/ 7 h 58"/>
              <a:gd name="T102" fmla="*/ 42 w 59"/>
              <a:gd name="T103" fmla="*/ 10 h 58"/>
              <a:gd name="T104" fmla="*/ 46 w 59"/>
              <a:gd name="T105" fmla="*/ 8 h 58"/>
              <a:gd name="T106" fmla="*/ 51 w 59"/>
              <a:gd name="T107" fmla="*/ 13 h 58"/>
              <a:gd name="T108" fmla="*/ 49 w 59"/>
              <a:gd name="T109" fmla="*/ 18 h 58"/>
              <a:gd name="T110" fmla="*/ 54 w 59"/>
              <a:gd name="T111" fmla="*/ 25 h 58"/>
              <a:gd name="T112" fmla="*/ 56 w 59"/>
              <a:gd name="T113" fmla="*/ 32 h 58"/>
              <a:gd name="T114" fmla="*/ 16 w 59"/>
              <a:gd name="T115" fmla="*/ 29 h 58"/>
              <a:gd name="T116" fmla="*/ 43 w 59"/>
              <a:gd name="T117" fmla="*/ 29 h 58"/>
              <a:gd name="T118" fmla="*/ 30 w 59"/>
              <a:gd name="T119" fmla="*/ 40 h 58"/>
              <a:gd name="T120" fmla="*/ 30 w 59"/>
              <a:gd name="T121" fmla="*/ 18 h 58"/>
              <a:gd name="T122" fmla="*/ 30 w 59"/>
              <a:gd name="T123" fmla="*/ 4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9" h="58">
                <a:moveTo>
                  <a:pt x="57" y="23"/>
                </a:moveTo>
                <a:cubicBezTo>
                  <a:pt x="54" y="22"/>
                  <a:pt x="54" y="22"/>
                  <a:pt x="54" y="22"/>
                </a:cubicBezTo>
                <a:cubicBezTo>
                  <a:pt x="54" y="20"/>
                  <a:pt x="53" y="18"/>
                  <a:pt x="52" y="16"/>
                </a:cubicBezTo>
                <a:cubicBezTo>
                  <a:pt x="53" y="14"/>
                  <a:pt x="53" y="14"/>
                  <a:pt x="53" y="14"/>
                </a:cubicBezTo>
                <a:cubicBezTo>
                  <a:pt x="54" y="13"/>
                  <a:pt x="54" y="12"/>
                  <a:pt x="53" y="11"/>
                </a:cubicBezTo>
                <a:cubicBezTo>
                  <a:pt x="48" y="5"/>
                  <a:pt x="48" y="5"/>
                  <a:pt x="48" y="5"/>
                </a:cubicBezTo>
                <a:cubicBezTo>
                  <a:pt x="47" y="5"/>
                  <a:pt x="47" y="5"/>
                  <a:pt x="46" y="5"/>
                </a:cubicBezTo>
                <a:cubicBezTo>
                  <a:pt x="46" y="5"/>
                  <a:pt x="45" y="5"/>
                  <a:pt x="45" y="5"/>
                </a:cubicBezTo>
                <a:cubicBezTo>
                  <a:pt x="42" y="7"/>
                  <a:pt x="42" y="7"/>
                  <a:pt x="42" y="7"/>
                </a:cubicBezTo>
                <a:cubicBezTo>
                  <a:pt x="40" y="6"/>
                  <a:pt x="38" y="5"/>
                  <a:pt x="36" y="4"/>
                </a:cubicBezTo>
                <a:cubicBezTo>
                  <a:pt x="36" y="2"/>
                  <a:pt x="36" y="2"/>
                  <a:pt x="36" y="2"/>
                </a:cubicBezTo>
                <a:cubicBezTo>
                  <a:pt x="35" y="1"/>
                  <a:pt x="35" y="0"/>
                  <a:pt x="34" y="0"/>
                </a:cubicBezTo>
                <a:cubicBezTo>
                  <a:pt x="26" y="0"/>
                  <a:pt x="26" y="0"/>
                  <a:pt x="26" y="0"/>
                </a:cubicBezTo>
                <a:cubicBezTo>
                  <a:pt x="25" y="0"/>
                  <a:pt x="24" y="1"/>
                  <a:pt x="24" y="2"/>
                </a:cubicBezTo>
                <a:cubicBezTo>
                  <a:pt x="23" y="4"/>
                  <a:pt x="23" y="4"/>
                  <a:pt x="23" y="4"/>
                </a:cubicBezTo>
                <a:cubicBezTo>
                  <a:pt x="21" y="5"/>
                  <a:pt x="19" y="6"/>
                  <a:pt x="17" y="7"/>
                </a:cubicBezTo>
                <a:cubicBezTo>
                  <a:pt x="14" y="5"/>
                  <a:pt x="14" y="5"/>
                  <a:pt x="14" y="5"/>
                </a:cubicBezTo>
                <a:cubicBezTo>
                  <a:pt x="14" y="5"/>
                  <a:pt x="13" y="5"/>
                  <a:pt x="13" y="5"/>
                </a:cubicBezTo>
                <a:cubicBezTo>
                  <a:pt x="12" y="5"/>
                  <a:pt x="12" y="5"/>
                  <a:pt x="12" y="5"/>
                </a:cubicBezTo>
                <a:cubicBezTo>
                  <a:pt x="6" y="11"/>
                  <a:pt x="6" y="11"/>
                  <a:pt x="6" y="11"/>
                </a:cubicBezTo>
                <a:cubicBezTo>
                  <a:pt x="5" y="12"/>
                  <a:pt x="6" y="13"/>
                  <a:pt x="6" y="14"/>
                </a:cubicBezTo>
                <a:cubicBezTo>
                  <a:pt x="8" y="16"/>
                  <a:pt x="8" y="16"/>
                  <a:pt x="8" y="16"/>
                </a:cubicBezTo>
                <a:cubicBezTo>
                  <a:pt x="7" y="18"/>
                  <a:pt x="6" y="20"/>
                  <a:pt x="5" y="22"/>
                </a:cubicBezTo>
                <a:cubicBezTo>
                  <a:pt x="2" y="23"/>
                  <a:pt x="2" y="23"/>
                  <a:pt x="2" y="23"/>
                </a:cubicBezTo>
                <a:cubicBezTo>
                  <a:pt x="1" y="23"/>
                  <a:pt x="0" y="24"/>
                  <a:pt x="0" y="25"/>
                </a:cubicBezTo>
                <a:cubicBezTo>
                  <a:pt x="0" y="33"/>
                  <a:pt x="0" y="33"/>
                  <a:pt x="0" y="33"/>
                </a:cubicBezTo>
                <a:cubicBezTo>
                  <a:pt x="0" y="34"/>
                  <a:pt x="1" y="35"/>
                  <a:pt x="2" y="35"/>
                </a:cubicBezTo>
                <a:cubicBezTo>
                  <a:pt x="5" y="36"/>
                  <a:pt x="5" y="36"/>
                  <a:pt x="5" y="36"/>
                </a:cubicBezTo>
                <a:cubicBezTo>
                  <a:pt x="6" y="38"/>
                  <a:pt x="7" y="40"/>
                  <a:pt x="8" y="42"/>
                </a:cubicBezTo>
                <a:cubicBezTo>
                  <a:pt x="6" y="44"/>
                  <a:pt x="6" y="44"/>
                  <a:pt x="6" y="44"/>
                </a:cubicBezTo>
                <a:cubicBezTo>
                  <a:pt x="6" y="45"/>
                  <a:pt x="5" y="46"/>
                  <a:pt x="6" y="47"/>
                </a:cubicBezTo>
                <a:cubicBezTo>
                  <a:pt x="12" y="53"/>
                  <a:pt x="12" y="53"/>
                  <a:pt x="12" y="53"/>
                </a:cubicBezTo>
                <a:cubicBezTo>
                  <a:pt x="12" y="53"/>
                  <a:pt x="12" y="53"/>
                  <a:pt x="13" y="53"/>
                </a:cubicBezTo>
                <a:cubicBezTo>
                  <a:pt x="13" y="53"/>
                  <a:pt x="14" y="53"/>
                  <a:pt x="14" y="53"/>
                </a:cubicBezTo>
                <a:cubicBezTo>
                  <a:pt x="17" y="51"/>
                  <a:pt x="17" y="51"/>
                  <a:pt x="17" y="51"/>
                </a:cubicBezTo>
                <a:cubicBezTo>
                  <a:pt x="19" y="52"/>
                  <a:pt x="21" y="53"/>
                  <a:pt x="23" y="54"/>
                </a:cubicBezTo>
                <a:cubicBezTo>
                  <a:pt x="24" y="56"/>
                  <a:pt x="24" y="56"/>
                  <a:pt x="24" y="56"/>
                </a:cubicBezTo>
                <a:cubicBezTo>
                  <a:pt x="24" y="57"/>
                  <a:pt x="25" y="58"/>
                  <a:pt x="26" y="58"/>
                </a:cubicBezTo>
                <a:cubicBezTo>
                  <a:pt x="34" y="58"/>
                  <a:pt x="34" y="58"/>
                  <a:pt x="34" y="58"/>
                </a:cubicBezTo>
                <a:cubicBezTo>
                  <a:pt x="35" y="58"/>
                  <a:pt x="35" y="57"/>
                  <a:pt x="36" y="56"/>
                </a:cubicBezTo>
                <a:cubicBezTo>
                  <a:pt x="36" y="54"/>
                  <a:pt x="36" y="54"/>
                  <a:pt x="36" y="54"/>
                </a:cubicBezTo>
                <a:cubicBezTo>
                  <a:pt x="38" y="53"/>
                  <a:pt x="40" y="52"/>
                  <a:pt x="42" y="51"/>
                </a:cubicBezTo>
                <a:cubicBezTo>
                  <a:pt x="45" y="53"/>
                  <a:pt x="45" y="53"/>
                  <a:pt x="45" y="53"/>
                </a:cubicBezTo>
                <a:cubicBezTo>
                  <a:pt x="45" y="53"/>
                  <a:pt x="46" y="53"/>
                  <a:pt x="46" y="53"/>
                </a:cubicBezTo>
                <a:cubicBezTo>
                  <a:pt x="47" y="53"/>
                  <a:pt x="47" y="53"/>
                  <a:pt x="48" y="53"/>
                </a:cubicBezTo>
                <a:cubicBezTo>
                  <a:pt x="53" y="47"/>
                  <a:pt x="53" y="47"/>
                  <a:pt x="53" y="47"/>
                </a:cubicBezTo>
                <a:cubicBezTo>
                  <a:pt x="54" y="46"/>
                  <a:pt x="54" y="45"/>
                  <a:pt x="53" y="44"/>
                </a:cubicBezTo>
                <a:cubicBezTo>
                  <a:pt x="52" y="42"/>
                  <a:pt x="52" y="42"/>
                  <a:pt x="52" y="42"/>
                </a:cubicBezTo>
                <a:cubicBezTo>
                  <a:pt x="53" y="40"/>
                  <a:pt x="54" y="38"/>
                  <a:pt x="54" y="36"/>
                </a:cubicBezTo>
                <a:cubicBezTo>
                  <a:pt x="57" y="35"/>
                  <a:pt x="57" y="35"/>
                  <a:pt x="57" y="35"/>
                </a:cubicBezTo>
                <a:cubicBezTo>
                  <a:pt x="58" y="35"/>
                  <a:pt x="59" y="34"/>
                  <a:pt x="59" y="33"/>
                </a:cubicBezTo>
                <a:cubicBezTo>
                  <a:pt x="59" y="25"/>
                  <a:pt x="59" y="25"/>
                  <a:pt x="59" y="25"/>
                </a:cubicBezTo>
                <a:cubicBezTo>
                  <a:pt x="59" y="24"/>
                  <a:pt x="58" y="23"/>
                  <a:pt x="57" y="23"/>
                </a:cubicBezTo>
                <a:close/>
                <a:moveTo>
                  <a:pt x="56" y="32"/>
                </a:moveTo>
                <a:cubicBezTo>
                  <a:pt x="56" y="32"/>
                  <a:pt x="56" y="32"/>
                  <a:pt x="56" y="32"/>
                </a:cubicBezTo>
                <a:cubicBezTo>
                  <a:pt x="54" y="33"/>
                  <a:pt x="54" y="33"/>
                  <a:pt x="54" y="33"/>
                </a:cubicBezTo>
                <a:cubicBezTo>
                  <a:pt x="53" y="33"/>
                  <a:pt x="52" y="34"/>
                  <a:pt x="52" y="35"/>
                </a:cubicBezTo>
                <a:cubicBezTo>
                  <a:pt x="51" y="37"/>
                  <a:pt x="50" y="39"/>
                  <a:pt x="49" y="40"/>
                </a:cubicBezTo>
                <a:cubicBezTo>
                  <a:pt x="49" y="41"/>
                  <a:pt x="49" y="42"/>
                  <a:pt x="49" y="43"/>
                </a:cubicBezTo>
                <a:cubicBezTo>
                  <a:pt x="51" y="46"/>
                  <a:pt x="51" y="46"/>
                  <a:pt x="51" y="46"/>
                </a:cubicBezTo>
                <a:cubicBezTo>
                  <a:pt x="46" y="50"/>
                  <a:pt x="46" y="50"/>
                  <a:pt x="46" y="50"/>
                </a:cubicBezTo>
                <a:cubicBezTo>
                  <a:pt x="46" y="50"/>
                  <a:pt x="46" y="50"/>
                  <a:pt x="46" y="50"/>
                </a:cubicBezTo>
                <a:cubicBezTo>
                  <a:pt x="44" y="49"/>
                  <a:pt x="44" y="49"/>
                  <a:pt x="44" y="49"/>
                </a:cubicBezTo>
                <a:cubicBezTo>
                  <a:pt x="43" y="48"/>
                  <a:pt x="43" y="48"/>
                  <a:pt x="42" y="48"/>
                </a:cubicBezTo>
                <a:cubicBezTo>
                  <a:pt x="42" y="48"/>
                  <a:pt x="41" y="48"/>
                  <a:pt x="41" y="49"/>
                </a:cubicBezTo>
                <a:cubicBezTo>
                  <a:pt x="39" y="50"/>
                  <a:pt x="37" y="50"/>
                  <a:pt x="36" y="51"/>
                </a:cubicBezTo>
                <a:cubicBezTo>
                  <a:pt x="35" y="51"/>
                  <a:pt x="34" y="52"/>
                  <a:pt x="34" y="53"/>
                </a:cubicBezTo>
                <a:cubicBezTo>
                  <a:pt x="33" y="56"/>
                  <a:pt x="33" y="56"/>
                  <a:pt x="33" y="56"/>
                </a:cubicBezTo>
                <a:cubicBezTo>
                  <a:pt x="33" y="56"/>
                  <a:pt x="33" y="56"/>
                  <a:pt x="33" y="56"/>
                </a:cubicBezTo>
                <a:cubicBezTo>
                  <a:pt x="26" y="56"/>
                  <a:pt x="26" y="56"/>
                  <a:pt x="26" y="56"/>
                </a:cubicBezTo>
                <a:cubicBezTo>
                  <a:pt x="26" y="53"/>
                  <a:pt x="26" y="53"/>
                  <a:pt x="26" y="53"/>
                </a:cubicBezTo>
                <a:cubicBezTo>
                  <a:pt x="25" y="52"/>
                  <a:pt x="25" y="51"/>
                  <a:pt x="24" y="51"/>
                </a:cubicBezTo>
                <a:cubicBezTo>
                  <a:pt x="22" y="50"/>
                  <a:pt x="20" y="50"/>
                  <a:pt x="18" y="49"/>
                </a:cubicBezTo>
                <a:cubicBezTo>
                  <a:pt x="18" y="48"/>
                  <a:pt x="17" y="48"/>
                  <a:pt x="17" y="48"/>
                </a:cubicBezTo>
                <a:cubicBezTo>
                  <a:pt x="16" y="48"/>
                  <a:pt x="16" y="48"/>
                  <a:pt x="16" y="49"/>
                </a:cubicBezTo>
                <a:cubicBezTo>
                  <a:pt x="13" y="50"/>
                  <a:pt x="13" y="50"/>
                  <a:pt x="13" y="50"/>
                </a:cubicBezTo>
                <a:cubicBezTo>
                  <a:pt x="13" y="50"/>
                  <a:pt x="13" y="50"/>
                  <a:pt x="13" y="50"/>
                </a:cubicBezTo>
                <a:cubicBezTo>
                  <a:pt x="8" y="46"/>
                  <a:pt x="8" y="46"/>
                  <a:pt x="8" y="46"/>
                </a:cubicBezTo>
                <a:cubicBezTo>
                  <a:pt x="10" y="43"/>
                  <a:pt x="10" y="43"/>
                  <a:pt x="10" y="43"/>
                </a:cubicBezTo>
                <a:cubicBezTo>
                  <a:pt x="10" y="42"/>
                  <a:pt x="10" y="41"/>
                  <a:pt x="10" y="40"/>
                </a:cubicBezTo>
                <a:cubicBezTo>
                  <a:pt x="9" y="39"/>
                  <a:pt x="8" y="37"/>
                  <a:pt x="8" y="35"/>
                </a:cubicBezTo>
                <a:cubicBezTo>
                  <a:pt x="7" y="34"/>
                  <a:pt x="7" y="33"/>
                  <a:pt x="6" y="33"/>
                </a:cubicBezTo>
                <a:cubicBezTo>
                  <a:pt x="3" y="32"/>
                  <a:pt x="3" y="32"/>
                  <a:pt x="3" y="32"/>
                </a:cubicBezTo>
                <a:cubicBezTo>
                  <a:pt x="3" y="32"/>
                  <a:pt x="3" y="32"/>
                  <a:pt x="3" y="32"/>
                </a:cubicBezTo>
                <a:cubicBezTo>
                  <a:pt x="3" y="26"/>
                  <a:pt x="3" y="26"/>
                  <a:pt x="3" y="26"/>
                </a:cubicBezTo>
                <a:cubicBezTo>
                  <a:pt x="6" y="25"/>
                  <a:pt x="6" y="25"/>
                  <a:pt x="6" y="25"/>
                </a:cubicBezTo>
                <a:cubicBezTo>
                  <a:pt x="7" y="25"/>
                  <a:pt x="7" y="24"/>
                  <a:pt x="8" y="23"/>
                </a:cubicBezTo>
                <a:cubicBezTo>
                  <a:pt x="8" y="21"/>
                  <a:pt x="9" y="19"/>
                  <a:pt x="10" y="18"/>
                </a:cubicBezTo>
                <a:cubicBezTo>
                  <a:pt x="10" y="17"/>
                  <a:pt x="10" y="16"/>
                  <a:pt x="10" y="15"/>
                </a:cubicBezTo>
                <a:cubicBezTo>
                  <a:pt x="8" y="12"/>
                  <a:pt x="8" y="12"/>
                  <a:pt x="8" y="12"/>
                </a:cubicBezTo>
                <a:cubicBezTo>
                  <a:pt x="8" y="12"/>
                  <a:pt x="8" y="12"/>
                  <a:pt x="8" y="12"/>
                </a:cubicBezTo>
                <a:cubicBezTo>
                  <a:pt x="13" y="8"/>
                  <a:pt x="13" y="8"/>
                  <a:pt x="13" y="8"/>
                </a:cubicBezTo>
                <a:cubicBezTo>
                  <a:pt x="16" y="9"/>
                  <a:pt x="16" y="9"/>
                  <a:pt x="16" y="9"/>
                </a:cubicBezTo>
                <a:cubicBezTo>
                  <a:pt x="16" y="10"/>
                  <a:pt x="16" y="10"/>
                  <a:pt x="17" y="10"/>
                </a:cubicBezTo>
                <a:cubicBezTo>
                  <a:pt x="17" y="10"/>
                  <a:pt x="18" y="10"/>
                  <a:pt x="18" y="9"/>
                </a:cubicBezTo>
                <a:cubicBezTo>
                  <a:pt x="20" y="8"/>
                  <a:pt x="22" y="8"/>
                  <a:pt x="24" y="7"/>
                </a:cubicBezTo>
                <a:cubicBezTo>
                  <a:pt x="25" y="7"/>
                  <a:pt x="25" y="6"/>
                  <a:pt x="26" y="5"/>
                </a:cubicBezTo>
                <a:cubicBezTo>
                  <a:pt x="26" y="2"/>
                  <a:pt x="26" y="2"/>
                  <a:pt x="26" y="2"/>
                </a:cubicBezTo>
                <a:cubicBezTo>
                  <a:pt x="33" y="2"/>
                  <a:pt x="33" y="2"/>
                  <a:pt x="33" y="2"/>
                </a:cubicBezTo>
                <a:cubicBezTo>
                  <a:pt x="33" y="2"/>
                  <a:pt x="33" y="2"/>
                  <a:pt x="33" y="2"/>
                </a:cubicBezTo>
                <a:cubicBezTo>
                  <a:pt x="34" y="5"/>
                  <a:pt x="34" y="5"/>
                  <a:pt x="34" y="5"/>
                </a:cubicBezTo>
                <a:cubicBezTo>
                  <a:pt x="34" y="6"/>
                  <a:pt x="35" y="7"/>
                  <a:pt x="36" y="7"/>
                </a:cubicBezTo>
                <a:cubicBezTo>
                  <a:pt x="37" y="8"/>
                  <a:pt x="39" y="8"/>
                  <a:pt x="41" y="9"/>
                </a:cubicBezTo>
                <a:cubicBezTo>
                  <a:pt x="41" y="10"/>
                  <a:pt x="42" y="10"/>
                  <a:pt x="42" y="10"/>
                </a:cubicBezTo>
                <a:cubicBezTo>
                  <a:pt x="43" y="10"/>
                  <a:pt x="43" y="10"/>
                  <a:pt x="44" y="9"/>
                </a:cubicBezTo>
                <a:cubicBezTo>
                  <a:pt x="46" y="8"/>
                  <a:pt x="46" y="8"/>
                  <a:pt x="46" y="8"/>
                </a:cubicBezTo>
                <a:cubicBezTo>
                  <a:pt x="51" y="12"/>
                  <a:pt x="51" y="12"/>
                  <a:pt x="51" y="12"/>
                </a:cubicBezTo>
                <a:cubicBezTo>
                  <a:pt x="51" y="12"/>
                  <a:pt x="51" y="12"/>
                  <a:pt x="51" y="13"/>
                </a:cubicBezTo>
                <a:cubicBezTo>
                  <a:pt x="49" y="15"/>
                  <a:pt x="49" y="15"/>
                  <a:pt x="49" y="15"/>
                </a:cubicBezTo>
                <a:cubicBezTo>
                  <a:pt x="49" y="16"/>
                  <a:pt x="49" y="17"/>
                  <a:pt x="49" y="18"/>
                </a:cubicBezTo>
                <a:cubicBezTo>
                  <a:pt x="50" y="19"/>
                  <a:pt x="51" y="21"/>
                  <a:pt x="52" y="23"/>
                </a:cubicBezTo>
                <a:cubicBezTo>
                  <a:pt x="52" y="24"/>
                  <a:pt x="53" y="25"/>
                  <a:pt x="54" y="25"/>
                </a:cubicBezTo>
                <a:cubicBezTo>
                  <a:pt x="56" y="26"/>
                  <a:pt x="56" y="26"/>
                  <a:pt x="56" y="26"/>
                </a:cubicBezTo>
                <a:lnTo>
                  <a:pt x="56" y="32"/>
                </a:lnTo>
                <a:close/>
                <a:moveTo>
                  <a:pt x="30" y="16"/>
                </a:moveTo>
                <a:cubicBezTo>
                  <a:pt x="22" y="16"/>
                  <a:pt x="16" y="22"/>
                  <a:pt x="16" y="29"/>
                </a:cubicBezTo>
                <a:cubicBezTo>
                  <a:pt x="16" y="36"/>
                  <a:pt x="22" y="42"/>
                  <a:pt x="30" y="42"/>
                </a:cubicBezTo>
                <a:cubicBezTo>
                  <a:pt x="37" y="42"/>
                  <a:pt x="43" y="36"/>
                  <a:pt x="43" y="29"/>
                </a:cubicBezTo>
                <a:cubicBezTo>
                  <a:pt x="43" y="22"/>
                  <a:pt x="37" y="16"/>
                  <a:pt x="30" y="16"/>
                </a:cubicBezTo>
                <a:close/>
                <a:moveTo>
                  <a:pt x="30" y="40"/>
                </a:moveTo>
                <a:cubicBezTo>
                  <a:pt x="24" y="40"/>
                  <a:pt x="19" y="35"/>
                  <a:pt x="19" y="29"/>
                </a:cubicBezTo>
                <a:cubicBezTo>
                  <a:pt x="19" y="23"/>
                  <a:pt x="24" y="18"/>
                  <a:pt x="30" y="18"/>
                </a:cubicBezTo>
                <a:cubicBezTo>
                  <a:pt x="36" y="18"/>
                  <a:pt x="40" y="23"/>
                  <a:pt x="40" y="29"/>
                </a:cubicBezTo>
                <a:cubicBezTo>
                  <a:pt x="40" y="35"/>
                  <a:pt x="36" y="40"/>
                  <a:pt x="30" y="40"/>
                </a:cubicBez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latin typeface="Calibri" panose="020F0502020204030204"/>
              <a:ea typeface="+mn-ea"/>
              <a:cs typeface="Cordia New" panose="020B0304020202020204" pitchFamily="34" charset="-34"/>
            </a:endParaRPr>
          </a:p>
        </p:txBody>
      </p:sp>
      <p:sp>
        <p:nvSpPr>
          <p:cNvPr id="22" name="Freeform 89"/>
          <p:cNvSpPr>
            <a:spLocks noEditPoints="1"/>
          </p:cNvSpPr>
          <p:nvPr/>
        </p:nvSpPr>
        <p:spPr bwMode="auto">
          <a:xfrm>
            <a:off x="6465394" y="5265761"/>
            <a:ext cx="374886" cy="306723"/>
          </a:xfrm>
          <a:custGeom>
            <a:avLst/>
            <a:gdLst>
              <a:gd name="T0" fmla="*/ 40 w 59"/>
              <a:gd name="T1" fmla="*/ 5 h 48"/>
              <a:gd name="T2" fmla="*/ 24 w 59"/>
              <a:gd name="T3" fmla="*/ 0 h 48"/>
              <a:gd name="T4" fmla="*/ 3 w 59"/>
              <a:gd name="T5" fmla="*/ 5 h 48"/>
              <a:gd name="T6" fmla="*/ 0 w 59"/>
              <a:gd name="T7" fmla="*/ 21 h 48"/>
              <a:gd name="T8" fmla="*/ 3 w 59"/>
              <a:gd name="T9" fmla="*/ 45 h 48"/>
              <a:gd name="T10" fmla="*/ 54 w 59"/>
              <a:gd name="T11" fmla="*/ 48 h 48"/>
              <a:gd name="T12" fmla="*/ 56 w 59"/>
              <a:gd name="T13" fmla="*/ 24 h 48"/>
              <a:gd name="T14" fmla="*/ 59 w 59"/>
              <a:gd name="T15" fmla="*/ 8 h 48"/>
              <a:gd name="T16" fmla="*/ 24 w 59"/>
              <a:gd name="T17" fmla="*/ 3 h 48"/>
              <a:gd name="T18" fmla="*/ 38 w 59"/>
              <a:gd name="T19" fmla="*/ 5 h 48"/>
              <a:gd name="T20" fmla="*/ 24 w 59"/>
              <a:gd name="T21" fmla="*/ 3 h 48"/>
              <a:gd name="T22" fmla="*/ 6 w 59"/>
              <a:gd name="T23" fmla="*/ 45 h 48"/>
              <a:gd name="T24" fmla="*/ 11 w 59"/>
              <a:gd name="T25" fmla="*/ 24 h 48"/>
              <a:gd name="T26" fmla="*/ 14 w 59"/>
              <a:gd name="T27" fmla="*/ 29 h 48"/>
              <a:gd name="T28" fmla="*/ 22 w 59"/>
              <a:gd name="T29" fmla="*/ 27 h 48"/>
              <a:gd name="T30" fmla="*/ 38 w 59"/>
              <a:gd name="T31" fmla="*/ 24 h 48"/>
              <a:gd name="T32" fmla="*/ 40 w 59"/>
              <a:gd name="T33" fmla="*/ 29 h 48"/>
              <a:gd name="T34" fmla="*/ 48 w 59"/>
              <a:gd name="T35" fmla="*/ 27 h 48"/>
              <a:gd name="T36" fmla="*/ 54 w 59"/>
              <a:gd name="T37" fmla="*/ 24 h 48"/>
              <a:gd name="T38" fmla="*/ 14 w 59"/>
              <a:gd name="T39" fmla="*/ 27 h 48"/>
              <a:gd name="T40" fmla="*/ 19 w 59"/>
              <a:gd name="T41" fmla="*/ 19 h 48"/>
              <a:gd name="T42" fmla="*/ 14 w 59"/>
              <a:gd name="T43" fmla="*/ 27 h 48"/>
              <a:gd name="T44" fmla="*/ 40 w 59"/>
              <a:gd name="T45" fmla="*/ 19 h 48"/>
              <a:gd name="T46" fmla="*/ 46 w 59"/>
              <a:gd name="T47" fmla="*/ 27 h 48"/>
              <a:gd name="T48" fmla="*/ 56 w 59"/>
              <a:gd name="T49" fmla="*/ 21 h 48"/>
              <a:gd name="T50" fmla="*/ 48 w 59"/>
              <a:gd name="T51" fmla="*/ 19 h 48"/>
              <a:gd name="T52" fmla="*/ 40 w 59"/>
              <a:gd name="T53" fmla="*/ 16 h 48"/>
              <a:gd name="T54" fmla="*/ 38 w 59"/>
              <a:gd name="T55" fmla="*/ 21 h 48"/>
              <a:gd name="T56" fmla="*/ 22 w 59"/>
              <a:gd name="T57" fmla="*/ 19 h 48"/>
              <a:gd name="T58" fmla="*/ 14 w 59"/>
              <a:gd name="T59" fmla="*/ 16 h 48"/>
              <a:gd name="T60" fmla="*/ 11 w 59"/>
              <a:gd name="T61" fmla="*/ 21 h 48"/>
              <a:gd name="T62" fmla="*/ 3 w 59"/>
              <a:gd name="T63" fmla="*/ 8 h 48"/>
              <a:gd name="T64" fmla="*/ 56 w 59"/>
              <a:gd name="T65" fmla="*/ 2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9" h="48">
                <a:moveTo>
                  <a:pt x="56" y="5"/>
                </a:moveTo>
                <a:cubicBezTo>
                  <a:pt x="40" y="5"/>
                  <a:pt x="40" y="5"/>
                  <a:pt x="40" y="5"/>
                </a:cubicBezTo>
                <a:cubicBezTo>
                  <a:pt x="40" y="2"/>
                  <a:pt x="38" y="0"/>
                  <a:pt x="35" y="0"/>
                </a:cubicBezTo>
                <a:cubicBezTo>
                  <a:pt x="24" y="0"/>
                  <a:pt x="24" y="0"/>
                  <a:pt x="24" y="0"/>
                </a:cubicBezTo>
                <a:cubicBezTo>
                  <a:pt x="21" y="0"/>
                  <a:pt x="19" y="2"/>
                  <a:pt x="19" y="5"/>
                </a:cubicBezTo>
                <a:cubicBezTo>
                  <a:pt x="3" y="5"/>
                  <a:pt x="3" y="5"/>
                  <a:pt x="3" y="5"/>
                </a:cubicBezTo>
                <a:cubicBezTo>
                  <a:pt x="2" y="5"/>
                  <a:pt x="0" y="7"/>
                  <a:pt x="0" y="8"/>
                </a:cubicBezTo>
                <a:cubicBezTo>
                  <a:pt x="0" y="21"/>
                  <a:pt x="0" y="21"/>
                  <a:pt x="0" y="21"/>
                </a:cubicBezTo>
                <a:cubicBezTo>
                  <a:pt x="0" y="23"/>
                  <a:pt x="2" y="24"/>
                  <a:pt x="3" y="24"/>
                </a:cubicBezTo>
                <a:cubicBezTo>
                  <a:pt x="3" y="45"/>
                  <a:pt x="3" y="45"/>
                  <a:pt x="3" y="45"/>
                </a:cubicBezTo>
                <a:cubicBezTo>
                  <a:pt x="3" y="47"/>
                  <a:pt x="4" y="48"/>
                  <a:pt x="6" y="48"/>
                </a:cubicBezTo>
                <a:cubicBezTo>
                  <a:pt x="54" y="48"/>
                  <a:pt x="54" y="48"/>
                  <a:pt x="54" y="48"/>
                </a:cubicBezTo>
                <a:cubicBezTo>
                  <a:pt x="55" y="48"/>
                  <a:pt x="56" y="47"/>
                  <a:pt x="56" y="45"/>
                </a:cubicBezTo>
                <a:cubicBezTo>
                  <a:pt x="56" y="24"/>
                  <a:pt x="56" y="24"/>
                  <a:pt x="56" y="24"/>
                </a:cubicBezTo>
                <a:cubicBezTo>
                  <a:pt x="58" y="24"/>
                  <a:pt x="59" y="23"/>
                  <a:pt x="59" y="21"/>
                </a:cubicBezTo>
                <a:cubicBezTo>
                  <a:pt x="59" y="8"/>
                  <a:pt x="59" y="8"/>
                  <a:pt x="59" y="8"/>
                </a:cubicBezTo>
                <a:cubicBezTo>
                  <a:pt x="59" y="7"/>
                  <a:pt x="58" y="5"/>
                  <a:pt x="56" y="5"/>
                </a:cubicBezTo>
                <a:close/>
                <a:moveTo>
                  <a:pt x="24" y="3"/>
                </a:moveTo>
                <a:cubicBezTo>
                  <a:pt x="35" y="3"/>
                  <a:pt x="35" y="3"/>
                  <a:pt x="35" y="3"/>
                </a:cubicBezTo>
                <a:cubicBezTo>
                  <a:pt x="36" y="3"/>
                  <a:pt x="38" y="4"/>
                  <a:pt x="38" y="5"/>
                </a:cubicBezTo>
                <a:cubicBezTo>
                  <a:pt x="22" y="5"/>
                  <a:pt x="22" y="5"/>
                  <a:pt x="22" y="5"/>
                </a:cubicBezTo>
                <a:cubicBezTo>
                  <a:pt x="22" y="4"/>
                  <a:pt x="23" y="3"/>
                  <a:pt x="24" y="3"/>
                </a:cubicBezTo>
                <a:close/>
                <a:moveTo>
                  <a:pt x="54" y="45"/>
                </a:moveTo>
                <a:cubicBezTo>
                  <a:pt x="6" y="45"/>
                  <a:pt x="6" y="45"/>
                  <a:pt x="6" y="45"/>
                </a:cubicBezTo>
                <a:cubicBezTo>
                  <a:pt x="6" y="24"/>
                  <a:pt x="6" y="24"/>
                  <a:pt x="6" y="24"/>
                </a:cubicBezTo>
                <a:cubicBezTo>
                  <a:pt x="11" y="24"/>
                  <a:pt x="11" y="24"/>
                  <a:pt x="11" y="24"/>
                </a:cubicBezTo>
                <a:cubicBezTo>
                  <a:pt x="11" y="27"/>
                  <a:pt x="11" y="27"/>
                  <a:pt x="11" y="27"/>
                </a:cubicBezTo>
                <a:cubicBezTo>
                  <a:pt x="11" y="28"/>
                  <a:pt x="12" y="29"/>
                  <a:pt x="14" y="29"/>
                </a:cubicBezTo>
                <a:cubicBezTo>
                  <a:pt x="19" y="29"/>
                  <a:pt x="19" y="29"/>
                  <a:pt x="19" y="29"/>
                </a:cubicBezTo>
                <a:cubicBezTo>
                  <a:pt x="20" y="29"/>
                  <a:pt x="22" y="28"/>
                  <a:pt x="22" y="27"/>
                </a:cubicBezTo>
                <a:cubicBezTo>
                  <a:pt x="22" y="24"/>
                  <a:pt x="22" y="24"/>
                  <a:pt x="22" y="24"/>
                </a:cubicBezTo>
                <a:cubicBezTo>
                  <a:pt x="38" y="24"/>
                  <a:pt x="38" y="24"/>
                  <a:pt x="38" y="24"/>
                </a:cubicBezTo>
                <a:cubicBezTo>
                  <a:pt x="38" y="27"/>
                  <a:pt x="38" y="27"/>
                  <a:pt x="38" y="27"/>
                </a:cubicBezTo>
                <a:cubicBezTo>
                  <a:pt x="38" y="28"/>
                  <a:pt x="39" y="29"/>
                  <a:pt x="40" y="29"/>
                </a:cubicBezTo>
                <a:cubicBezTo>
                  <a:pt x="46" y="29"/>
                  <a:pt x="46" y="29"/>
                  <a:pt x="46" y="29"/>
                </a:cubicBezTo>
                <a:cubicBezTo>
                  <a:pt x="47" y="29"/>
                  <a:pt x="48" y="28"/>
                  <a:pt x="48" y="27"/>
                </a:cubicBezTo>
                <a:cubicBezTo>
                  <a:pt x="48" y="24"/>
                  <a:pt x="48" y="24"/>
                  <a:pt x="48" y="24"/>
                </a:cubicBezTo>
                <a:cubicBezTo>
                  <a:pt x="54" y="24"/>
                  <a:pt x="54" y="24"/>
                  <a:pt x="54" y="24"/>
                </a:cubicBezTo>
                <a:lnTo>
                  <a:pt x="54" y="45"/>
                </a:lnTo>
                <a:close/>
                <a:moveTo>
                  <a:pt x="14" y="27"/>
                </a:moveTo>
                <a:cubicBezTo>
                  <a:pt x="14" y="19"/>
                  <a:pt x="14" y="19"/>
                  <a:pt x="14" y="19"/>
                </a:cubicBezTo>
                <a:cubicBezTo>
                  <a:pt x="19" y="19"/>
                  <a:pt x="19" y="19"/>
                  <a:pt x="19" y="19"/>
                </a:cubicBezTo>
                <a:cubicBezTo>
                  <a:pt x="19" y="27"/>
                  <a:pt x="19" y="27"/>
                  <a:pt x="19" y="27"/>
                </a:cubicBezTo>
                <a:lnTo>
                  <a:pt x="14" y="27"/>
                </a:lnTo>
                <a:close/>
                <a:moveTo>
                  <a:pt x="40" y="27"/>
                </a:moveTo>
                <a:cubicBezTo>
                  <a:pt x="40" y="19"/>
                  <a:pt x="40" y="19"/>
                  <a:pt x="40" y="19"/>
                </a:cubicBezTo>
                <a:cubicBezTo>
                  <a:pt x="46" y="19"/>
                  <a:pt x="46" y="19"/>
                  <a:pt x="46" y="19"/>
                </a:cubicBezTo>
                <a:cubicBezTo>
                  <a:pt x="46" y="27"/>
                  <a:pt x="46" y="27"/>
                  <a:pt x="46" y="27"/>
                </a:cubicBezTo>
                <a:lnTo>
                  <a:pt x="40" y="27"/>
                </a:lnTo>
                <a:close/>
                <a:moveTo>
                  <a:pt x="56" y="21"/>
                </a:moveTo>
                <a:cubicBezTo>
                  <a:pt x="48" y="21"/>
                  <a:pt x="48" y="21"/>
                  <a:pt x="48" y="21"/>
                </a:cubicBezTo>
                <a:cubicBezTo>
                  <a:pt x="48" y="19"/>
                  <a:pt x="48" y="19"/>
                  <a:pt x="48" y="19"/>
                </a:cubicBezTo>
                <a:cubicBezTo>
                  <a:pt x="48" y="17"/>
                  <a:pt x="47" y="16"/>
                  <a:pt x="46" y="16"/>
                </a:cubicBezTo>
                <a:cubicBezTo>
                  <a:pt x="40" y="16"/>
                  <a:pt x="40" y="16"/>
                  <a:pt x="40" y="16"/>
                </a:cubicBezTo>
                <a:cubicBezTo>
                  <a:pt x="39" y="16"/>
                  <a:pt x="38" y="17"/>
                  <a:pt x="38" y="19"/>
                </a:cubicBezTo>
                <a:cubicBezTo>
                  <a:pt x="38" y="21"/>
                  <a:pt x="38" y="21"/>
                  <a:pt x="38" y="21"/>
                </a:cubicBezTo>
                <a:cubicBezTo>
                  <a:pt x="22" y="21"/>
                  <a:pt x="22" y="21"/>
                  <a:pt x="22" y="21"/>
                </a:cubicBezTo>
                <a:cubicBezTo>
                  <a:pt x="22" y="19"/>
                  <a:pt x="22" y="19"/>
                  <a:pt x="22" y="19"/>
                </a:cubicBezTo>
                <a:cubicBezTo>
                  <a:pt x="22" y="17"/>
                  <a:pt x="20" y="16"/>
                  <a:pt x="19" y="16"/>
                </a:cubicBezTo>
                <a:cubicBezTo>
                  <a:pt x="14" y="16"/>
                  <a:pt x="14" y="16"/>
                  <a:pt x="14" y="16"/>
                </a:cubicBezTo>
                <a:cubicBezTo>
                  <a:pt x="12" y="16"/>
                  <a:pt x="11" y="17"/>
                  <a:pt x="11" y="19"/>
                </a:cubicBezTo>
                <a:cubicBezTo>
                  <a:pt x="11" y="21"/>
                  <a:pt x="11" y="21"/>
                  <a:pt x="11" y="21"/>
                </a:cubicBezTo>
                <a:cubicBezTo>
                  <a:pt x="3" y="21"/>
                  <a:pt x="3" y="21"/>
                  <a:pt x="3" y="21"/>
                </a:cubicBezTo>
                <a:cubicBezTo>
                  <a:pt x="3" y="8"/>
                  <a:pt x="3" y="8"/>
                  <a:pt x="3" y="8"/>
                </a:cubicBezTo>
                <a:cubicBezTo>
                  <a:pt x="56" y="8"/>
                  <a:pt x="56" y="8"/>
                  <a:pt x="56" y="8"/>
                </a:cubicBezTo>
                <a:lnTo>
                  <a:pt x="56" y="21"/>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latin typeface="Calibri" panose="020F0502020204030204"/>
              <a:ea typeface="+mn-ea"/>
              <a:cs typeface="Cordia New" panose="020B0304020202020204" pitchFamily="34" charset="-34"/>
            </a:endParaRPr>
          </a:p>
        </p:txBody>
      </p:sp>
      <p:sp>
        <p:nvSpPr>
          <p:cNvPr id="2" name="文本框 1">
            <a:extLst>
              <a:ext uri="{FF2B5EF4-FFF2-40B4-BE49-F238E27FC236}">
                <a16:creationId xmlns:a16="http://schemas.microsoft.com/office/drawing/2014/main" id="{2B3A4F4E-CC84-4EAE-B212-C55715F0FA08}"/>
              </a:ext>
            </a:extLst>
          </p:cNvPr>
          <p:cNvSpPr txBox="1"/>
          <p:nvPr/>
        </p:nvSpPr>
        <p:spPr>
          <a:xfrm>
            <a:off x="3406802" y="1720840"/>
            <a:ext cx="5378395" cy="2862322"/>
          </a:xfrm>
          <a:prstGeom prst="rect">
            <a:avLst/>
          </a:prstGeom>
          <a:noFill/>
        </p:spPr>
        <p:txBody>
          <a:bodyPr wrap="none" rtlCol="0">
            <a:spAutoFit/>
          </a:bodyPr>
          <a:lstStyle/>
          <a:p>
            <a:r>
              <a:rPr lang="zh-CN" altLang="en-US" sz="3600" dirty="0">
                <a:solidFill>
                  <a:srgbClr val="324857"/>
                </a:solidFill>
              </a:rPr>
              <a:t>主要职责：</a:t>
            </a:r>
            <a:endParaRPr lang="en-US" altLang="zh-CN" sz="3600" dirty="0">
              <a:solidFill>
                <a:srgbClr val="324857"/>
              </a:solidFill>
            </a:endParaRPr>
          </a:p>
          <a:p>
            <a:pPr marL="571500" indent="-571500">
              <a:buSzPct val="70000"/>
              <a:buFont typeface="Wingdings" panose="05000000000000000000" pitchFamily="2" charset="2"/>
              <a:buChar char="l"/>
            </a:pPr>
            <a:r>
              <a:rPr lang="zh-CN" altLang="en-US" sz="3600" dirty="0">
                <a:solidFill>
                  <a:srgbClr val="324857"/>
                </a:solidFill>
              </a:rPr>
              <a:t>需求分析</a:t>
            </a:r>
            <a:endParaRPr lang="en-US" altLang="zh-CN" sz="3600" dirty="0">
              <a:solidFill>
                <a:srgbClr val="324857"/>
              </a:solidFill>
            </a:endParaRPr>
          </a:p>
          <a:p>
            <a:pPr marL="571500" indent="-571500">
              <a:buSzPct val="70000"/>
              <a:buFont typeface="Wingdings" panose="05000000000000000000" pitchFamily="2" charset="2"/>
              <a:buChar char="l"/>
            </a:pPr>
            <a:r>
              <a:rPr lang="zh-CN" altLang="en-US" sz="3600" dirty="0">
                <a:solidFill>
                  <a:srgbClr val="324857"/>
                </a:solidFill>
              </a:rPr>
              <a:t>数据模型设计</a:t>
            </a:r>
            <a:endParaRPr lang="en-US" altLang="zh-CN" sz="3600" dirty="0">
              <a:solidFill>
                <a:srgbClr val="324857"/>
              </a:solidFill>
            </a:endParaRPr>
          </a:p>
          <a:p>
            <a:pPr marL="571500" indent="-571500">
              <a:buSzPct val="70000"/>
              <a:buFont typeface="Wingdings" panose="05000000000000000000" pitchFamily="2" charset="2"/>
              <a:buChar char="l"/>
            </a:pPr>
            <a:r>
              <a:rPr lang="zh-CN" altLang="en-US" sz="3600" dirty="0">
                <a:solidFill>
                  <a:srgbClr val="324857"/>
                </a:solidFill>
              </a:rPr>
              <a:t>智能合约开发</a:t>
            </a:r>
            <a:endParaRPr lang="en-US" altLang="zh-CN" sz="3600" dirty="0">
              <a:solidFill>
                <a:srgbClr val="324857"/>
              </a:solidFill>
            </a:endParaRPr>
          </a:p>
          <a:p>
            <a:pPr marL="571500" indent="-571500">
              <a:buSzPct val="70000"/>
              <a:buFont typeface="Wingdings" panose="05000000000000000000" pitchFamily="2" charset="2"/>
              <a:buChar char="l"/>
            </a:pPr>
            <a:r>
              <a:rPr lang="zh-CN" altLang="en-US" sz="3600" dirty="0">
                <a:solidFill>
                  <a:srgbClr val="324857"/>
                </a:solidFill>
              </a:rPr>
              <a:t>系统物理部署图的绘制</a:t>
            </a:r>
          </a:p>
        </p:txBody>
      </p:sp>
    </p:spTree>
    <p:extLst>
      <p:ext uri="{BB962C8B-B14F-4D97-AF65-F5344CB8AC3E}">
        <p14:creationId xmlns:p14="http://schemas.microsoft.com/office/powerpoint/2010/main" val="3995567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CustomShape 1"/>
          <p:cNvSpPr/>
          <p:nvPr/>
        </p:nvSpPr>
        <p:spPr>
          <a:xfrm>
            <a:off x="0" y="342900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56" name="CustomShape 2"/>
          <p:cNvSpPr/>
          <p:nvPr/>
        </p:nvSpPr>
        <p:spPr>
          <a:xfrm>
            <a:off x="0" y="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57" name="CustomShape 3"/>
          <p:cNvSpPr/>
          <p:nvPr/>
        </p:nvSpPr>
        <p:spPr>
          <a:xfrm>
            <a:off x="6095880" y="342900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58" name="CustomShape 4"/>
          <p:cNvSpPr/>
          <p:nvPr/>
        </p:nvSpPr>
        <p:spPr>
          <a:xfrm>
            <a:off x="6095880" y="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59" name="CustomShape 5"/>
          <p:cNvSpPr/>
          <p:nvPr/>
        </p:nvSpPr>
        <p:spPr>
          <a:xfrm>
            <a:off x="254160" y="312120"/>
            <a:ext cx="11683800" cy="6233400"/>
          </a:xfrm>
          <a:prstGeom prst="rect">
            <a:avLst/>
          </a:prstGeom>
          <a:solidFill>
            <a:schemeClr val="bg1"/>
          </a:solidFill>
          <a:ln>
            <a:noFill/>
          </a:ln>
          <a:effectLst>
            <a:outerShdw blurRad="635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grpSp>
        <p:nvGrpSpPr>
          <p:cNvPr id="60" name="Group 6"/>
          <p:cNvGrpSpPr/>
          <p:nvPr/>
        </p:nvGrpSpPr>
        <p:grpSpPr>
          <a:xfrm>
            <a:off x="5397480" y="1822320"/>
            <a:ext cx="1396800" cy="1396800"/>
            <a:chOff x="5397480" y="1822320"/>
            <a:chExt cx="1396800" cy="1396800"/>
          </a:xfrm>
        </p:grpSpPr>
        <p:sp>
          <p:nvSpPr>
            <p:cNvPr id="61" name="CustomShape 7"/>
            <p:cNvSpPr/>
            <p:nvPr/>
          </p:nvSpPr>
          <p:spPr>
            <a:xfrm>
              <a:off x="5452560" y="1877400"/>
              <a:ext cx="1286640" cy="1286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62" name="CustomShape 8"/>
            <p:cNvSpPr/>
            <p:nvPr/>
          </p:nvSpPr>
          <p:spPr>
            <a:xfrm>
              <a:off x="5397480" y="1822320"/>
              <a:ext cx="1396800" cy="1396800"/>
            </a:xfrm>
            <a:prstGeom prst="rect">
              <a:avLst/>
            </a:prstGeom>
            <a:noFill/>
            <a:ln w="19080">
              <a:solidFill>
                <a:srgbClr val="324857"/>
              </a:solidFill>
            </a:ln>
          </p:spPr>
          <p:style>
            <a:lnRef idx="2">
              <a:schemeClr val="accent1">
                <a:shade val="50000"/>
              </a:schemeClr>
            </a:lnRef>
            <a:fillRef idx="1">
              <a:schemeClr val="accent1"/>
            </a:fillRef>
            <a:effectRef idx="0">
              <a:schemeClr val="accent1"/>
            </a:effectRef>
            <a:fontRef idx="minor"/>
          </p:style>
        </p:sp>
      </p:grpSp>
      <p:sp>
        <p:nvSpPr>
          <p:cNvPr id="63" name="CustomShape 9"/>
          <p:cNvSpPr/>
          <p:nvPr/>
        </p:nvSpPr>
        <p:spPr>
          <a:xfrm>
            <a:off x="4317840" y="1920960"/>
            <a:ext cx="355572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7200" b="0" strike="noStrike" spc="-1">
                <a:solidFill>
                  <a:srgbClr val="FFFFFF"/>
                </a:solidFill>
                <a:latin typeface="微软雅黑"/>
                <a:ea typeface="微软雅黑"/>
              </a:rPr>
              <a:t>01</a:t>
            </a:r>
            <a:endParaRPr lang="en-US" sz="7200" b="0" strike="noStrike" spc="-1">
              <a:latin typeface="Arial"/>
            </a:endParaRPr>
          </a:p>
        </p:txBody>
      </p:sp>
      <p:sp>
        <p:nvSpPr>
          <p:cNvPr id="64" name="CustomShape 10"/>
          <p:cNvSpPr/>
          <p:nvPr/>
        </p:nvSpPr>
        <p:spPr>
          <a:xfrm>
            <a:off x="4581000" y="3472200"/>
            <a:ext cx="3029400" cy="943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75000"/>
              </a:lnSpc>
            </a:pPr>
            <a:r>
              <a:rPr lang="en-US" sz="3200" b="0" strike="noStrike" spc="-1">
                <a:solidFill>
                  <a:srgbClr val="324857"/>
                </a:solidFill>
                <a:latin typeface="微软雅黑"/>
                <a:ea typeface="微软雅黑"/>
              </a:rPr>
              <a:t>项目概述与分工</a:t>
            </a:r>
            <a:endParaRPr lang="en-US"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429000"/>
            <a:ext cx="6096000" cy="342900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8494E"/>
              </a:solidFill>
            </a:endParaRPr>
          </a:p>
        </p:txBody>
      </p:sp>
      <p:sp>
        <p:nvSpPr>
          <p:cNvPr id="5" name="矩形 4"/>
          <p:cNvSpPr/>
          <p:nvPr/>
        </p:nvSpPr>
        <p:spPr>
          <a:xfrm>
            <a:off x="0" y="0"/>
            <a:ext cx="6096000" cy="342900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p:cNvSpPr/>
          <p:nvPr/>
        </p:nvSpPr>
        <p:spPr>
          <a:xfrm>
            <a:off x="6096000" y="3429000"/>
            <a:ext cx="6096000" cy="342900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6096000" y="0"/>
            <a:ext cx="6096000" cy="342900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8494E"/>
              </a:solidFill>
            </a:endParaRPr>
          </a:p>
        </p:txBody>
      </p:sp>
      <p:sp>
        <p:nvSpPr>
          <p:cNvPr id="8" name="矩形 7"/>
          <p:cNvSpPr/>
          <p:nvPr/>
        </p:nvSpPr>
        <p:spPr>
          <a:xfrm>
            <a:off x="254001" y="312057"/>
            <a:ext cx="11683998" cy="6233886"/>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Freeform 62"/>
          <p:cNvSpPr>
            <a:spLocks noEditPoints="1"/>
          </p:cNvSpPr>
          <p:nvPr/>
        </p:nvSpPr>
        <p:spPr bwMode="auto">
          <a:xfrm>
            <a:off x="5192285" y="3781736"/>
            <a:ext cx="337019" cy="369203"/>
          </a:xfrm>
          <a:custGeom>
            <a:avLst/>
            <a:gdLst>
              <a:gd name="T0" fmla="*/ 52 w 53"/>
              <a:gd name="T1" fmla="*/ 0 h 58"/>
              <a:gd name="T2" fmla="*/ 52 w 53"/>
              <a:gd name="T3" fmla="*/ 0 h 58"/>
              <a:gd name="T4" fmla="*/ 52 w 53"/>
              <a:gd name="T5" fmla="*/ 0 h 58"/>
              <a:gd name="T6" fmla="*/ 17 w 53"/>
              <a:gd name="T7" fmla="*/ 5 h 58"/>
              <a:gd name="T8" fmla="*/ 17 w 53"/>
              <a:gd name="T9" fmla="*/ 5 h 58"/>
              <a:gd name="T10" fmla="*/ 16 w 53"/>
              <a:gd name="T11" fmla="*/ 6 h 58"/>
              <a:gd name="T12" fmla="*/ 16 w 53"/>
              <a:gd name="T13" fmla="*/ 46 h 58"/>
              <a:gd name="T14" fmla="*/ 12 w 53"/>
              <a:gd name="T15" fmla="*/ 45 h 58"/>
              <a:gd name="T16" fmla="*/ 7 w 53"/>
              <a:gd name="T17" fmla="*/ 45 h 58"/>
              <a:gd name="T18" fmla="*/ 0 w 53"/>
              <a:gd name="T19" fmla="*/ 52 h 58"/>
              <a:gd name="T20" fmla="*/ 7 w 53"/>
              <a:gd name="T21" fmla="*/ 58 h 58"/>
              <a:gd name="T22" fmla="*/ 12 w 53"/>
              <a:gd name="T23" fmla="*/ 58 h 58"/>
              <a:gd name="T24" fmla="*/ 19 w 53"/>
              <a:gd name="T25" fmla="*/ 52 h 58"/>
              <a:gd name="T26" fmla="*/ 19 w 53"/>
              <a:gd name="T27" fmla="*/ 21 h 58"/>
              <a:gd name="T28" fmla="*/ 51 w 53"/>
              <a:gd name="T29" fmla="*/ 16 h 58"/>
              <a:gd name="T30" fmla="*/ 51 w 53"/>
              <a:gd name="T31" fmla="*/ 38 h 58"/>
              <a:gd name="T32" fmla="*/ 47 w 53"/>
              <a:gd name="T33" fmla="*/ 37 h 58"/>
              <a:gd name="T34" fmla="*/ 41 w 53"/>
              <a:gd name="T35" fmla="*/ 37 h 58"/>
              <a:gd name="T36" fmla="*/ 35 w 53"/>
              <a:gd name="T37" fmla="*/ 44 h 58"/>
              <a:gd name="T38" fmla="*/ 41 w 53"/>
              <a:gd name="T39" fmla="*/ 50 h 58"/>
              <a:gd name="T40" fmla="*/ 47 w 53"/>
              <a:gd name="T41" fmla="*/ 50 h 58"/>
              <a:gd name="T42" fmla="*/ 53 w 53"/>
              <a:gd name="T43" fmla="*/ 44 h 58"/>
              <a:gd name="T44" fmla="*/ 53 w 53"/>
              <a:gd name="T45" fmla="*/ 1 h 58"/>
              <a:gd name="T46" fmla="*/ 52 w 53"/>
              <a:gd name="T47" fmla="*/ 0 h 58"/>
              <a:gd name="T48" fmla="*/ 12 w 53"/>
              <a:gd name="T49" fmla="*/ 56 h 58"/>
              <a:gd name="T50" fmla="*/ 7 w 53"/>
              <a:gd name="T51" fmla="*/ 56 h 58"/>
              <a:gd name="T52" fmla="*/ 3 w 53"/>
              <a:gd name="T53" fmla="*/ 52 h 58"/>
              <a:gd name="T54" fmla="*/ 7 w 53"/>
              <a:gd name="T55" fmla="*/ 48 h 58"/>
              <a:gd name="T56" fmla="*/ 12 w 53"/>
              <a:gd name="T57" fmla="*/ 48 h 58"/>
              <a:gd name="T58" fmla="*/ 16 w 53"/>
              <a:gd name="T59" fmla="*/ 52 h 58"/>
              <a:gd name="T60" fmla="*/ 12 w 53"/>
              <a:gd name="T61" fmla="*/ 56 h 58"/>
              <a:gd name="T62" fmla="*/ 47 w 53"/>
              <a:gd name="T63" fmla="*/ 48 h 58"/>
              <a:gd name="T64" fmla="*/ 41 w 53"/>
              <a:gd name="T65" fmla="*/ 48 h 58"/>
              <a:gd name="T66" fmla="*/ 37 w 53"/>
              <a:gd name="T67" fmla="*/ 44 h 58"/>
              <a:gd name="T68" fmla="*/ 41 w 53"/>
              <a:gd name="T69" fmla="*/ 40 h 58"/>
              <a:gd name="T70" fmla="*/ 47 w 53"/>
              <a:gd name="T71" fmla="*/ 40 h 58"/>
              <a:gd name="T72" fmla="*/ 51 w 53"/>
              <a:gd name="T73" fmla="*/ 44 h 58"/>
              <a:gd name="T74" fmla="*/ 47 w 53"/>
              <a:gd name="T75" fmla="*/ 48 h 58"/>
              <a:gd name="T76" fmla="*/ 51 w 53"/>
              <a:gd name="T77" fmla="*/ 13 h 58"/>
              <a:gd name="T78" fmla="*/ 19 w 53"/>
              <a:gd name="T79" fmla="*/ 18 h 58"/>
              <a:gd name="T80" fmla="*/ 19 w 53"/>
              <a:gd name="T81" fmla="*/ 7 h 58"/>
              <a:gd name="T82" fmla="*/ 51 w 53"/>
              <a:gd name="T83" fmla="*/ 3 h 58"/>
              <a:gd name="T84" fmla="*/ 51 w 53"/>
              <a:gd name="T85"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3" h="58">
                <a:moveTo>
                  <a:pt x="52" y="0"/>
                </a:moveTo>
                <a:cubicBezTo>
                  <a:pt x="52" y="0"/>
                  <a:pt x="52" y="0"/>
                  <a:pt x="52" y="0"/>
                </a:cubicBezTo>
                <a:cubicBezTo>
                  <a:pt x="52" y="0"/>
                  <a:pt x="52" y="0"/>
                  <a:pt x="52" y="0"/>
                </a:cubicBezTo>
                <a:cubicBezTo>
                  <a:pt x="17" y="5"/>
                  <a:pt x="17" y="5"/>
                  <a:pt x="17" y="5"/>
                </a:cubicBezTo>
                <a:cubicBezTo>
                  <a:pt x="17" y="5"/>
                  <a:pt x="17" y="5"/>
                  <a:pt x="17" y="5"/>
                </a:cubicBezTo>
                <a:cubicBezTo>
                  <a:pt x="16" y="5"/>
                  <a:pt x="16" y="6"/>
                  <a:pt x="16" y="6"/>
                </a:cubicBezTo>
                <a:cubicBezTo>
                  <a:pt x="16" y="46"/>
                  <a:pt x="16" y="46"/>
                  <a:pt x="16" y="46"/>
                </a:cubicBezTo>
                <a:cubicBezTo>
                  <a:pt x="15" y="46"/>
                  <a:pt x="14" y="45"/>
                  <a:pt x="12" y="45"/>
                </a:cubicBezTo>
                <a:cubicBezTo>
                  <a:pt x="7" y="45"/>
                  <a:pt x="7" y="45"/>
                  <a:pt x="7" y="45"/>
                </a:cubicBezTo>
                <a:cubicBezTo>
                  <a:pt x="3" y="45"/>
                  <a:pt x="0" y="48"/>
                  <a:pt x="0" y="52"/>
                </a:cubicBezTo>
                <a:cubicBezTo>
                  <a:pt x="0" y="55"/>
                  <a:pt x="3" y="58"/>
                  <a:pt x="7" y="58"/>
                </a:cubicBezTo>
                <a:cubicBezTo>
                  <a:pt x="12" y="58"/>
                  <a:pt x="12" y="58"/>
                  <a:pt x="12" y="58"/>
                </a:cubicBezTo>
                <a:cubicBezTo>
                  <a:pt x="16" y="58"/>
                  <a:pt x="19" y="55"/>
                  <a:pt x="19" y="52"/>
                </a:cubicBezTo>
                <a:cubicBezTo>
                  <a:pt x="19" y="21"/>
                  <a:pt x="19" y="21"/>
                  <a:pt x="19" y="21"/>
                </a:cubicBezTo>
                <a:cubicBezTo>
                  <a:pt x="51" y="16"/>
                  <a:pt x="51" y="16"/>
                  <a:pt x="51" y="16"/>
                </a:cubicBezTo>
                <a:cubicBezTo>
                  <a:pt x="51" y="38"/>
                  <a:pt x="51" y="38"/>
                  <a:pt x="51" y="38"/>
                </a:cubicBezTo>
                <a:cubicBezTo>
                  <a:pt x="50" y="38"/>
                  <a:pt x="48" y="37"/>
                  <a:pt x="47" y="37"/>
                </a:cubicBezTo>
                <a:cubicBezTo>
                  <a:pt x="41" y="37"/>
                  <a:pt x="41" y="37"/>
                  <a:pt x="41" y="37"/>
                </a:cubicBezTo>
                <a:cubicBezTo>
                  <a:pt x="38" y="37"/>
                  <a:pt x="35" y="40"/>
                  <a:pt x="35" y="44"/>
                </a:cubicBezTo>
                <a:cubicBezTo>
                  <a:pt x="35" y="47"/>
                  <a:pt x="38" y="50"/>
                  <a:pt x="41" y="50"/>
                </a:cubicBezTo>
                <a:cubicBezTo>
                  <a:pt x="47" y="50"/>
                  <a:pt x="47" y="50"/>
                  <a:pt x="47" y="50"/>
                </a:cubicBezTo>
                <a:cubicBezTo>
                  <a:pt x="50" y="50"/>
                  <a:pt x="53" y="47"/>
                  <a:pt x="53" y="44"/>
                </a:cubicBezTo>
                <a:cubicBezTo>
                  <a:pt x="53" y="1"/>
                  <a:pt x="53" y="1"/>
                  <a:pt x="53" y="1"/>
                </a:cubicBezTo>
                <a:cubicBezTo>
                  <a:pt x="53" y="0"/>
                  <a:pt x="53" y="0"/>
                  <a:pt x="52" y="0"/>
                </a:cubicBezTo>
                <a:close/>
                <a:moveTo>
                  <a:pt x="12" y="56"/>
                </a:moveTo>
                <a:cubicBezTo>
                  <a:pt x="7" y="56"/>
                  <a:pt x="7" y="56"/>
                  <a:pt x="7" y="56"/>
                </a:cubicBezTo>
                <a:cubicBezTo>
                  <a:pt x="4" y="56"/>
                  <a:pt x="3" y="54"/>
                  <a:pt x="3" y="52"/>
                </a:cubicBezTo>
                <a:cubicBezTo>
                  <a:pt x="3" y="49"/>
                  <a:pt x="4" y="48"/>
                  <a:pt x="7" y="48"/>
                </a:cubicBezTo>
                <a:cubicBezTo>
                  <a:pt x="12" y="48"/>
                  <a:pt x="12" y="48"/>
                  <a:pt x="12" y="48"/>
                </a:cubicBezTo>
                <a:cubicBezTo>
                  <a:pt x="14" y="48"/>
                  <a:pt x="16" y="49"/>
                  <a:pt x="16" y="52"/>
                </a:cubicBezTo>
                <a:cubicBezTo>
                  <a:pt x="16" y="54"/>
                  <a:pt x="14" y="56"/>
                  <a:pt x="12" y="56"/>
                </a:cubicBezTo>
                <a:close/>
                <a:moveTo>
                  <a:pt x="47" y="48"/>
                </a:moveTo>
                <a:cubicBezTo>
                  <a:pt x="41" y="48"/>
                  <a:pt x="41" y="48"/>
                  <a:pt x="41" y="48"/>
                </a:cubicBezTo>
                <a:cubicBezTo>
                  <a:pt x="39" y="48"/>
                  <a:pt x="37" y="46"/>
                  <a:pt x="37" y="44"/>
                </a:cubicBezTo>
                <a:cubicBezTo>
                  <a:pt x="37" y="41"/>
                  <a:pt x="39" y="40"/>
                  <a:pt x="41" y="40"/>
                </a:cubicBezTo>
                <a:cubicBezTo>
                  <a:pt x="47" y="40"/>
                  <a:pt x="47" y="40"/>
                  <a:pt x="47" y="40"/>
                </a:cubicBezTo>
                <a:cubicBezTo>
                  <a:pt x="49" y="40"/>
                  <a:pt x="51" y="41"/>
                  <a:pt x="51" y="44"/>
                </a:cubicBezTo>
                <a:cubicBezTo>
                  <a:pt x="51" y="46"/>
                  <a:pt x="49" y="48"/>
                  <a:pt x="47" y="48"/>
                </a:cubicBezTo>
                <a:close/>
                <a:moveTo>
                  <a:pt x="51" y="13"/>
                </a:moveTo>
                <a:cubicBezTo>
                  <a:pt x="19" y="18"/>
                  <a:pt x="19" y="18"/>
                  <a:pt x="19" y="18"/>
                </a:cubicBezTo>
                <a:cubicBezTo>
                  <a:pt x="19" y="7"/>
                  <a:pt x="19" y="7"/>
                  <a:pt x="19" y="7"/>
                </a:cubicBezTo>
                <a:cubicBezTo>
                  <a:pt x="51" y="3"/>
                  <a:pt x="51" y="3"/>
                  <a:pt x="51" y="3"/>
                </a:cubicBezTo>
                <a:lnTo>
                  <a:pt x="51" y="13"/>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latin typeface="Calibri" panose="020F0502020204030204"/>
              <a:ea typeface="+mn-ea"/>
              <a:cs typeface="Cordia New" panose="020B0304020202020204" pitchFamily="34" charset="-34"/>
            </a:endParaRPr>
          </a:p>
        </p:txBody>
      </p:sp>
      <p:sp>
        <p:nvSpPr>
          <p:cNvPr id="18" name="Freeform 64"/>
          <p:cNvSpPr>
            <a:spLocks noEditPoints="1"/>
          </p:cNvSpPr>
          <p:nvPr/>
        </p:nvSpPr>
        <p:spPr bwMode="auto">
          <a:xfrm>
            <a:off x="6464449" y="3781736"/>
            <a:ext cx="376776" cy="369203"/>
          </a:xfrm>
          <a:custGeom>
            <a:avLst/>
            <a:gdLst>
              <a:gd name="T0" fmla="*/ 199 w 199"/>
              <a:gd name="T1" fmla="*/ 70 h 195"/>
              <a:gd name="T2" fmla="*/ 128 w 199"/>
              <a:gd name="T3" fmla="*/ 70 h 195"/>
              <a:gd name="T4" fmla="*/ 101 w 199"/>
              <a:gd name="T5" fmla="*/ 0 h 195"/>
              <a:gd name="T6" fmla="*/ 74 w 199"/>
              <a:gd name="T7" fmla="*/ 70 h 195"/>
              <a:gd name="T8" fmla="*/ 0 w 199"/>
              <a:gd name="T9" fmla="*/ 70 h 195"/>
              <a:gd name="T10" fmla="*/ 61 w 199"/>
              <a:gd name="T11" fmla="*/ 114 h 195"/>
              <a:gd name="T12" fmla="*/ 34 w 199"/>
              <a:gd name="T13" fmla="*/ 195 h 195"/>
              <a:gd name="T14" fmla="*/ 101 w 199"/>
              <a:gd name="T15" fmla="*/ 148 h 195"/>
              <a:gd name="T16" fmla="*/ 169 w 199"/>
              <a:gd name="T17" fmla="*/ 195 h 195"/>
              <a:gd name="T18" fmla="*/ 142 w 199"/>
              <a:gd name="T19" fmla="*/ 114 h 195"/>
              <a:gd name="T20" fmla="*/ 199 w 199"/>
              <a:gd name="T21" fmla="*/ 70 h 195"/>
              <a:gd name="T22" fmla="*/ 148 w 199"/>
              <a:gd name="T23" fmla="*/ 171 h 195"/>
              <a:gd name="T24" fmla="*/ 105 w 199"/>
              <a:gd name="T25" fmla="*/ 141 h 195"/>
              <a:gd name="T26" fmla="*/ 101 w 199"/>
              <a:gd name="T27" fmla="*/ 134 h 195"/>
              <a:gd name="T28" fmla="*/ 95 w 199"/>
              <a:gd name="T29" fmla="*/ 141 h 195"/>
              <a:gd name="T30" fmla="*/ 51 w 199"/>
              <a:gd name="T31" fmla="*/ 171 h 195"/>
              <a:gd name="T32" fmla="*/ 68 w 199"/>
              <a:gd name="T33" fmla="*/ 118 h 195"/>
              <a:gd name="T34" fmla="*/ 71 w 199"/>
              <a:gd name="T35" fmla="*/ 111 h 195"/>
              <a:gd name="T36" fmla="*/ 64 w 199"/>
              <a:gd name="T37" fmla="*/ 107 h 195"/>
              <a:gd name="T38" fmla="*/ 27 w 199"/>
              <a:gd name="T39" fmla="*/ 81 h 195"/>
              <a:gd name="T40" fmla="*/ 81 w 199"/>
              <a:gd name="T41" fmla="*/ 81 h 195"/>
              <a:gd name="T42" fmla="*/ 81 w 199"/>
              <a:gd name="T43" fmla="*/ 74 h 195"/>
              <a:gd name="T44" fmla="*/ 101 w 199"/>
              <a:gd name="T45" fmla="*/ 23 h 195"/>
              <a:gd name="T46" fmla="*/ 118 w 199"/>
              <a:gd name="T47" fmla="*/ 74 h 195"/>
              <a:gd name="T48" fmla="*/ 122 w 199"/>
              <a:gd name="T49" fmla="*/ 81 h 195"/>
              <a:gd name="T50" fmla="*/ 172 w 199"/>
              <a:gd name="T51" fmla="*/ 81 h 195"/>
              <a:gd name="T52" fmla="*/ 135 w 199"/>
              <a:gd name="T53" fmla="*/ 107 h 195"/>
              <a:gd name="T54" fmla="*/ 132 w 199"/>
              <a:gd name="T55" fmla="*/ 111 h 195"/>
              <a:gd name="T56" fmla="*/ 148 w 199"/>
              <a:gd name="T57" fmla="*/ 17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9" h="195">
                <a:moveTo>
                  <a:pt x="199" y="70"/>
                </a:moveTo>
                <a:lnTo>
                  <a:pt x="128" y="70"/>
                </a:lnTo>
                <a:lnTo>
                  <a:pt x="101" y="0"/>
                </a:lnTo>
                <a:lnTo>
                  <a:pt x="74" y="70"/>
                </a:lnTo>
                <a:lnTo>
                  <a:pt x="0" y="70"/>
                </a:lnTo>
                <a:lnTo>
                  <a:pt x="61" y="114"/>
                </a:lnTo>
                <a:lnTo>
                  <a:pt x="34" y="195"/>
                </a:lnTo>
                <a:lnTo>
                  <a:pt x="101" y="148"/>
                </a:lnTo>
                <a:lnTo>
                  <a:pt x="169" y="195"/>
                </a:lnTo>
                <a:lnTo>
                  <a:pt x="142" y="114"/>
                </a:lnTo>
                <a:lnTo>
                  <a:pt x="199" y="70"/>
                </a:lnTo>
                <a:close/>
                <a:moveTo>
                  <a:pt x="148" y="171"/>
                </a:moveTo>
                <a:lnTo>
                  <a:pt x="105" y="141"/>
                </a:lnTo>
                <a:lnTo>
                  <a:pt x="101" y="134"/>
                </a:lnTo>
                <a:lnTo>
                  <a:pt x="95" y="141"/>
                </a:lnTo>
                <a:lnTo>
                  <a:pt x="51" y="171"/>
                </a:lnTo>
                <a:lnTo>
                  <a:pt x="68" y="118"/>
                </a:lnTo>
                <a:lnTo>
                  <a:pt x="71" y="111"/>
                </a:lnTo>
                <a:lnTo>
                  <a:pt x="64" y="107"/>
                </a:lnTo>
                <a:lnTo>
                  <a:pt x="27" y="81"/>
                </a:lnTo>
                <a:lnTo>
                  <a:pt x="81" y="81"/>
                </a:lnTo>
                <a:lnTo>
                  <a:pt x="81" y="74"/>
                </a:lnTo>
                <a:lnTo>
                  <a:pt x="101" y="23"/>
                </a:lnTo>
                <a:lnTo>
                  <a:pt x="118" y="74"/>
                </a:lnTo>
                <a:lnTo>
                  <a:pt x="122" y="81"/>
                </a:lnTo>
                <a:lnTo>
                  <a:pt x="172" y="81"/>
                </a:lnTo>
                <a:lnTo>
                  <a:pt x="135" y="107"/>
                </a:lnTo>
                <a:lnTo>
                  <a:pt x="132" y="111"/>
                </a:lnTo>
                <a:lnTo>
                  <a:pt x="148" y="171"/>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latin typeface="Calibri" panose="020F0502020204030204"/>
              <a:ea typeface="+mn-ea"/>
              <a:cs typeface="Cordia New" panose="020B0304020202020204" pitchFamily="34" charset="-34"/>
            </a:endParaRPr>
          </a:p>
        </p:txBody>
      </p:sp>
      <p:sp>
        <p:nvSpPr>
          <p:cNvPr id="19" name="Freeform 72"/>
          <p:cNvSpPr>
            <a:spLocks noEditPoints="1"/>
          </p:cNvSpPr>
          <p:nvPr/>
        </p:nvSpPr>
        <p:spPr bwMode="auto">
          <a:xfrm>
            <a:off x="5173353" y="5234520"/>
            <a:ext cx="374884" cy="369203"/>
          </a:xfrm>
          <a:custGeom>
            <a:avLst/>
            <a:gdLst>
              <a:gd name="T0" fmla="*/ 13 w 59"/>
              <a:gd name="T1" fmla="*/ 39 h 58"/>
              <a:gd name="T2" fmla="*/ 15 w 59"/>
              <a:gd name="T3" fmla="*/ 38 h 58"/>
              <a:gd name="T4" fmla="*/ 15 w 59"/>
              <a:gd name="T5" fmla="*/ 37 h 58"/>
              <a:gd name="T6" fmla="*/ 14 w 59"/>
              <a:gd name="T7" fmla="*/ 36 h 58"/>
              <a:gd name="T8" fmla="*/ 13 w 59"/>
              <a:gd name="T9" fmla="*/ 36 h 58"/>
              <a:gd name="T10" fmla="*/ 11 w 59"/>
              <a:gd name="T11" fmla="*/ 37 h 58"/>
              <a:gd name="T12" fmla="*/ 11 w 59"/>
              <a:gd name="T13" fmla="*/ 38 h 58"/>
              <a:gd name="T14" fmla="*/ 12 w 59"/>
              <a:gd name="T15" fmla="*/ 40 h 58"/>
              <a:gd name="T16" fmla="*/ 13 w 59"/>
              <a:gd name="T17" fmla="*/ 39 h 58"/>
              <a:gd name="T18" fmla="*/ 22 w 59"/>
              <a:gd name="T19" fmla="*/ 38 h 58"/>
              <a:gd name="T20" fmla="*/ 20 w 59"/>
              <a:gd name="T21" fmla="*/ 37 h 58"/>
              <a:gd name="T22" fmla="*/ 19 w 59"/>
              <a:gd name="T23" fmla="*/ 37 h 58"/>
              <a:gd name="T24" fmla="*/ 6 w 59"/>
              <a:gd name="T25" fmla="*/ 51 h 58"/>
              <a:gd name="T26" fmla="*/ 6 w 59"/>
              <a:gd name="T27" fmla="*/ 52 h 58"/>
              <a:gd name="T28" fmla="*/ 7 w 59"/>
              <a:gd name="T29" fmla="*/ 53 h 58"/>
              <a:gd name="T30" fmla="*/ 8 w 59"/>
              <a:gd name="T31" fmla="*/ 53 h 58"/>
              <a:gd name="T32" fmla="*/ 21 w 59"/>
              <a:gd name="T33" fmla="*/ 39 h 58"/>
              <a:gd name="T34" fmla="*/ 22 w 59"/>
              <a:gd name="T35" fmla="*/ 38 h 58"/>
              <a:gd name="T36" fmla="*/ 22 w 59"/>
              <a:gd name="T37" fmla="*/ 44 h 58"/>
              <a:gd name="T38" fmla="*/ 21 w 59"/>
              <a:gd name="T39" fmla="*/ 44 h 58"/>
              <a:gd name="T40" fmla="*/ 17 w 59"/>
              <a:gd name="T41" fmla="*/ 48 h 58"/>
              <a:gd name="T42" fmla="*/ 16 w 59"/>
              <a:gd name="T43" fmla="*/ 49 h 58"/>
              <a:gd name="T44" fmla="*/ 18 w 59"/>
              <a:gd name="T45" fmla="*/ 50 h 58"/>
              <a:gd name="T46" fmla="*/ 19 w 59"/>
              <a:gd name="T47" fmla="*/ 50 h 58"/>
              <a:gd name="T48" fmla="*/ 23 w 59"/>
              <a:gd name="T49" fmla="*/ 46 h 58"/>
              <a:gd name="T50" fmla="*/ 23 w 59"/>
              <a:gd name="T51" fmla="*/ 45 h 58"/>
              <a:gd name="T52" fmla="*/ 22 w 59"/>
              <a:gd name="T53" fmla="*/ 44 h 58"/>
              <a:gd name="T54" fmla="*/ 59 w 59"/>
              <a:gd name="T55" fmla="*/ 1 h 58"/>
              <a:gd name="T56" fmla="*/ 58 w 59"/>
              <a:gd name="T57" fmla="*/ 0 h 58"/>
              <a:gd name="T58" fmla="*/ 57 w 59"/>
              <a:gd name="T59" fmla="*/ 0 h 58"/>
              <a:gd name="T60" fmla="*/ 57 w 59"/>
              <a:gd name="T61" fmla="*/ 0 h 58"/>
              <a:gd name="T62" fmla="*/ 1 w 59"/>
              <a:gd name="T63" fmla="*/ 24 h 58"/>
              <a:gd name="T64" fmla="*/ 1 w 59"/>
              <a:gd name="T65" fmla="*/ 24 h 58"/>
              <a:gd name="T66" fmla="*/ 1 w 59"/>
              <a:gd name="T67" fmla="*/ 24 h 58"/>
              <a:gd name="T68" fmla="*/ 1 w 59"/>
              <a:gd name="T69" fmla="*/ 24 h 58"/>
              <a:gd name="T70" fmla="*/ 0 w 59"/>
              <a:gd name="T71" fmla="*/ 25 h 58"/>
              <a:gd name="T72" fmla="*/ 1 w 59"/>
              <a:gd name="T73" fmla="*/ 26 h 58"/>
              <a:gd name="T74" fmla="*/ 1 w 59"/>
              <a:gd name="T75" fmla="*/ 26 h 58"/>
              <a:gd name="T76" fmla="*/ 23 w 59"/>
              <a:gd name="T77" fmla="*/ 35 h 58"/>
              <a:gd name="T78" fmla="*/ 32 w 59"/>
              <a:gd name="T79" fmla="*/ 57 h 58"/>
              <a:gd name="T80" fmla="*/ 32 w 59"/>
              <a:gd name="T81" fmla="*/ 57 h 58"/>
              <a:gd name="T82" fmla="*/ 34 w 59"/>
              <a:gd name="T83" fmla="*/ 58 h 58"/>
              <a:gd name="T84" fmla="*/ 35 w 59"/>
              <a:gd name="T85" fmla="*/ 58 h 58"/>
              <a:gd name="T86" fmla="*/ 35 w 59"/>
              <a:gd name="T87" fmla="*/ 58 h 58"/>
              <a:gd name="T88" fmla="*/ 35 w 59"/>
              <a:gd name="T89" fmla="*/ 58 h 58"/>
              <a:gd name="T90" fmla="*/ 35 w 59"/>
              <a:gd name="T91" fmla="*/ 58 h 58"/>
              <a:gd name="T92" fmla="*/ 59 w 59"/>
              <a:gd name="T93" fmla="*/ 2 h 58"/>
              <a:gd name="T94" fmla="*/ 59 w 59"/>
              <a:gd name="T95" fmla="*/ 2 h 58"/>
              <a:gd name="T96" fmla="*/ 59 w 59"/>
              <a:gd name="T97" fmla="*/ 1 h 58"/>
              <a:gd name="T98" fmla="*/ 5 w 59"/>
              <a:gd name="T99" fmla="*/ 25 h 58"/>
              <a:gd name="T100" fmla="*/ 52 w 59"/>
              <a:gd name="T101" fmla="*/ 5 h 58"/>
              <a:gd name="T102" fmla="*/ 24 w 59"/>
              <a:gd name="T103" fmla="*/ 33 h 58"/>
              <a:gd name="T104" fmla="*/ 5 w 59"/>
              <a:gd name="T105" fmla="*/ 25 h 58"/>
              <a:gd name="T106" fmla="*/ 34 w 59"/>
              <a:gd name="T107" fmla="*/ 54 h 58"/>
              <a:gd name="T108" fmla="*/ 26 w 59"/>
              <a:gd name="T109" fmla="*/ 35 h 58"/>
              <a:gd name="T110" fmla="*/ 54 w 59"/>
              <a:gd name="T111" fmla="*/ 7 h 58"/>
              <a:gd name="T112" fmla="*/ 34 w 59"/>
              <a:gd name="T113" fmla="*/ 5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9" h="58">
                <a:moveTo>
                  <a:pt x="13" y="39"/>
                </a:moveTo>
                <a:cubicBezTo>
                  <a:pt x="15" y="38"/>
                  <a:pt x="15" y="38"/>
                  <a:pt x="15" y="38"/>
                </a:cubicBezTo>
                <a:cubicBezTo>
                  <a:pt x="15" y="38"/>
                  <a:pt x="15" y="37"/>
                  <a:pt x="15" y="37"/>
                </a:cubicBezTo>
                <a:cubicBezTo>
                  <a:pt x="15" y="36"/>
                  <a:pt x="14" y="36"/>
                  <a:pt x="14" y="36"/>
                </a:cubicBezTo>
                <a:cubicBezTo>
                  <a:pt x="13" y="36"/>
                  <a:pt x="13" y="36"/>
                  <a:pt x="13" y="36"/>
                </a:cubicBezTo>
                <a:cubicBezTo>
                  <a:pt x="11" y="37"/>
                  <a:pt x="11" y="37"/>
                  <a:pt x="11" y="37"/>
                </a:cubicBezTo>
                <a:cubicBezTo>
                  <a:pt x="11" y="38"/>
                  <a:pt x="11" y="38"/>
                  <a:pt x="11" y="38"/>
                </a:cubicBezTo>
                <a:cubicBezTo>
                  <a:pt x="11" y="39"/>
                  <a:pt x="12" y="40"/>
                  <a:pt x="12" y="40"/>
                </a:cubicBezTo>
                <a:cubicBezTo>
                  <a:pt x="13" y="40"/>
                  <a:pt x="13" y="40"/>
                  <a:pt x="13" y="39"/>
                </a:cubicBezTo>
                <a:close/>
                <a:moveTo>
                  <a:pt x="22" y="38"/>
                </a:moveTo>
                <a:cubicBezTo>
                  <a:pt x="22" y="38"/>
                  <a:pt x="21" y="37"/>
                  <a:pt x="20" y="37"/>
                </a:cubicBezTo>
                <a:cubicBezTo>
                  <a:pt x="20" y="37"/>
                  <a:pt x="20" y="37"/>
                  <a:pt x="19" y="37"/>
                </a:cubicBezTo>
                <a:cubicBezTo>
                  <a:pt x="6" y="51"/>
                  <a:pt x="6" y="51"/>
                  <a:pt x="6" y="51"/>
                </a:cubicBezTo>
                <a:cubicBezTo>
                  <a:pt x="6" y="51"/>
                  <a:pt x="6" y="51"/>
                  <a:pt x="6" y="52"/>
                </a:cubicBezTo>
                <a:cubicBezTo>
                  <a:pt x="6" y="52"/>
                  <a:pt x="6" y="53"/>
                  <a:pt x="7" y="53"/>
                </a:cubicBezTo>
                <a:cubicBezTo>
                  <a:pt x="7" y="53"/>
                  <a:pt x="8" y="53"/>
                  <a:pt x="8" y="53"/>
                </a:cubicBezTo>
                <a:cubicBezTo>
                  <a:pt x="21" y="39"/>
                  <a:pt x="21" y="39"/>
                  <a:pt x="21" y="39"/>
                </a:cubicBezTo>
                <a:cubicBezTo>
                  <a:pt x="22" y="39"/>
                  <a:pt x="22" y="39"/>
                  <a:pt x="22" y="38"/>
                </a:cubicBezTo>
                <a:close/>
                <a:moveTo>
                  <a:pt x="22" y="44"/>
                </a:moveTo>
                <a:cubicBezTo>
                  <a:pt x="21" y="44"/>
                  <a:pt x="21" y="44"/>
                  <a:pt x="21" y="44"/>
                </a:cubicBezTo>
                <a:cubicBezTo>
                  <a:pt x="17" y="48"/>
                  <a:pt x="17" y="48"/>
                  <a:pt x="17" y="48"/>
                </a:cubicBezTo>
                <a:cubicBezTo>
                  <a:pt x="16" y="48"/>
                  <a:pt x="16" y="49"/>
                  <a:pt x="16" y="49"/>
                </a:cubicBezTo>
                <a:cubicBezTo>
                  <a:pt x="16" y="50"/>
                  <a:pt x="17" y="50"/>
                  <a:pt x="18" y="50"/>
                </a:cubicBezTo>
                <a:cubicBezTo>
                  <a:pt x="18" y="50"/>
                  <a:pt x="18" y="50"/>
                  <a:pt x="19" y="50"/>
                </a:cubicBezTo>
                <a:cubicBezTo>
                  <a:pt x="23" y="46"/>
                  <a:pt x="23" y="46"/>
                  <a:pt x="23" y="46"/>
                </a:cubicBezTo>
                <a:cubicBezTo>
                  <a:pt x="23" y="46"/>
                  <a:pt x="23" y="45"/>
                  <a:pt x="23" y="45"/>
                </a:cubicBezTo>
                <a:cubicBezTo>
                  <a:pt x="23" y="44"/>
                  <a:pt x="22" y="44"/>
                  <a:pt x="22" y="44"/>
                </a:cubicBezTo>
                <a:close/>
                <a:moveTo>
                  <a:pt x="59" y="1"/>
                </a:moveTo>
                <a:cubicBezTo>
                  <a:pt x="59" y="0"/>
                  <a:pt x="58" y="0"/>
                  <a:pt x="58" y="0"/>
                </a:cubicBezTo>
                <a:cubicBezTo>
                  <a:pt x="57" y="0"/>
                  <a:pt x="57" y="0"/>
                  <a:pt x="57" y="0"/>
                </a:cubicBezTo>
                <a:cubicBezTo>
                  <a:pt x="57" y="0"/>
                  <a:pt x="57" y="0"/>
                  <a:pt x="57" y="0"/>
                </a:cubicBezTo>
                <a:cubicBezTo>
                  <a:pt x="1" y="24"/>
                  <a:pt x="1" y="24"/>
                  <a:pt x="1" y="24"/>
                </a:cubicBezTo>
                <a:cubicBezTo>
                  <a:pt x="1" y="24"/>
                  <a:pt x="1" y="24"/>
                  <a:pt x="1" y="24"/>
                </a:cubicBezTo>
                <a:cubicBezTo>
                  <a:pt x="1" y="24"/>
                  <a:pt x="1" y="24"/>
                  <a:pt x="1" y="24"/>
                </a:cubicBezTo>
                <a:cubicBezTo>
                  <a:pt x="1" y="24"/>
                  <a:pt x="1" y="24"/>
                  <a:pt x="1" y="24"/>
                </a:cubicBezTo>
                <a:cubicBezTo>
                  <a:pt x="1" y="24"/>
                  <a:pt x="0" y="24"/>
                  <a:pt x="0" y="25"/>
                </a:cubicBezTo>
                <a:cubicBezTo>
                  <a:pt x="0" y="26"/>
                  <a:pt x="1" y="26"/>
                  <a:pt x="1" y="26"/>
                </a:cubicBezTo>
                <a:cubicBezTo>
                  <a:pt x="1" y="26"/>
                  <a:pt x="1" y="26"/>
                  <a:pt x="1" y="26"/>
                </a:cubicBezTo>
                <a:cubicBezTo>
                  <a:pt x="23" y="35"/>
                  <a:pt x="23" y="35"/>
                  <a:pt x="23" y="35"/>
                </a:cubicBezTo>
                <a:cubicBezTo>
                  <a:pt x="32" y="57"/>
                  <a:pt x="32" y="57"/>
                  <a:pt x="32" y="57"/>
                </a:cubicBezTo>
                <a:cubicBezTo>
                  <a:pt x="32" y="57"/>
                  <a:pt x="32" y="57"/>
                  <a:pt x="32" y="57"/>
                </a:cubicBezTo>
                <a:cubicBezTo>
                  <a:pt x="33" y="58"/>
                  <a:pt x="33" y="58"/>
                  <a:pt x="34" y="58"/>
                </a:cubicBezTo>
                <a:cubicBezTo>
                  <a:pt x="34" y="58"/>
                  <a:pt x="35" y="58"/>
                  <a:pt x="35" y="58"/>
                </a:cubicBezTo>
                <a:cubicBezTo>
                  <a:pt x="35" y="58"/>
                  <a:pt x="35" y="58"/>
                  <a:pt x="35" y="58"/>
                </a:cubicBezTo>
                <a:cubicBezTo>
                  <a:pt x="35" y="58"/>
                  <a:pt x="35" y="58"/>
                  <a:pt x="35" y="58"/>
                </a:cubicBezTo>
                <a:cubicBezTo>
                  <a:pt x="35" y="58"/>
                  <a:pt x="35" y="58"/>
                  <a:pt x="35" y="58"/>
                </a:cubicBezTo>
                <a:cubicBezTo>
                  <a:pt x="59" y="2"/>
                  <a:pt x="59" y="2"/>
                  <a:pt x="59" y="2"/>
                </a:cubicBezTo>
                <a:cubicBezTo>
                  <a:pt x="59" y="2"/>
                  <a:pt x="59" y="2"/>
                  <a:pt x="59" y="2"/>
                </a:cubicBezTo>
                <a:cubicBezTo>
                  <a:pt x="59" y="1"/>
                  <a:pt x="59" y="1"/>
                  <a:pt x="59" y="1"/>
                </a:cubicBezTo>
                <a:close/>
                <a:moveTo>
                  <a:pt x="5" y="25"/>
                </a:moveTo>
                <a:cubicBezTo>
                  <a:pt x="52" y="5"/>
                  <a:pt x="52" y="5"/>
                  <a:pt x="52" y="5"/>
                </a:cubicBezTo>
                <a:cubicBezTo>
                  <a:pt x="24" y="33"/>
                  <a:pt x="24" y="33"/>
                  <a:pt x="24" y="33"/>
                </a:cubicBezTo>
                <a:lnTo>
                  <a:pt x="5" y="25"/>
                </a:lnTo>
                <a:close/>
                <a:moveTo>
                  <a:pt x="34" y="54"/>
                </a:moveTo>
                <a:cubicBezTo>
                  <a:pt x="26" y="35"/>
                  <a:pt x="26" y="35"/>
                  <a:pt x="26" y="35"/>
                </a:cubicBezTo>
                <a:cubicBezTo>
                  <a:pt x="54" y="7"/>
                  <a:pt x="54" y="7"/>
                  <a:pt x="54" y="7"/>
                </a:cubicBezTo>
                <a:lnTo>
                  <a:pt x="34" y="54"/>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latin typeface="Calibri" panose="020F0502020204030204"/>
              <a:ea typeface="+mn-ea"/>
              <a:cs typeface="Cordia New" panose="020B0304020202020204" pitchFamily="34" charset="-34"/>
            </a:endParaRPr>
          </a:p>
        </p:txBody>
      </p:sp>
      <p:sp>
        <p:nvSpPr>
          <p:cNvPr id="20" name="Freeform 75"/>
          <p:cNvSpPr>
            <a:spLocks noEditPoints="1"/>
          </p:cNvSpPr>
          <p:nvPr/>
        </p:nvSpPr>
        <p:spPr bwMode="auto">
          <a:xfrm>
            <a:off x="5172407" y="2328366"/>
            <a:ext cx="376776" cy="369203"/>
          </a:xfrm>
          <a:custGeom>
            <a:avLst/>
            <a:gdLst>
              <a:gd name="T0" fmla="*/ 32 w 59"/>
              <a:gd name="T1" fmla="*/ 42 h 58"/>
              <a:gd name="T2" fmla="*/ 22 w 59"/>
              <a:gd name="T3" fmla="*/ 42 h 58"/>
              <a:gd name="T4" fmla="*/ 8 w 59"/>
              <a:gd name="T5" fmla="*/ 44 h 58"/>
              <a:gd name="T6" fmla="*/ 22 w 59"/>
              <a:gd name="T7" fmla="*/ 45 h 58"/>
              <a:gd name="T8" fmla="*/ 32 w 59"/>
              <a:gd name="T9" fmla="*/ 45 h 58"/>
              <a:gd name="T10" fmla="*/ 51 w 59"/>
              <a:gd name="T11" fmla="*/ 44 h 58"/>
              <a:gd name="T12" fmla="*/ 27 w 59"/>
              <a:gd name="T13" fmla="*/ 46 h 58"/>
              <a:gd name="T14" fmla="*/ 27 w 59"/>
              <a:gd name="T15" fmla="*/ 41 h 58"/>
              <a:gd name="T16" fmla="*/ 27 w 59"/>
              <a:gd name="T17" fmla="*/ 46 h 58"/>
              <a:gd name="T18" fmla="*/ 27 w 59"/>
              <a:gd name="T19" fmla="*/ 13 h 58"/>
              <a:gd name="T20" fmla="*/ 17 w 59"/>
              <a:gd name="T21" fmla="*/ 13 h 58"/>
              <a:gd name="T22" fmla="*/ 8 w 59"/>
              <a:gd name="T23" fmla="*/ 14 h 58"/>
              <a:gd name="T24" fmla="*/ 17 w 59"/>
              <a:gd name="T25" fmla="*/ 16 h 58"/>
              <a:gd name="T26" fmla="*/ 27 w 59"/>
              <a:gd name="T27" fmla="*/ 16 h 58"/>
              <a:gd name="T28" fmla="*/ 51 w 59"/>
              <a:gd name="T29" fmla="*/ 14 h 58"/>
              <a:gd name="T30" fmla="*/ 22 w 59"/>
              <a:gd name="T31" fmla="*/ 17 h 58"/>
              <a:gd name="T32" fmla="*/ 22 w 59"/>
              <a:gd name="T33" fmla="*/ 12 h 58"/>
              <a:gd name="T34" fmla="*/ 22 w 59"/>
              <a:gd name="T35" fmla="*/ 17 h 58"/>
              <a:gd name="T36" fmla="*/ 45 w 59"/>
              <a:gd name="T37" fmla="*/ 28 h 58"/>
              <a:gd name="T38" fmla="*/ 35 w 59"/>
              <a:gd name="T39" fmla="*/ 28 h 58"/>
              <a:gd name="T40" fmla="*/ 8 w 59"/>
              <a:gd name="T41" fmla="*/ 29 h 58"/>
              <a:gd name="T42" fmla="*/ 35 w 59"/>
              <a:gd name="T43" fmla="*/ 30 h 58"/>
              <a:gd name="T44" fmla="*/ 45 w 59"/>
              <a:gd name="T45" fmla="*/ 30 h 58"/>
              <a:gd name="T46" fmla="*/ 51 w 59"/>
              <a:gd name="T47" fmla="*/ 29 h 58"/>
              <a:gd name="T48" fmla="*/ 40 w 59"/>
              <a:gd name="T49" fmla="*/ 32 h 58"/>
              <a:gd name="T50" fmla="*/ 40 w 59"/>
              <a:gd name="T51" fmla="*/ 26 h 58"/>
              <a:gd name="T52" fmla="*/ 40 w 59"/>
              <a:gd name="T53" fmla="*/ 32 h 58"/>
              <a:gd name="T54" fmla="*/ 6 w 59"/>
              <a:gd name="T55" fmla="*/ 0 h 58"/>
              <a:gd name="T56" fmla="*/ 0 w 59"/>
              <a:gd name="T57" fmla="*/ 53 h 58"/>
              <a:gd name="T58" fmla="*/ 54 w 59"/>
              <a:gd name="T59" fmla="*/ 58 h 58"/>
              <a:gd name="T60" fmla="*/ 59 w 59"/>
              <a:gd name="T61" fmla="*/ 5 h 58"/>
              <a:gd name="T62" fmla="*/ 56 w 59"/>
              <a:gd name="T63" fmla="*/ 53 h 58"/>
              <a:gd name="T64" fmla="*/ 6 w 59"/>
              <a:gd name="T65" fmla="*/ 56 h 58"/>
              <a:gd name="T66" fmla="*/ 3 w 59"/>
              <a:gd name="T67" fmla="*/ 5 h 58"/>
              <a:gd name="T68" fmla="*/ 54 w 59"/>
              <a:gd name="T69" fmla="*/ 2 h 58"/>
              <a:gd name="T70" fmla="*/ 56 w 59"/>
              <a:gd name="T71" fmla="*/ 5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9" h="58">
                <a:moveTo>
                  <a:pt x="50" y="42"/>
                </a:moveTo>
                <a:cubicBezTo>
                  <a:pt x="32" y="42"/>
                  <a:pt x="32" y="42"/>
                  <a:pt x="32" y="42"/>
                </a:cubicBezTo>
                <a:cubicBezTo>
                  <a:pt x="32" y="40"/>
                  <a:pt x="29" y="38"/>
                  <a:pt x="27" y="38"/>
                </a:cubicBezTo>
                <a:cubicBezTo>
                  <a:pt x="25" y="38"/>
                  <a:pt x="22" y="40"/>
                  <a:pt x="22" y="42"/>
                </a:cubicBezTo>
                <a:cubicBezTo>
                  <a:pt x="10" y="42"/>
                  <a:pt x="10" y="42"/>
                  <a:pt x="10" y="42"/>
                </a:cubicBezTo>
                <a:cubicBezTo>
                  <a:pt x="9" y="42"/>
                  <a:pt x="8" y="43"/>
                  <a:pt x="8" y="44"/>
                </a:cubicBezTo>
                <a:cubicBezTo>
                  <a:pt x="8" y="44"/>
                  <a:pt x="9" y="45"/>
                  <a:pt x="10" y="45"/>
                </a:cubicBezTo>
                <a:cubicBezTo>
                  <a:pt x="22" y="45"/>
                  <a:pt x="22" y="45"/>
                  <a:pt x="22" y="45"/>
                </a:cubicBezTo>
                <a:cubicBezTo>
                  <a:pt x="22" y="47"/>
                  <a:pt x="25" y="49"/>
                  <a:pt x="27" y="49"/>
                </a:cubicBezTo>
                <a:cubicBezTo>
                  <a:pt x="29" y="49"/>
                  <a:pt x="32" y="47"/>
                  <a:pt x="32" y="45"/>
                </a:cubicBezTo>
                <a:cubicBezTo>
                  <a:pt x="50" y="45"/>
                  <a:pt x="50" y="45"/>
                  <a:pt x="50" y="45"/>
                </a:cubicBezTo>
                <a:cubicBezTo>
                  <a:pt x="50" y="45"/>
                  <a:pt x="51" y="44"/>
                  <a:pt x="51" y="44"/>
                </a:cubicBezTo>
                <a:cubicBezTo>
                  <a:pt x="51" y="43"/>
                  <a:pt x="50" y="42"/>
                  <a:pt x="50" y="42"/>
                </a:cubicBezTo>
                <a:close/>
                <a:moveTo>
                  <a:pt x="27" y="46"/>
                </a:moveTo>
                <a:cubicBezTo>
                  <a:pt x="26" y="46"/>
                  <a:pt x="24" y="45"/>
                  <a:pt x="24" y="44"/>
                </a:cubicBezTo>
                <a:cubicBezTo>
                  <a:pt x="24" y="42"/>
                  <a:pt x="26" y="41"/>
                  <a:pt x="27" y="41"/>
                </a:cubicBezTo>
                <a:cubicBezTo>
                  <a:pt x="28" y="41"/>
                  <a:pt x="30" y="42"/>
                  <a:pt x="30" y="44"/>
                </a:cubicBezTo>
                <a:cubicBezTo>
                  <a:pt x="30" y="45"/>
                  <a:pt x="28" y="46"/>
                  <a:pt x="27" y="46"/>
                </a:cubicBezTo>
                <a:close/>
                <a:moveTo>
                  <a:pt x="50" y="13"/>
                </a:moveTo>
                <a:cubicBezTo>
                  <a:pt x="27" y="13"/>
                  <a:pt x="27" y="13"/>
                  <a:pt x="27" y="13"/>
                </a:cubicBezTo>
                <a:cubicBezTo>
                  <a:pt x="26" y="11"/>
                  <a:pt x="24" y="9"/>
                  <a:pt x="22" y="9"/>
                </a:cubicBezTo>
                <a:cubicBezTo>
                  <a:pt x="19" y="9"/>
                  <a:pt x="17" y="11"/>
                  <a:pt x="17" y="13"/>
                </a:cubicBezTo>
                <a:cubicBezTo>
                  <a:pt x="10" y="13"/>
                  <a:pt x="10" y="13"/>
                  <a:pt x="10" y="13"/>
                </a:cubicBezTo>
                <a:cubicBezTo>
                  <a:pt x="9" y="13"/>
                  <a:pt x="8" y="14"/>
                  <a:pt x="8" y="14"/>
                </a:cubicBezTo>
                <a:cubicBezTo>
                  <a:pt x="8" y="15"/>
                  <a:pt x="9" y="16"/>
                  <a:pt x="10" y="16"/>
                </a:cubicBezTo>
                <a:cubicBezTo>
                  <a:pt x="17" y="16"/>
                  <a:pt x="17" y="16"/>
                  <a:pt x="17" y="16"/>
                </a:cubicBezTo>
                <a:cubicBezTo>
                  <a:pt x="17" y="18"/>
                  <a:pt x="19" y="20"/>
                  <a:pt x="22" y="20"/>
                </a:cubicBezTo>
                <a:cubicBezTo>
                  <a:pt x="24" y="20"/>
                  <a:pt x="26" y="18"/>
                  <a:pt x="27" y="16"/>
                </a:cubicBezTo>
                <a:cubicBezTo>
                  <a:pt x="50" y="16"/>
                  <a:pt x="50" y="16"/>
                  <a:pt x="50" y="16"/>
                </a:cubicBezTo>
                <a:cubicBezTo>
                  <a:pt x="50" y="16"/>
                  <a:pt x="51" y="15"/>
                  <a:pt x="51" y="14"/>
                </a:cubicBezTo>
                <a:cubicBezTo>
                  <a:pt x="51" y="14"/>
                  <a:pt x="50" y="13"/>
                  <a:pt x="50" y="13"/>
                </a:cubicBezTo>
                <a:close/>
                <a:moveTo>
                  <a:pt x="22" y="17"/>
                </a:moveTo>
                <a:cubicBezTo>
                  <a:pt x="20" y="17"/>
                  <a:pt x="19" y="16"/>
                  <a:pt x="19" y="14"/>
                </a:cubicBezTo>
                <a:cubicBezTo>
                  <a:pt x="19" y="13"/>
                  <a:pt x="20" y="12"/>
                  <a:pt x="22" y="12"/>
                </a:cubicBezTo>
                <a:cubicBezTo>
                  <a:pt x="23" y="12"/>
                  <a:pt x="24" y="13"/>
                  <a:pt x="24" y="14"/>
                </a:cubicBezTo>
                <a:cubicBezTo>
                  <a:pt x="24" y="16"/>
                  <a:pt x="23" y="17"/>
                  <a:pt x="22" y="17"/>
                </a:cubicBezTo>
                <a:close/>
                <a:moveTo>
                  <a:pt x="50" y="28"/>
                </a:moveTo>
                <a:cubicBezTo>
                  <a:pt x="45" y="28"/>
                  <a:pt x="45" y="28"/>
                  <a:pt x="45" y="28"/>
                </a:cubicBezTo>
                <a:cubicBezTo>
                  <a:pt x="45" y="25"/>
                  <a:pt x="43" y="24"/>
                  <a:pt x="40" y="24"/>
                </a:cubicBezTo>
                <a:cubicBezTo>
                  <a:pt x="38" y="24"/>
                  <a:pt x="36" y="25"/>
                  <a:pt x="35" y="28"/>
                </a:cubicBezTo>
                <a:cubicBezTo>
                  <a:pt x="10" y="28"/>
                  <a:pt x="10" y="28"/>
                  <a:pt x="10" y="28"/>
                </a:cubicBezTo>
                <a:cubicBezTo>
                  <a:pt x="9" y="28"/>
                  <a:pt x="8" y="28"/>
                  <a:pt x="8" y="29"/>
                </a:cubicBezTo>
                <a:cubicBezTo>
                  <a:pt x="8" y="30"/>
                  <a:pt x="9" y="30"/>
                  <a:pt x="10" y="30"/>
                </a:cubicBezTo>
                <a:cubicBezTo>
                  <a:pt x="35" y="30"/>
                  <a:pt x="35" y="30"/>
                  <a:pt x="35" y="30"/>
                </a:cubicBezTo>
                <a:cubicBezTo>
                  <a:pt x="36" y="33"/>
                  <a:pt x="38" y="34"/>
                  <a:pt x="40" y="34"/>
                </a:cubicBezTo>
                <a:cubicBezTo>
                  <a:pt x="43" y="34"/>
                  <a:pt x="45" y="33"/>
                  <a:pt x="45" y="30"/>
                </a:cubicBezTo>
                <a:cubicBezTo>
                  <a:pt x="50" y="30"/>
                  <a:pt x="50" y="30"/>
                  <a:pt x="50" y="30"/>
                </a:cubicBezTo>
                <a:cubicBezTo>
                  <a:pt x="50" y="30"/>
                  <a:pt x="51" y="30"/>
                  <a:pt x="51" y="29"/>
                </a:cubicBezTo>
                <a:cubicBezTo>
                  <a:pt x="51" y="28"/>
                  <a:pt x="50" y="28"/>
                  <a:pt x="50" y="28"/>
                </a:cubicBezTo>
                <a:close/>
                <a:moveTo>
                  <a:pt x="40" y="32"/>
                </a:moveTo>
                <a:cubicBezTo>
                  <a:pt x="39" y="32"/>
                  <a:pt x="38" y="30"/>
                  <a:pt x="38" y="29"/>
                </a:cubicBezTo>
                <a:cubicBezTo>
                  <a:pt x="38" y="28"/>
                  <a:pt x="39" y="26"/>
                  <a:pt x="40" y="26"/>
                </a:cubicBezTo>
                <a:cubicBezTo>
                  <a:pt x="42" y="26"/>
                  <a:pt x="43" y="28"/>
                  <a:pt x="43" y="29"/>
                </a:cubicBezTo>
                <a:cubicBezTo>
                  <a:pt x="43" y="30"/>
                  <a:pt x="42" y="32"/>
                  <a:pt x="40" y="32"/>
                </a:cubicBezTo>
                <a:close/>
                <a:moveTo>
                  <a:pt x="54" y="0"/>
                </a:moveTo>
                <a:cubicBezTo>
                  <a:pt x="6" y="0"/>
                  <a:pt x="6" y="0"/>
                  <a:pt x="6" y="0"/>
                </a:cubicBezTo>
                <a:cubicBezTo>
                  <a:pt x="3" y="0"/>
                  <a:pt x="0" y="2"/>
                  <a:pt x="0" y="5"/>
                </a:cubicBezTo>
                <a:cubicBezTo>
                  <a:pt x="0" y="53"/>
                  <a:pt x="0" y="53"/>
                  <a:pt x="0" y="53"/>
                </a:cubicBezTo>
                <a:cubicBezTo>
                  <a:pt x="0" y="56"/>
                  <a:pt x="3" y="58"/>
                  <a:pt x="6" y="58"/>
                </a:cubicBezTo>
                <a:cubicBezTo>
                  <a:pt x="54" y="58"/>
                  <a:pt x="54" y="58"/>
                  <a:pt x="54" y="58"/>
                </a:cubicBezTo>
                <a:cubicBezTo>
                  <a:pt x="57" y="58"/>
                  <a:pt x="59" y="56"/>
                  <a:pt x="59" y="53"/>
                </a:cubicBezTo>
                <a:cubicBezTo>
                  <a:pt x="59" y="5"/>
                  <a:pt x="59" y="5"/>
                  <a:pt x="59" y="5"/>
                </a:cubicBezTo>
                <a:cubicBezTo>
                  <a:pt x="59" y="2"/>
                  <a:pt x="57" y="0"/>
                  <a:pt x="54" y="0"/>
                </a:cubicBezTo>
                <a:close/>
                <a:moveTo>
                  <a:pt x="56" y="53"/>
                </a:moveTo>
                <a:cubicBezTo>
                  <a:pt x="56" y="54"/>
                  <a:pt x="55" y="56"/>
                  <a:pt x="54" y="56"/>
                </a:cubicBezTo>
                <a:cubicBezTo>
                  <a:pt x="6" y="56"/>
                  <a:pt x="6" y="56"/>
                  <a:pt x="6" y="56"/>
                </a:cubicBezTo>
                <a:cubicBezTo>
                  <a:pt x="4" y="56"/>
                  <a:pt x="3" y="54"/>
                  <a:pt x="3" y="53"/>
                </a:cubicBezTo>
                <a:cubicBezTo>
                  <a:pt x="3" y="5"/>
                  <a:pt x="3" y="5"/>
                  <a:pt x="3" y="5"/>
                </a:cubicBezTo>
                <a:cubicBezTo>
                  <a:pt x="3" y="4"/>
                  <a:pt x="4" y="2"/>
                  <a:pt x="6" y="2"/>
                </a:cubicBezTo>
                <a:cubicBezTo>
                  <a:pt x="54" y="2"/>
                  <a:pt x="54" y="2"/>
                  <a:pt x="54" y="2"/>
                </a:cubicBezTo>
                <a:cubicBezTo>
                  <a:pt x="55" y="2"/>
                  <a:pt x="56" y="4"/>
                  <a:pt x="56" y="5"/>
                </a:cubicBezTo>
                <a:lnTo>
                  <a:pt x="56" y="53"/>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latin typeface="Calibri" panose="020F0502020204030204"/>
              <a:ea typeface="+mn-ea"/>
              <a:cs typeface="Cordia New" panose="020B0304020202020204" pitchFamily="34" charset="-34"/>
            </a:endParaRPr>
          </a:p>
        </p:txBody>
      </p:sp>
      <p:sp>
        <p:nvSpPr>
          <p:cNvPr id="21" name="Freeform 76"/>
          <p:cNvSpPr>
            <a:spLocks noEditPoints="1"/>
          </p:cNvSpPr>
          <p:nvPr/>
        </p:nvSpPr>
        <p:spPr bwMode="auto">
          <a:xfrm>
            <a:off x="6464449" y="2328366"/>
            <a:ext cx="376776" cy="369203"/>
          </a:xfrm>
          <a:custGeom>
            <a:avLst/>
            <a:gdLst>
              <a:gd name="T0" fmla="*/ 54 w 59"/>
              <a:gd name="T1" fmla="*/ 22 h 58"/>
              <a:gd name="T2" fmla="*/ 53 w 59"/>
              <a:gd name="T3" fmla="*/ 14 h 58"/>
              <a:gd name="T4" fmla="*/ 48 w 59"/>
              <a:gd name="T5" fmla="*/ 5 h 58"/>
              <a:gd name="T6" fmla="*/ 45 w 59"/>
              <a:gd name="T7" fmla="*/ 5 h 58"/>
              <a:gd name="T8" fmla="*/ 36 w 59"/>
              <a:gd name="T9" fmla="*/ 4 h 58"/>
              <a:gd name="T10" fmla="*/ 34 w 59"/>
              <a:gd name="T11" fmla="*/ 0 h 58"/>
              <a:gd name="T12" fmla="*/ 24 w 59"/>
              <a:gd name="T13" fmla="*/ 2 h 58"/>
              <a:gd name="T14" fmla="*/ 17 w 59"/>
              <a:gd name="T15" fmla="*/ 7 h 58"/>
              <a:gd name="T16" fmla="*/ 13 w 59"/>
              <a:gd name="T17" fmla="*/ 5 h 58"/>
              <a:gd name="T18" fmla="*/ 6 w 59"/>
              <a:gd name="T19" fmla="*/ 11 h 58"/>
              <a:gd name="T20" fmla="*/ 8 w 59"/>
              <a:gd name="T21" fmla="*/ 16 h 58"/>
              <a:gd name="T22" fmla="*/ 2 w 59"/>
              <a:gd name="T23" fmla="*/ 23 h 58"/>
              <a:gd name="T24" fmla="*/ 0 w 59"/>
              <a:gd name="T25" fmla="*/ 33 h 58"/>
              <a:gd name="T26" fmla="*/ 5 w 59"/>
              <a:gd name="T27" fmla="*/ 36 h 58"/>
              <a:gd name="T28" fmla="*/ 6 w 59"/>
              <a:gd name="T29" fmla="*/ 44 h 58"/>
              <a:gd name="T30" fmla="*/ 12 w 59"/>
              <a:gd name="T31" fmla="*/ 53 h 58"/>
              <a:gd name="T32" fmla="*/ 14 w 59"/>
              <a:gd name="T33" fmla="*/ 53 h 58"/>
              <a:gd name="T34" fmla="*/ 23 w 59"/>
              <a:gd name="T35" fmla="*/ 54 h 58"/>
              <a:gd name="T36" fmla="*/ 26 w 59"/>
              <a:gd name="T37" fmla="*/ 58 h 58"/>
              <a:gd name="T38" fmla="*/ 36 w 59"/>
              <a:gd name="T39" fmla="*/ 56 h 58"/>
              <a:gd name="T40" fmla="*/ 42 w 59"/>
              <a:gd name="T41" fmla="*/ 51 h 58"/>
              <a:gd name="T42" fmla="*/ 46 w 59"/>
              <a:gd name="T43" fmla="*/ 53 h 58"/>
              <a:gd name="T44" fmla="*/ 53 w 59"/>
              <a:gd name="T45" fmla="*/ 47 h 58"/>
              <a:gd name="T46" fmla="*/ 52 w 59"/>
              <a:gd name="T47" fmla="*/ 42 h 58"/>
              <a:gd name="T48" fmla="*/ 57 w 59"/>
              <a:gd name="T49" fmla="*/ 35 h 58"/>
              <a:gd name="T50" fmla="*/ 59 w 59"/>
              <a:gd name="T51" fmla="*/ 25 h 58"/>
              <a:gd name="T52" fmla="*/ 56 w 59"/>
              <a:gd name="T53" fmla="*/ 32 h 58"/>
              <a:gd name="T54" fmla="*/ 54 w 59"/>
              <a:gd name="T55" fmla="*/ 33 h 58"/>
              <a:gd name="T56" fmla="*/ 49 w 59"/>
              <a:gd name="T57" fmla="*/ 40 h 58"/>
              <a:gd name="T58" fmla="*/ 51 w 59"/>
              <a:gd name="T59" fmla="*/ 46 h 58"/>
              <a:gd name="T60" fmla="*/ 46 w 59"/>
              <a:gd name="T61" fmla="*/ 50 h 58"/>
              <a:gd name="T62" fmla="*/ 42 w 59"/>
              <a:gd name="T63" fmla="*/ 48 h 58"/>
              <a:gd name="T64" fmla="*/ 36 w 59"/>
              <a:gd name="T65" fmla="*/ 51 h 58"/>
              <a:gd name="T66" fmla="*/ 33 w 59"/>
              <a:gd name="T67" fmla="*/ 56 h 58"/>
              <a:gd name="T68" fmla="*/ 26 w 59"/>
              <a:gd name="T69" fmla="*/ 56 h 58"/>
              <a:gd name="T70" fmla="*/ 24 w 59"/>
              <a:gd name="T71" fmla="*/ 51 h 58"/>
              <a:gd name="T72" fmla="*/ 17 w 59"/>
              <a:gd name="T73" fmla="*/ 48 h 58"/>
              <a:gd name="T74" fmla="*/ 13 w 59"/>
              <a:gd name="T75" fmla="*/ 50 h 58"/>
              <a:gd name="T76" fmla="*/ 8 w 59"/>
              <a:gd name="T77" fmla="*/ 46 h 58"/>
              <a:gd name="T78" fmla="*/ 10 w 59"/>
              <a:gd name="T79" fmla="*/ 40 h 58"/>
              <a:gd name="T80" fmla="*/ 6 w 59"/>
              <a:gd name="T81" fmla="*/ 33 h 58"/>
              <a:gd name="T82" fmla="*/ 3 w 59"/>
              <a:gd name="T83" fmla="*/ 32 h 58"/>
              <a:gd name="T84" fmla="*/ 6 w 59"/>
              <a:gd name="T85" fmla="*/ 25 h 58"/>
              <a:gd name="T86" fmla="*/ 10 w 59"/>
              <a:gd name="T87" fmla="*/ 18 h 58"/>
              <a:gd name="T88" fmla="*/ 8 w 59"/>
              <a:gd name="T89" fmla="*/ 12 h 58"/>
              <a:gd name="T90" fmla="*/ 13 w 59"/>
              <a:gd name="T91" fmla="*/ 8 h 58"/>
              <a:gd name="T92" fmla="*/ 17 w 59"/>
              <a:gd name="T93" fmla="*/ 10 h 58"/>
              <a:gd name="T94" fmla="*/ 24 w 59"/>
              <a:gd name="T95" fmla="*/ 7 h 58"/>
              <a:gd name="T96" fmla="*/ 26 w 59"/>
              <a:gd name="T97" fmla="*/ 2 h 58"/>
              <a:gd name="T98" fmla="*/ 33 w 59"/>
              <a:gd name="T99" fmla="*/ 2 h 58"/>
              <a:gd name="T100" fmla="*/ 36 w 59"/>
              <a:gd name="T101" fmla="*/ 7 h 58"/>
              <a:gd name="T102" fmla="*/ 42 w 59"/>
              <a:gd name="T103" fmla="*/ 10 h 58"/>
              <a:gd name="T104" fmla="*/ 46 w 59"/>
              <a:gd name="T105" fmla="*/ 8 h 58"/>
              <a:gd name="T106" fmla="*/ 51 w 59"/>
              <a:gd name="T107" fmla="*/ 13 h 58"/>
              <a:gd name="T108" fmla="*/ 49 w 59"/>
              <a:gd name="T109" fmla="*/ 18 h 58"/>
              <a:gd name="T110" fmla="*/ 54 w 59"/>
              <a:gd name="T111" fmla="*/ 25 h 58"/>
              <a:gd name="T112" fmla="*/ 56 w 59"/>
              <a:gd name="T113" fmla="*/ 32 h 58"/>
              <a:gd name="T114" fmla="*/ 16 w 59"/>
              <a:gd name="T115" fmla="*/ 29 h 58"/>
              <a:gd name="T116" fmla="*/ 43 w 59"/>
              <a:gd name="T117" fmla="*/ 29 h 58"/>
              <a:gd name="T118" fmla="*/ 30 w 59"/>
              <a:gd name="T119" fmla="*/ 40 h 58"/>
              <a:gd name="T120" fmla="*/ 30 w 59"/>
              <a:gd name="T121" fmla="*/ 18 h 58"/>
              <a:gd name="T122" fmla="*/ 30 w 59"/>
              <a:gd name="T123" fmla="*/ 4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9" h="58">
                <a:moveTo>
                  <a:pt x="57" y="23"/>
                </a:moveTo>
                <a:cubicBezTo>
                  <a:pt x="54" y="22"/>
                  <a:pt x="54" y="22"/>
                  <a:pt x="54" y="22"/>
                </a:cubicBezTo>
                <a:cubicBezTo>
                  <a:pt x="54" y="20"/>
                  <a:pt x="53" y="18"/>
                  <a:pt x="52" y="16"/>
                </a:cubicBezTo>
                <a:cubicBezTo>
                  <a:pt x="53" y="14"/>
                  <a:pt x="53" y="14"/>
                  <a:pt x="53" y="14"/>
                </a:cubicBezTo>
                <a:cubicBezTo>
                  <a:pt x="54" y="13"/>
                  <a:pt x="54" y="12"/>
                  <a:pt x="53" y="11"/>
                </a:cubicBezTo>
                <a:cubicBezTo>
                  <a:pt x="48" y="5"/>
                  <a:pt x="48" y="5"/>
                  <a:pt x="48" y="5"/>
                </a:cubicBezTo>
                <a:cubicBezTo>
                  <a:pt x="47" y="5"/>
                  <a:pt x="47" y="5"/>
                  <a:pt x="46" y="5"/>
                </a:cubicBezTo>
                <a:cubicBezTo>
                  <a:pt x="46" y="5"/>
                  <a:pt x="45" y="5"/>
                  <a:pt x="45" y="5"/>
                </a:cubicBezTo>
                <a:cubicBezTo>
                  <a:pt x="42" y="7"/>
                  <a:pt x="42" y="7"/>
                  <a:pt x="42" y="7"/>
                </a:cubicBezTo>
                <a:cubicBezTo>
                  <a:pt x="40" y="6"/>
                  <a:pt x="38" y="5"/>
                  <a:pt x="36" y="4"/>
                </a:cubicBezTo>
                <a:cubicBezTo>
                  <a:pt x="36" y="2"/>
                  <a:pt x="36" y="2"/>
                  <a:pt x="36" y="2"/>
                </a:cubicBezTo>
                <a:cubicBezTo>
                  <a:pt x="35" y="1"/>
                  <a:pt x="35" y="0"/>
                  <a:pt x="34" y="0"/>
                </a:cubicBezTo>
                <a:cubicBezTo>
                  <a:pt x="26" y="0"/>
                  <a:pt x="26" y="0"/>
                  <a:pt x="26" y="0"/>
                </a:cubicBezTo>
                <a:cubicBezTo>
                  <a:pt x="25" y="0"/>
                  <a:pt x="24" y="1"/>
                  <a:pt x="24" y="2"/>
                </a:cubicBezTo>
                <a:cubicBezTo>
                  <a:pt x="23" y="4"/>
                  <a:pt x="23" y="4"/>
                  <a:pt x="23" y="4"/>
                </a:cubicBezTo>
                <a:cubicBezTo>
                  <a:pt x="21" y="5"/>
                  <a:pt x="19" y="6"/>
                  <a:pt x="17" y="7"/>
                </a:cubicBezTo>
                <a:cubicBezTo>
                  <a:pt x="14" y="5"/>
                  <a:pt x="14" y="5"/>
                  <a:pt x="14" y="5"/>
                </a:cubicBezTo>
                <a:cubicBezTo>
                  <a:pt x="14" y="5"/>
                  <a:pt x="13" y="5"/>
                  <a:pt x="13" y="5"/>
                </a:cubicBezTo>
                <a:cubicBezTo>
                  <a:pt x="12" y="5"/>
                  <a:pt x="12" y="5"/>
                  <a:pt x="12" y="5"/>
                </a:cubicBezTo>
                <a:cubicBezTo>
                  <a:pt x="6" y="11"/>
                  <a:pt x="6" y="11"/>
                  <a:pt x="6" y="11"/>
                </a:cubicBezTo>
                <a:cubicBezTo>
                  <a:pt x="5" y="12"/>
                  <a:pt x="6" y="13"/>
                  <a:pt x="6" y="14"/>
                </a:cubicBezTo>
                <a:cubicBezTo>
                  <a:pt x="8" y="16"/>
                  <a:pt x="8" y="16"/>
                  <a:pt x="8" y="16"/>
                </a:cubicBezTo>
                <a:cubicBezTo>
                  <a:pt x="7" y="18"/>
                  <a:pt x="6" y="20"/>
                  <a:pt x="5" y="22"/>
                </a:cubicBezTo>
                <a:cubicBezTo>
                  <a:pt x="2" y="23"/>
                  <a:pt x="2" y="23"/>
                  <a:pt x="2" y="23"/>
                </a:cubicBezTo>
                <a:cubicBezTo>
                  <a:pt x="1" y="23"/>
                  <a:pt x="0" y="24"/>
                  <a:pt x="0" y="25"/>
                </a:cubicBezTo>
                <a:cubicBezTo>
                  <a:pt x="0" y="33"/>
                  <a:pt x="0" y="33"/>
                  <a:pt x="0" y="33"/>
                </a:cubicBezTo>
                <a:cubicBezTo>
                  <a:pt x="0" y="34"/>
                  <a:pt x="1" y="35"/>
                  <a:pt x="2" y="35"/>
                </a:cubicBezTo>
                <a:cubicBezTo>
                  <a:pt x="5" y="36"/>
                  <a:pt x="5" y="36"/>
                  <a:pt x="5" y="36"/>
                </a:cubicBezTo>
                <a:cubicBezTo>
                  <a:pt x="6" y="38"/>
                  <a:pt x="7" y="40"/>
                  <a:pt x="8" y="42"/>
                </a:cubicBezTo>
                <a:cubicBezTo>
                  <a:pt x="6" y="44"/>
                  <a:pt x="6" y="44"/>
                  <a:pt x="6" y="44"/>
                </a:cubicBezTo>
                <a:cubicBezTo>
                  <a:pt x="6" y="45"/>
                  <a:pt x="5" y="46"/>
                  <a:pt x="6" y="47"/>
                </a:cubicBezTo>
                <a:cubicBezTo>
                  <a:pt x="12" y="53"/>
                  <a:pt x="12" y="53"/>
                  <a:pt x="12" y="53"/>
                </a:cubicBezTo>
                <a:cubicBezTo>
                  <a:pt x="12" y="53"/>
                  <a:pt x="12" y="53"/>
                  <a:pt x="13" y="53"/>
                </a:cubicBezTo>
                <a:cubicBezTo>
                  <a:pt x="13" y="53"/>
                  <a:pt x="14" y="53"/>
                  <a:pt x="14" y="53"/>
                </a:cubicBezTo>
                <a:cubicBezTo>
                  <a:pt x="17" y="51"/>
                  <a:pt x="17" y="51"/>
                  <a:pt x="17" y="51"/>
                </a:cubicBezTo>
                <a:cubicBezTo>
                  <a:pt x="19" y="52"/>
                  <a:pt x="21" y="53"/>
                  <a:pt x="23" y="54"/>
                </a:cubicBezTo>
                <a:cubicBezTo>
                  <a:pt x="24" y="56"/>
                  <a:pt x="24" y="56"/>
                  <a:pt x="24" y="56"/>
                </a:cubicBezTo>
                <a:cubicBezTo>
                  <a:pt x="24" y="57"/>
                  <a:pt x="25" y="58"/>
                  <a:pt x="26" y="58"/>
                </a:cubicBezTo>
                <a:cubicBezTo>
                  <a:pt x="34" y="58"/>
                  <a:pt x="34" y="58"/>
                  <a:pt x="34" y="58"/>
                </a:cubicBezTo>
                <a:cubicBezTo>
                  <a:pt x="35" y="58"/>
                  <a:pt x="35" y="57"/>
                  <a:pt x="36" y="56"/>
                </a:cubicBezTo>
                <a:cubicBezTo>
                  <a:pt x="36" y="54"/>
                  <a:pt x="36" y="54"/>
                  <a:pt x="36" y="54"/>
                </a:cubicBezTo>
                <a:cubicBezTo>
                  <a:pt x="38" y="53"/>
                  <a:pt x="40" y="52"/>
                  <a:pt x="42" y="51"/>
                </a:cubicBezTo>
                <a:cubicBezTo>
                  <a:pt x="45" y="53"/>
                  <a:pt x="45" y="53"/>
                  <a:pt x="45" y="53"/>
                </a:cubicBezTo>
                <a:cubicBezTo>
                  <a:pt x="45" y="53"/>
                  <a:pt x="46" y="53"/>
                  <a:pt x="46" y="53"/>
                </a:cubicBezTo>
                <a:cubicBezTo>
                  <a:pt x="47" y="53"/>
                  <a:pt x="47" y="53"/>
                  <a:pt x="48" y="53"/>
                </a:cubicBezTo>
                <a:cubicBezTo>
                  <a:pt x="53" y="47"/>
                  <a:pt x="53" y="47"/>
                  <a:pt x="53" y="47"/>
                </a:cubicBezTo>
                <a:cubicBezTo>
                  <a:pt x="54" y="46"/>
                  <a:pt x="54" y="45"/>
                  <a:pt x="53" y="44"/>
                </a:cubicBezTo>
                <a:cubicBezTo>
                  <a:pt x="52" y="42"/>
                  <a:pt x="52" y="42"/>
                  <a:pt x="52" y="42"/>
                </a:cubicBezTo>
                <a:cubicBezTo>
                  <a:pt x="53" y="40"/>
                  <a:pt x="54" y="38"/>
                  <a:pt x="54" y="36"/>
                </a:cubicBezTo>
                <a:cubicBezTo>
                  <a:pt x="57" y="35"/>
                  <a:pt x="57" y="35"/>
                  <a:pt x="57" y="35"/>
                </a:cubicBezTo>
                <a:cubicBezTo>
                  <a:pt x="58" y="35"/>
                  <a:pt x="59" y="34"/>
                  <a:pt x="59" y="33"/>
                </a:cubicBezTo>
                <a:cubicBezTo>
                  <a:pt x="59" y="25"/>
                  <a:pt x="59" y="25"/>
                  <a:pt x="59" y="25"/>
                </a:cubicBezTo>
                <a:cubicBezTo>
                  <a:pt x="59" y="24"/>
                  <a:pt x="58" y="23"/>
                  <a:pt x="57" y="23"/>
                </a:cubicBezTo>
                <a:close/>
                <a:moveTo>
                  <a:pt x="56" y="32"/>
                </a:moveTo>
                <a:cubicBezTo>
                  <a:pt x="56" y="32"/>
                  <a:pt x="56" y="32"/>
                  <a:pt x="56" y="32"/>
                </a:cubicBezTo>
                <a:cubicBezTo>
                  <a:pt x="54" y="33"/>
                  <a:pt x="54" y="33"/>
                  <a:pt x="54" y="33"/>
                </a:cubicBezTo>
                <a:cubicBezTo>
                  <a:pt x="53" y="33"/>
                  <a:pt x="52" y="34"/>
                  <a:pt x="52" y="35"/>
                </a:cubicBezTo>
                <a:cubicBezTo>
                  <a:pt x="51" y="37"/>
                  <a:pt x="50" y="39"/>
                  <a:pt x="49" y="40"/>
                </a:cubicBezTo>
                <a:cubicBezTo>
                  <a:pt x="49" y="41"/>
                  <a:pt x="49" y="42"/>
                  <a:pt x="49" y="43"/>
                </a:cubicBezTo>
                <a:cubicBezTo>
                  <a:pt x="51" y="46"/>
                  <a:pt x="51" y="46"/>
                  <a:pt x="51" y="46"/>
                </a:cubicBezTo>
                <a:cubicBezTo>
                  <a:pt x="46" y="50"/>
                  <a:pt x="46" y="50"/>
                  <a:pt x="46" y="50"/>
                </a:cubicBezTo>
                <a:cubicBezTo>
                  <a:pt x="46" y="50"/>
                  <a:pt x="46" y="50"/>
                  <a:pt x="46" y="50"/>
                </a:cubicBezTo>
                <a:cubicBezTo>
                  <a:pt x="44" y="49"/>
                  <a:pt x="44" y="49"/>
                  <a:pt x="44" y="49"/>
                </a:cubicBezTo>
                <a:cubicBezTo>
                  <a:pt x="43" y="48"/>
                  <a:pt x="43" y="48"/>
                  <a:pt x="42" y="48"/>
                </a:cubicBezTo>
                <a:cubicBezTo>
                  <a:pt x="42" y="48"/>
                  <a:pt x="41" y="48"/>
                  <a:pt x="41" y="49"/>
                </a:cubicBezTo>
                <a:cubicBezTo>
                  <a:pt x="39" y="50"/>
                  <a:pt x="37" y="50"/>
                  <a:pt x="36" y="51"/>
                </a:cubicBezTo>
                <a:cubicBezTo>
                  <a:pt x="35" y="51"/>
                  <a:pt x="34" y="52"/>
                  <a:pt x="34" y="53"/>
                </a:cubicBezTo>
                <a:cubicBezTo>
                  <a:pt x="33" y="56"/>
                  <a:pt x="33" y="56"/>
                  <a:pt x="33" y="56"/>
                </a:cubicBezTo>
                <a:cubicBezTo>
                  <a:pt x="33" y="56"/>
                  <a:pt x="33" y="56"/>
                  <a:pt x="33" y="56"/>
                </a:cubicBezTo>
                <a:cubicBezTo>
                  <a:pt x="26" y="56"/>
                  <a:pt x="26" y="56"/>
                  <a:pt x="26" y="56"/>
                </a:cubicBezTo>
                <a:cubicBezTo>
                  <a:pt x="26" y="53"/>
                  <a:pt x="26" y="53"/>
                  <a:pt x="26" y="53"/>
                </a:cubicBezTo>
                <a:cubicBezTo>
                  <a:pt x="25" y="52"/>
                  <a:pt x="25" y="51"/>
                  <a:pt x="24" y="51"/>
                </a:cubicBezTo>
                <a:cubicBezTo>
                  <a:pt x="22" y="50"/>
                  <a:pt x="20" y="50"/>
                  <a:pt x="18" y="49"/>
                </a:cubicBezTo>
                <a:cubicBezTo>
                  <a:pt x="18" y="48"/>
                  <a:pt x="17" y="48"/>
                  <a:pt x="17" y="48"/>
                </a:cubicBezTo>
                <a:cubicBezTo>
                  <a:pt x="16" y="48"/>
                  <a:pt x="16" y="48"/>
                  <a:pt x="16" y="49"/>
                </a:cubicBezTo>
                <a:cubicBezTo>
                  <a:pt x="13" y="50"/>
                  <a:pt x="13" y="50"/>
                  <a:pt x="13" y="50"/>
                </a:cubicBezTo>
                <a:cubicBezTo>
                  <a:pt x="13" y="50"/>
                  <a:pt x="13" y="50"/>
                  <a:pt x="13" y="50"/>
                </a:cubicBezTo>
                <a:cubicBezTo>
                  <a:pt x="8" y="46"/>
                  <a:pt x="8" y="46"/>
                  <a:pt x="8" y="46"/>
                </a:cubicBezTo>
                <a:cubicBezTo>
                  <a:pt x="10" y="43"/>
                  <a:pt x="10" y="43"/>
                  <a:pt x="10" y="43"/>
                </a:cubicBezTo>
                <a:cubicBezTo>
                  <a:pt x="10" y="42"/>
                  <a:pt x="10" y="41"/>
                  <a:pt x="10" y="40"/>
                </a:cubicBezTo>
                <a:cubicBezTo>
                  <a:pt x="9" y="39"/>
                  <a:pt x="8" y="37"/>
                  <a:pt x="8" y="35"/>
                </a:cubicBezTo>
                <a:cubicBezTo>
                  <a:pt x="7" y="34"/>
                  <a:pt x="7" y="33"/>
                  <a:pt x="6" y="33"/>
                </a:cubicBezTo>
                <a:cubicBezTo>
                  <a:pt x="3" y="32"/>
                  <a:pt x="3" y="32"/>
                  <a:pt x="3" y="32"/>
                </a:cubicBezTo>
                <a:cubicBezTo>
                  <a:pt x="3" y="32"/>
                  <a:pt x="3" y="32"/>
                  <a:pt x="3" y="32"/>
                </a:cubicBezTo>
                <a:cubicBezTo>
                  <a:pt x="3" y="26"/>
                  <a:pt x="3" y="26"/>
                  <a:pt x="3" y="26"/>
                </a:cubicBezTo>
                <a:cubicBezTo>
                  <a:pt x="6" y="25"/>
                  <a:pt x="6" y="25"/>
                  <a:pt x="6" y="25"/>
                </a:cubicBezTo>
                <a:cubicBezTo>
                  <a:pt x="7" y="25"/>
                  <a:pt x="7" y="24"/>
                  <a:pt x="8" y="23"/>
                </a:cubicBezTo>
                <a:cubicBezTo>
                  <a:pt x="8" y="21"/>
                  <a:pt x="9" y="19"/>
                  <a:pt x="10" y="18"/>
                </a:cubicBezTo>
                <a:cubicBezTo>
                  <a:pt x="10" y="17"/>
                  <a:pt x="10" y="16"/>
                  <a:pt x="10" y="15"/>
                </a:cubicBezTo>
                <a:cubicBezTo>
                  <a:pt x="8" y="12"/>
                  <a:pt x="8" y="12"/>
                  <a:pt x="8" y="12"/>
                </a:cubicBezTo>
                <a:cubicBezTo>
                  <a:pt x="8" y="12"/>
                  <a:pt x="8" y="12"/>
                  <a:pt x="8" y="12"/>
                </a:cubicBezTo>
                <a:cubicBezTo>
                  <a:pt x="13" y="8"/>
                  <a:pt x="13" y="8"/>
                  <a:pt x="13" y="8"/>
                </a:cubicBezTo>
                <a:cubicBezTo>
                  <a:pt x="16" y="9"/>
                  <a:pt x="16" y="9"/>
                  <a:pt x="16" y="9"/>
                </a:cubicBezTo>
                <a:cubicBezTo>
                  <a:pt x="16" y="10"/>
                  <a:pt x="16" y="10"/>
                  <a:pt x="17" y="10"/>
                </a:cubicBezTo>
                <a:cubicBezTo>
                  <a:pt x="17" y="10"/>
                  <a:pt x="18" y="10"/>
                  <a:pt x="18" y="9"/>
                </a:cubicBezTo>
                <a:cubicBezTo>
                  <a:pt x="20" y="8"/>
                  <a:pt x="22" y="8"/>
                  <a:pt x="24" y="7"/>
                </a:cubicBezTo>
                <a:cubicBezTo>
                  <a:pt x="25" y="7"/>
                  <a:pt x="25" y="6"/>
                  <a:pt x="26" y="5"/>
                </a:cubicBezTo>
                <a:cubicBezTo>
                  <a:pt x="26" y="2"/>
                  <a:pt x="26" y="2"/>
                  <a:pt x="26" y="2"/>
                </a:cubicBezTo>
                <a:cubicBezTo>
                  <a:pt x="33" y="2"/>
                  <a:pt x="33" y="2"/>
                  <a:pt x="33" y="2"/>
                </a:cubicBezTo>
                <a:cubicBezTo>
                  <a:pt x="33" y="2"/>
                  <a:pt x="33" y="2"/>
                  <a:pt x="33" y="2"/>
                </a:cubicBezTo>
                <a:cubicBezTo>
                  <a:pt x="34" y="5"/>
                  <a:pt x="34" y="5"/>
                  <a:pt x="34" y="5"/>
                </a:cubicBezTo>
                <a:cubicBezTo>
                  <a:pt x="34" y="6"/>
                  <a:pt x="35" y="7"/>
                  <a:pt x="36" y="7"/>
                </a:cubicBezTo>
                <a:cubicBezTo>
                  <a:pt x="37" y="8"/>
                  <a:pt x="39" y="8"/>
                  <a:pt x="41" y="9"/>
                </a:cubicBezTo>
                <a:cubicBezTo>
                  <a:pt x="41" y="10"/>
                  <a:pt x="42" y="10"/>
                  <a:pt x="42" y="10"/>
                </a:cubicBezTo>
                <a:cubicBezTo>
                  <a:pt x="43" y="10"/>
                  <a:pt x="43" y="10"/>
                  <a:pt x="44" y="9"/>
                </a:cubicBezTo>
                <a:cubicBezTo>
                  <a:pt x="46" y="8"/>
                  <a:pt x="46" y="8"/>
                  <a:pt x="46" y="8"/>
                </a:cubicBezTo>
                <a:cubicBezTo>
                  <a:pt x="51" y="12"/>
                  <a:pt x="51" y="12"/>
                  <a:pt x="51" y="12"/>
                </a:cubicBezTo>
                <a:cubicBezTo>
                  <a:pt x="51" y="12"/>
                  <a:pt x="51" y="12"/>
                  <a:pt x="51" y="13"/>
                </a:cubicBezTo>
                <a:cubicBezTo>
                  <a:pt x="49" y="15"/>
                  <a:pt x="49" y="15"/>
                  <a:pt x="49" y="15"/>
                </a:cubicBezTo>
                <a:cubicBezTo>
                  <a:pt x="49" y="16"/>
                  <a:pt x="49" y="17"/>
                  <a:pt x="49" y="18"/>
                </a:cubicBezTo>
                <a:cubicBezTo>
                  <a:pt x="50" y="19"/>
                  <a:pt x="51" y="21"/>
                  <a:pt x="52" y="23"/>
                </a:cubicBezTo>
                <a:cubicBezTo>
                  <a:pt x="52" y="24"/>
                  <a:pt x="53" y="25"/>
                  <a:pt x="54" y="25"/>
                </a:cubicBezTo>
                <a:cubicBezTo>
                  <a:pt x="56" y="26"/>
                  <a:pt x="56" y="26"/>
                  <a:pt x="56" y="26"/>
                </a:cubicBezTo>
                <a:lnTo>
                  <a:pt x="56" y="32"/>
                </a:lnTo>
                <a:close/>
                <a:moveTo>
                  <a:pt x="30" y="16"/>
                </a:moveTo>
                <a:cubicBezTo>
                  <a:pt x="22" y="16"/>
                  <a:pt x="16" y="22"/>
                  <a:pt x="16" y="29"/>
                </a:cubicBezTo>
                <a:cubicBezTo>
                  <a:pt x="16" y="36"/>
                  <a:pt x="22" y="42"/>
                  <a:pt x="30" y="42"/>
                </a:cubicBezTo>
                <a:cubicBezTo>
                  <a:pt x="37" y="42"/>
                  <a:pt x="43" y="36"/>
                  <a:pt x="43" y="29"/>
                </a:cubicBezTo>
                <a:cubicBezTo>
                  <a:pt x="43" y="22"/>
                  <a:pt x="37" y="16"/>
                  <a:pt x="30" y="16"/>
                </a:cubicBezTo>
                <a:close/>
                <a:moveTo>
                  <a:pt x="30" y="40"/>
                </a:moveTo>
                <a:cubicBezTo>
                  <a:pt x="24" y="40"/>
                  <a:pt x="19" y="35"/>
                  <a:pt x="19" y="29"/>
                </a:cubicBezTo>
                <a:cubicBezTo>
                  <a:pt x="19" y="23"/>
                  <a:pt x="24" y="18"/>
                  <a:pt x="30" y="18"/>
                </a:cubicBezTo>
                <a:cubicBezTo>
                  <a:pt x="36" y="18"/>
                  <a:pt x="40" y="23"/>
                  <a:pt x="40" y="29"/>
                </a:cubicBezTo>
                <a:cubicBezTo>
                  <a:pt x="40" y="35"/>
                  <a:pt x="36" y="40"/>
                  <a:pt x="30" y="40"/>
                </a:cubicBez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latin typeface="Calibri" panose="020F0502020204030204"/>
              <a:ea typeface="+mn-ea"/>
              <a:cs typeface="Cordia New" panose="020B0304020202020204" pitchFamily="34" charset="-34"/>
            </a:endParaRPr>
          </a:p>
        </p:txBody>
      </p:sp>
      <p:sp>
        <p:nvSpPr>
          <p:cNvPr id="22" name="Freeform 89"/>
          <p:cNvSpPr>
            <a:spLocks noEditPoints="1"/>
          </p:cNvSpPr>
          <p:nvPr/>
        </p:nvSpPr>
        <p:spPr bwMode="auto">
          <a:xfrm>
            <a:off x="6465394" y="5265761"/>
            <a:ext cx="374886" cy="306723"/>
          </a:xfrm>
          <a:custGeom>
            <a:avLst/>
            <a:gdLst>
              <a:gd name="T0" fmla="*/ 40 w 59"/>
              <a:gd name="T1" fmla="*/ 5 h 48"/>
              <a:gd name="T2" fmla="*/ 24 w 59"/>
              <a:gd name="T3" fmla="*/ 0 h 48"/>
              <a:gd name="T4" fmla="*/ 3 w 59"/>
              <a:gd name="T5" fmla="*/ 5 h 48"/>
              <a:gd name="T6" fmla="*/ 0 w 59"/>
              <a:gd name="T7" fmla="*/ 21 h 48"/>
              <a:gd name="T8" fmla="*/ 3 w 59"/>
              <a:gd name="T9" fmla="*/ 45 h 48"/>
              <a:gd name="T10" fmla="*/ 54 w 59"/>
              <a:gd name="T11" fmla="*/ 48 h 48"/>
              <a:gd name="T12" fmla="*/ 56 w 59"/>
              <a:gd name="T13" fmla="*/ 24 h 48"/>
              <a:gd name="T14" fmla="*/ 59 w 59"/>
              <a:gd name="T15" fmla="*/ 8 h 48"/>
              <a:gd name="T16" fmla="*/ 24 w 59"/>
              <a:gd name="T17" fmla="*/ 3 h 48"/>
              <a:gd name="T18" fmla="*/ 38 w 59"/>
              <a:gd name="T19" fmla="*/ 5 h 48"/>
              <a:gd name="T20" fmla="*/ 24 w 59"/>
              <a:gd name="T21" fmla="*/ 3 h 48"/>
              <a:gd name="T22" fmla="*/ 6 w 59"/>
              <a:gd name="T23" fmla="*/ 45 h 48"/>
              <a:gd name="T24" fmla="*/ 11 w 59"/>
              <a:gd name="T25" fmla="*/ 24 h 48"/>
              <a:gd name="T26" fmla="*/ 14 w 59"/>
              <a:gd name="T27" fmla="*/ 29 h 48"/>
              <a:gd name="T28" fmla="*/ 22 w 59"/>
              <a:gd name="T29" fmla="*/ 27 h 48"/>
              <a:gd name="T30" fmla="*/ 38 w 59"/>
              <a:gd name="T31" fmla="*/ 24 h 48"/>
              <a:gd name="T32" fmla="*/ 40 w 59"/>
              <a:gd name="T33" fmla="*/ 29 h 48"/>
              <a:gd name="T34" fmla="*/ 48 w 59"/>
              <a:gd name="T35" fmla="*/ 27 h 48"/>
              <a:gd name="T36" fmla="*/ 54 w 59"/>
              <a:gd name="T37" fmla="*/ 24 h 48"/>
              <a:gd name="T38" fmla="*/ 14 w 59"/>
              <a:gd name="T39" fmla="*/ 27 h 48"/>
              <a:gd name="T40" fmla="*/ 19 w 59"/>
              <a:gd name="T41" fmla="*/ 19 h 48"/>
              <a:gd name="T42" fmla="*/ 14 w 59"/>
              <a:gd name="T43" fmla="*/ 27 h 48"/>
              <a:gd name="T44" fmla="*/ 40 w 59"/>
              <a:gd name="T45" fmla="*/ 19 h 48"/>
              <a:gd name="T46" fmla="*/ 46 w 59"/>
              <a:gd name="T47" fmla="*/ 27 h 48"/>
              <a:gd name="T48" fmla="*/ 56 w 59"/>
              <a:gd name="T49" fmla="*/ 21 h 48"/>
              <a:gd name="T50" fmla="*/ 48 w 59"/>
              <a:gd name="T51" fmla="*/ 19 h 48"/>
              <a:gd name="T52" fmla="*/ 40 w 59"/>
              <a:gd name="T53" fmla="*/ 16 h 48"/>
              <a:gd name="T54" fmla="*/ 38 w 59"/>
              <a:gd name="T55" fmla="*/ 21 h 48"/>
              <a:gd name="T56" fmla="*/ 22 w 59"/>
              <a:gd name="T57" fmla="*/ 19 h 48"/>
              <a:gd name="T58" fmla="*/ 14 w 59"/>
              <a:gd name="T59" fmla="*/ 16 h 48"/>
              <a:gd name="T60" fmla="*/ 11 w 59"/>
              <a:gd name="T61" fmla="*/ 21 h 48"/>
              <a:gd name="T62" fmla="*/ 3 w 59"/>
              <a:gd name="T63" fmla="*/ 8 h 48"/>
              <a:gd name="T64" fmla="*/ 56 w 59"/>
              <a:gd name="T65" fmla="*/ 2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9" h="48">
                <a:moveTo>
                  <a:pt x="56" y="5"/>
                </a:moveTo>
                <a:cubicBezTo>
                  <a:pt x="40" y="5"/>
                  <a:pt x="40" y="5"/>
                  <a:pt x="40" y="5"/>
                </a:cubicBezTo>
                <a:cubicBezTo>
                  <a:pt x="40" y="2"/>
                  <a:pt x="38" y="0"/>
                  <a:pt x="35" y="0"/>
                </a:cubicBezTo>
                <a:cubicBezTo>
                  <a:pt x="24" y="0"/>
                  <a:pt x="24" y="0"/>
                  <a:pt x="24" y="0"/>
                </a:cubicBezTo>
                <a:cubicBezTo>
                  <a:pt x="21" y="0"/>
                  <a:pt x="19" y="2"/>
                  <a:pt x="19" y="5"/>
                </a:cubicBezTo>
                <a:cubicBezTo>
                  <a:pt x="3" y="5"/>
                  <a:pt x="3" y="5"/>
                  <a:pt x="3" y="5"/>
                </a:cubicBezTo>
                <a:cubicBezTo>
                  <a:pt x="2" y="5"/>
                  <a:pt x="0" y="7"/>
                  <a:pt x="0" y="8"/>
                </a:cubicBezTo>
                <a:cubicBezTo>
                  <a:pt x="0" y="21"/>
                  <a:pt x="0" y="21"/>
                  <a:pt x="0" y="21"/>
                </a:cubicBezTo>
                <a:cubicBezTo>
                  <a:pt x="0" y="23"/>
                  <a:pt x="2" y="24"/>
                  <a:pt x="3" y="24"/>
                </a:cubicBezTo>
                <a:cubicBezTo>
                  <a:pt x="3" y="45"/>
                  <a:pt x="3" y="45"/>
                  <a:pt x="3" y="45"/>
                </a:cubicBezTo>
                <a:cubicBezTo>
                  <a:pt x="3" y="47"/>
                  <a:pt x="4" y="48"/>
                  <a:pt x="6" y="48"/>
                </a:cubicBezTo>
                <a:cubicBezTo>
                  <a:pt x="54" y="48"/>
                  <a:pt x="54" y="48"/>
                  <a:pt x="54" y="48"/>
                </a:cubicBezTo>
                <a:cubicBezTo>
                  <a:pt x="55" y="48"/>
                  <a:pt x="56" y="47"/>
                  <a:pt x="56" y="45"/>
                </a:cubicBezTo>
                <a:cubicBezTo>
                  <a:pt x="56" y="24"/>
                  <a:pt x="56" y="24"/>
                  <a:pt x="56" y="24"/>
                </a:cubicBezTo>
                <a:cubicBezTo>
                  <a:pt x="58" y="24"/>
                  <a:pt x="59" y="23"/>
                  <a:pt x="59" y="21"/>
                </a:cubicBezTo>
                <a:cubicBezTo>
                  <a:pt x="59" y="8"/>
                  <a:pt x="59" y="8"/>
                  <a:pt x="59" y="8"/>
                </a:cubicBezTo>
                <a:cubicBezTo>
                  <a:pt x="59" y="7"/>
                  <a:pt x="58" y="5"/>
                  <a:pt x="56" y="5"/>
                </a:cubicBezTo>
                <a:close/>
                <a:moveTo>
                  <a:pt x="24" y="3"/>
                </a:moveTo>
                <a:cubicBezTo>
                  <a:pt x="35" y="3"/>
                  <a:pt x="35" y="3"/>
                  <a:pt x="35" y="3"/>
                </a:cubicBezTo>
                <a:cubicBezTo>
                  <a:pt x="36" y="3"/>
                  <a:pt x="38" y="4"/>
                  <a:pt x="38" y="5"/>
                </a:cubicBezTo>
                <a:cubicBezTo>
                  <a:pt x="22" y="5"/>
                  <a:pt x="22" y="5"/>
                  <a:pt x="22" y="5"/>
                </a:cubicBezTo>
                <a:cubicBezTo>
                  <a:pt x="22" y="4"/>
                  <a:pt x="23" y="3"/>
                  <a:pt x="24" y="3"/>
                </a:cubicBezTo>
                <a:close/>
                <a:moveTo>
                  <a:pt x="54" y="45"/>
                </a:moveTo>
                <a:cubicBezTo>
                  <a:pt x="6" y="45"/>
                  <a:pt x="6" y="45"/>
                  <a:pt x="6" y="45"/>
                </a:cubicBezTo>
                <a:cubicBezTo>
                  <a:pt x="6" y="24"/>
                  <a:pt x="6" y="24"/>
                  <a:pt x="6" y="24"/>
                </a:cubicBezTo>
                <a:cubicBezTo>
                  <a:pt x="11" y="24"/>
                  <a:pt x="11" y="24"/>
                  <a:pt x="11" y="24"/>
                </a:cubicBezTo>
                <a:cubicBezTo>
                  <a:pt x="11" y="27"/>
                  <a:pt x="11" y="27"/>
                  <a:pt x="11" y="27"/>
                </a:cubicBezTo>
                <a:cubicBezTo>
                  <a:pt x="11" y="28"/>
                  <a:pt x="12" y="29"/>
                  <a:pt x="14" y="29"/>
                </a:cubicBezTo>
                <a:cubicBezTo>
                  <a:pt x="19" y="29"/>
                  <a:pt x="19" y="29"/>
                  <a:pt x="19" y="29"/>
                </a:cubicBezTo>
                <a:cubicBezTo>
                  <a:pt x="20" y="29"/>
                  <a:pt x="22" y="28"/>
                  <a:pt x="22" y="27"/>
                </a:cubicBezTo>
                <a:cubicBezTo>
                  <a:pt x="22" y="24"/>
                  <a:pt x="22" y="24"/>
                  <a:pt x="22" y="24"/>
                </a:cubicBezTo>
                <a:cubicBezTo>
                  <a:pt x="38" y="24"/>
                  <a:pt x="38" y="24"/>
                  <a:pt x="38" y="24"/>
                </a:cubicBezTo>
                <a:cubicBezTo>
                  <a:pt x="38" y="27"/>
                  <a:pt x="38" y="27"/>
                  <a:pt x="38" y="27"/>
                </a:cubicBezTo>
                <a:cubicBezTo>
                  <a:pt x="38" y="28"/>
                  <a:pt x="39" y="29"/>
                  <a:pt x="40" y="29"/>
                </a:cubicBezTo>
                <a:cubicBezTo>
                  <a:pt x="46" y="29"/>
                  <a:pt x="46" y="29"/>
                  <a:pt x="46" y="29"/>
                </a:cubicBezTo>
                <a:cubicBezTo>
                  <a:pt x="47" y="29"/>
                  <a:pt x="48" y="28"/>
                  <a:pt x="48" y="27"/>
                </a:cubicBezTo>
                <a:cubicBezTo>
                  <a:pt x="48" y="24"/>
                  <a:pt x="48" y="24"/>
                  <a:pt x="48" y="24"/>
                </a:cubicBezTo>
                <a:cubicBezTo>
                  <a:pt x="54" y="24"/>
                  <a:pt x="54" y="24"/>
                  <a:pt x="54" y="24"/>
                </a:cubicBezTo>
                <a:lnTo>
                  <a:pt x="54" y="45"/>
                </a:lnTo>
                <a:close/>
                <a:moveTo>
                  <a:pt x="14" y="27"/>
                </a:moveTo>
                <a:cubicBezTo>
                  <a:pt x="14" y="19"/>
                  <a:pt x="14" y="19"/>
                  <a:pt x="14" y="19"/>
                </a:cubicBezTo>
                <a:cubicBezTo>
                  <a:pt x="19" y="19"/>
                  <a:pt x="19" y="19"/>
                  <a:pt x="19" y="19"/>
                </a:cubicBezTo>
                <a:cubicBezTo>
                  <a:pt x="19" y="27"/>
                  <a:pt x="19" y="27"/>
                  <a:pt x="19" y="27"/>
                </a:cubicBezTo>
                <a:lnTo>
                  <a:pt x="14" y="27"/>
                </a:lnTo>
                <a:close/>
                <a:moveTo>
                  <a:pt x="40" y="27"/>
                </a:moveTo>
                <a:cubicBezTo>
                  <a:pt x="40" y="19"/>
                  <a:pt x="40" y="19"/>
                  <a:pt x="40" y="19"/>
                </a:cubicBezTo>
                <a:cubicBezTo>
                  <a:pt x="46" y="19"/>
                  <a:pt x="46" y="19"/>
                  <a:pt x="46" y="19"/>
                </a:cubicBezTo>
                <a:cubicBezTo>
                  <a:pt x="46" y="27"/>
                  <a:pt x="46" y="27"/>
                  <a:pt x="46" y="27"/>
                </a:cubicBezTo>
                <a:lnTo>
                  <a:pt x="40" y="27"/>
                </a:lnTo>
                <a:close/>
                <a:moveTo>
                  <a:pt x="56" y="21"/>
                </a:moveTo>
                <a:cubicBezTo>
                  <a:pt x="48" y="21"/>
                  <a:pt x="48" y="21"/>
                  <a:pt x="48" y="21"/>
                </a:cubicBezTo>
                <a:cubicBezTo>
                  <a:pt x="48" y="19"/>
                  <a:pt x="48" y="19"/>
                  <a:pt x="48" y="19"/>
                </a:cubicBezTo>
                <a:cubicBezTo>
                  <a:pt x="48" y="17"/>
                  <a:pt x="47" y="16"/>
                  <a:pt x="46" y="16"/>
                </a:cubicBezTo>
                <a:cubicBezTo>
                  <a:pt x="40" y="16"/>
                  <a:pt x="40" y="16"/>
                  <a:pt x="40" y="16"/>
                </a:cubicBezTo>
                <a:cubicBezTo>
                  <a:pt x="39" y="16"/>
                  <a:pt x="38" y="17"/>
                  <a:pt x="38" y="19"/>
                </a:cubicBezTo>
                <a:cubicBezTo>
                  <a:pt x="38" y="21"/>
                  <a:pt x="38" y="21"/>
                  <a:pt x="38" y="21"/>
                </a:cubicBezTo>
                <a:cubicBezTo>
                  <a:pt x="22" y="21"/>
                  <a:pt x="22" y="21"/>
                  <a:pt x="22" y="21"/>
                </a:cubicBezTo>
                <a:cubicBezTo>
                  <a:pt x="22" y="19"/>
                  <a:pt x="22" y="19"/>
                  <a:pt x="22" y="19"/>
                </a:cubicBezTo>
                <a:cubicBezTo>
                  <a:pt x="22" y="17"/>
                  <a:pt x="20" y="16"/>
                  <a:pt x="19" y="16"/>
                </a:cubicBezTo>
                <a:cubicBezTo>
                  <a:pt x="14" y="16"/>
                  <a:pt x="14" y="16"/>
                  <a:pt x="14" y="16"/>
                </a:cubicBezTo>
                <a:cubicBezTo>
                  <a:pt x="12" y="16"/>
                  <a:pt x="11" y="17"/>
                  <a:pt x="11" y="19"/>
                </a:cubicBezTo>
                <a:cubicBezTo>
                  <a:pt x="11" y="21"/>
                  <a:pt x="11" y="21"/>
                  <a:pt x="11" y="21"/>
                </a:cubicBezTo>
                <a:cubicBezTo>
                  <a:pt x="3" y="21"/>
                  <a:pt x="3" y="21"/>
                  <a:pt x="3" y="21"/>
                </a:cubicBezTo>
                <a:cubicBezTo>
                  <a:pt x="3" y="8"/>
                  <a:pt x="3" y="8"/>
                  <a:pt x="3" y="8"/>
                </a:cubicBezTo>
                <a:cubicBezTo>
                  <a:pt x="56" y="8"/>
                  <a:pt x="56" y="8"/>
                  <a:pt x="56" y="8"/>
                </a:cubicBezTo>
                <a:lnTo>
                  <a:pt x="56" y="21"/>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latin typeface="Calibri" panose="020F0502020204030204"/>
              <a:ea typeface="+mn-ea"/>
              <a:cs typeface="Cordia New" panose="020B0304020202020204" pitchFamily="34" charset="-34"/>
            </a:endParaRPr>
          </a:p>
        </p:txBody>
      </p:sp>
      <p:sp>
        <p:nvSpPr>
          <p:cNvPr id="14" name="文本框 13">
            <a:extLst>
              <a:ext uri="{FF2B5EF4-FFF2-40B4-BE49-F238E27FC236}">
                <a16:creationId xmlns:a16="http://schemas.microsoft.com/office/drawing/2014/main" id="{2CB8E5E1-69F1-4EB7-AA48-8F49DCE25687}"/>
              </a:ext>
            </a:extLst>
          </p:cNvPr>
          <p:cNvSpPr txBox="1"/>
          <p:nvPr/>
        </p:nvSpPr>
        <p:spPr>
          <a:xfrm>
            <a:off x="2292529" y="1714500"/>
            <a:ext cx="3159839" cy="3970318"/>
          </a:xfrm>
          <a:prstGeom prst="rect">
            <a:avLst/>
          </a:prstGeom>
          <a:noFill/>
          <a:ln>
            <a:solidFill>
              <a:schemeClr val="bg1"/>
            </a:solidFill>
          </a:ln>
        </p:spPr>
        <p:txBody>
          <a:bodyPr wrap="none" rtlCol="0">
            <a:spAutoFit/>
          </a:bodyPr>
          <a:lstStyle/>
          <a:p>
            <a:r>
              <a:rPr lang="zh-CN" altLang="en-US" sz="2800">
                <a:solidFill>
                  <a:srgbClr val="324857"/>
                </a:solidFill>
              </a:rPr>
              <a:t>用户：</a:t>
            </a:r>
            <a:endParaRPr lang="en-US" altLang="zh-CN" sz="2800">
              <a:solidFill>
                <a:srgbClr val="324857"/>
              </a:solidFill>
            </a:endParaRPr>
          </a:p>
          <a:p>
            <a:pPr marL="457200" indent="-457200">
              <a:buFont typeface="Arial" panose="020B0604020202020204" pitchFamily="34" charset="0"/>
              <a:buChar char="•"/>
            </a:pPr>
            <a:r>
              <a:rPr lang="zh-CN" altLang="en-US" sz="2800">
                <a:solidFill>
                  <a:srgbClr val="324857"/>
                </a:solidFill>
              </a:rPr>
              <a:t>创建用户</a:t>
            </a:r>
            <a:endParaRPr lang="en-US" altLang="zh-CN" sz="2800">
              <a:solidFill>
                <a:srgbClr val="324857"/>
              </a:solidFill>
            </a:endParaRPr>
          </a:p>
          <a:p>
            <a:pPr marL="457200" indent="-457200">
              <a:buFont typeface="Arial" panose="020B0604020202020204" pitchFamily="34" charset="0"/>
              <a:buChar char="•"/>
            </a:pPr>
            <a:r>
              <a:rPr lang="zh-CN" altLang="en-US" sz="2800">
                <a:solidFill>
                  <a:srgbClr val="324857"/>
                </a:solidFill>
              </a:rPr>
              <a:t>创建宠物</a:t>
            </a:r>
            <a:endParaRPr lang="en-US" altLang="zh-CN" sz="2800">
              <a:solidFill>
                <a:srgbClr val="324857"/>
              </a:solidFill>
            </a:endParaRPr>
          </a:p>
          <a:p>
            <a:pPr marL="457200" indent="-457200">
              <a:buFont typeface="Arial" panose="020B0604020202020204" pitchFamily="34" charset="0"/>
              <a:buChar char="•"/>
            </a:pPr>
            <a:r>
              <a:rPr lang="zh-CN" altLang="en-US" sz="2800">
                <a:solidFill>
                  <a:srgbClr val="324857"/>
                </a:solidFill>
              </a:rPr>
              <a:t>上架、下架宠物</a:t>
            </a:r>
            <a:endParaRPr lang="en-US" altLang="zh-CN" sz="2800">
              <a:solidFill>
                <a:srgbClr val="324857"/>
              </a:solidFill>
            </a:endParaRPr>
          </a:p>
          <a:p>
            <a:pPr marL="457200" indent="-457200">
              <a:buFont typeface="Arial" panose="020B0604020202020204" pitchFamily="34" charset="0"/>
              <a:buChar char="•"/>
            </a:pPr>
            <a:r>
              <a:rPr lang="zh-CN" altLang="en-US" sz="2800">
                <a:solidFill>
                  <a:srgbClr val="324857"/>
                </a:solidFill>
              </a:rPr>
              <a:t>查看在售宠物</a:t>
            </a:r>
            <a:endParaRPr lang="en-US" altLang="zh-CN" sz="2800">
              <a:solidFill>
                <a:srgbClr val="324857"/>
              </a:solidFill>
            </a:endParaRPr>
          </a:p>
          <a:p>
            <a:pPr marL="457200" indent="-457200">
              <a:buFont typeface="Arial" panose="020B0604020202020204" pitchFamily="34" charset="0"/>
              <a:buChar char="•"/>
            </a:pPr>
            <a:r>
              <a:rPr lang="zh-CN" altLang="en-US" sz="2800">
                <a:solidFill>
                  <a:srgbClr val="324857"/>
                </a:solidFill>
              </a:rPr>
              <a:t>购买宠物</a:t>
            </a:r>
            <a:endParaRPr lang="en-US" altLang="zh-CN" sz="2800">
              <a:solidFill>
                <a:srgbClr val="324857"/>
              </a:solidFill>
            </a:endParaRPr>
          </a:p>
          <a:p>
            <a:pPr marL="457200" indent="-457200">
              <a:buFont typeface="Arial" panose="020B0604020202020204" pitchFamily="34" charset="0"/>
              <a:buChar char="•"/>
            </a:pPr>
            <a:r>
              <a:rPr lang="zh-CN" altLang="en-US" sz="2800">
                <a:solidFill>
                  <a:srgbClr val="324857"/>
                </a:solidFill>
              </a:rPr>
              <a:t>查看订单</a:t>
            </a:r>
            <a:endParaRPr lang="en-US" altLang="zh-CN" sz="2800">
              <a:solidFill>
                <a:srgbClr val="324857"/>
              </a:solidFill>
            </a:endParaRPr>
          </a:p>
          <a:p>
            <a:pPr marL="457200" indent="-457200">
              <a:buFont typeface="Arial" panose="020B0604020202020204" pitchFamily="34" charset="0"/>
              <a:buChar char="•"/>
            </a:pPr>
            <a:r>
              <a:rPr lang="zh-CN" altLang="en-US" sz="2800">
                <a:solidFill>
                  <a:srgbClr val="324857"/>
                </a:solidFill>
              </a:rPr>
              <a:t>退货</a:t>
            </a:r>
            <a:endParaRPr lang="en-US" altLang="zh-CN" sz="2800">
              <a:solidFill>
                <a:srgbClr val="324857"/>
              </a:solidFill>
            </a:endParaRPr>
          </a:p>
          <a:p>
            <a:pPr marL="457200" indent="-457200">
              <a:buFont typeface="Arial" panose="020B0604020202020204" pitchFamily="34" charset="0"/>
              <a:buChar char="•"/>
            </a:pPr>
            <a:r>
              <a:rPr lang="zh-CN" altLang="en-US" sz="2800">
                <a:solidFill>
                  <a:srgbClr val="324857"/>
                </a:solidFill>
              </a:rPr>
              <a:t>查看</a:t>
            </a:r>
            <a:endParaRPr lang="en-US" altLang="zh-CN" sz="2800" dirty="0">
              <a:solidFill>
                <a:srgbClr val="324857"/>
              </a:solidFill>
            </a:endParaRPr>
          </a:p>
        </p:txBody>
      </p:sp>
      <p:sp>
        <p:nvSpPr>
          <p:cNvPr id="3" name="文本框 2">
            <a:extLst>
              <a:ext uri="{FF2B5EF4-FFF2-40B4-BE49-F238E27FC236}">
                <a16:creationId xmlns:a16="http://schemas.microsoft.com/office/drawing/2014/main" id="{8E27E2A7-AF44-4C89-B531-066FC336A146}"/>
              </a:ext>
            </a:extLst>
          </p:cNvPr>
          <p:cNvSpPr txBox="1"/>
          <p:nvPr/>
        </p:nvSpPr>
        <p:spPr>
          <a:xfrm>
            <a:off x="584369" y="657737"/>
            <a:ext cx="3416320" cy="523220"/>
          </a:xfrm>
          <a:prstGeom prst="rect">
            <a:avLst/>
          </a:prstGeom>
          <a:noFill/>
        </p:spPr>
        <p:txBody>
          <a:bodyPr wrap="none" rtlCol="0">
            <a:spAutoFit/>
          </a:bodyPr>
          <a:lstStyle/>
          <a:p>
            <a:r>
              <a:rPr lang="zh-CN" altLang="en-US" sz="2800" dirty="0">
                <a:solidFill>
                  <a:srgbClr val="324857"/>
                </a:solidFill>
              </a:rPr>
              <a:t>合约所需实现功能：</a:t>
            </a:r>
            <a:endParaRPr lang="en-US" altLang="zh-CN" sz="2800" dirty="0">
              <a:solidFill>
                <a:srgbClr val="324857"/>
              </a:solidFill>
            </a:endParaRPr>
          </a:p>
        </p:txBody>
      </p:sp>
      <p:sp>
        <p:nvSpPr>
          <p:cNvPr id="16" name="文本框 15">
            <a:extLst>
              <a:ext uri="{FF2B5EF4-FFF2-40B4-BE49-F238E27FC236}">
                <a16:creationId xmlns:a16="http://schemas.microsoft.com/office/drawing/2014/main" id="{2405F54D-6D82-4151-BFCC-C686E0F37C49}"/>
              </a:ext>
            </a:extLst>
          </p:cNvPr>
          <p:cNvSpPr txBox="1"/>
          <p:nvPr/>
        </p:nvSpPr>
        <p:spPr>
          <a:xfrm>
            <a:off x="6869019" y="1773346"/>
            <a:ext cx="3159839" cy="2246769"/>
          </a:xfrm>
          <a:prstGeom prst="rect">
            <a:avLst/>
          </a:prstGeom>
          <a:noFill/>
          <a:ln>
            <a:solidFill>
              <a:schemeClr val="bg1"/>
            </a:solidFill>
          </a:ln>
        </p:spPr>
        <p:txBody>
          <a:bodyPr wrap="none" rtlCol="0">
            <a:spAutoFit/>
          </a:bodyPr>
          <a:lstStyle/>
          <a:p>
            <a:r>
              <a:rPr lang="zh-CN" altLang="en-US" sz="2800" dirty="0">
                <a:solidFill>
                  <a:srgbClr val="324857"/>
                </a:solidFill>
              </a:rPr>
              <a:t>管理员：</a:t>
            </a:r>
            <a:endParaRPr lang="en-US" altLang="zh-CN" sz="2800" dirty="0">
              <a:solidFill>
                <a:srgbClr val="324857"/>
              </a:solidFill>
            </a:endParaRPr>
          </a:p>
          <a:p>
            <a:pPr marL="457200" indent="-457200">
              <a:buFont typeface="Arial" panose="020B0604020202020204" pitchFamily="34" charset="0"/>
              <a:buChar char="•"/>
            </a:pPr>
            <a:r>
              <a:rPr lang="zh-CN" altLang="en-US" sz="2800" dirty="0">
                <a:solidFill>
                  <a:srgbClr val="324857"/>
                </a:solidFill>
              </a:rPr>
              <a:t>查看所有宠物</a:t>
            </a:r>
            <a:endParaRPr lang="en-US" altLang="zh-CN" sz="2800" dirty="0">
              <a:solidFill>
                <a:srgbClr val="324857"/>
              </a:solidFill>
            </a:endParaRPr>
          </a:p>
          <a:p>
            <a:pPr marL="457200" indent="-457200">
              <a:buFont typeface="Arial" panose="020B0604020202020204" pitchFamily="34" charset="0"/>
              <a:buChar char="•"/>
            </a:pPr>
            <a:r>
              <a:rPr lang="zh-CN" altLang="en-US" sz="2800" dirty="0">
                <a:solidFill>
                  <a:srgbClr val="324857"/>
                </a:solidFill>
              </a:rPr>
              <a:t>查看所有订单</a:t>
            </a:r>
            <a:endParaRPr lang="en-US" altLang="zh-CN" sz="2800" dirty="0">
              <a:solidFill>
                <a:srgbClr val="324857"/>
              </a:solidFill>
            </a:endParaRPr>
          </a:p>
          <a:p>
            <a:pPr marL="457200" indent="-457200">
              <a:buFont typeface="Arial" panose="020B0604020202020204" pitchFamily="34" charset="0"/>
              <a:buChar char="•"/>
            </a:pPr>
            <a:r>
              <a:rPr lang="zh-CN" altLang="en-US" sz="2800" dirty="0">
                <a:solidFill>
                  <a:srgbClr val="324857"/>
                </a:solidFill>
              </a:rPr>
              <a:t>查看退货订单</a:t>
            </a:r>
            <a:endParaRPr lang="en-US" altLang="zh-CN" sz="2800" dirty="0">
              <a:solidFill>
                <a:srgbClr val="324857"/>
              </a:solidFill>
            </a:endParaRPr>
          </a:p>
          <a:p>
            <a:pPr marL="457200" indent="-457200">
              <a:buFont typeface="Arial" panose="020B0604020202020204" pitchFamily="34" charset="0"/>
              <a:buChar char="•"/>
            </a:pPr>
            <a:r>
              <a:rPr lang="zh-CN" altLang="en-US" sz="2800" dirty="0">
                <a:solidFill>
                  <a:srgbClr val="324857"/>
                </a:solidFill>
              </a:rPr>
              <a:t>同意、拒绝退货</a:t>
            </a:r>
            <a:endParaRPr lang="en-US" altLang="zh-CN" sz="2800" dirty="0">
              <a:solidFill>
                <a:srgbClr val="324857"/>
              </a:solidFill>
            </a:endParaRPr>
          </a:p>
        </p:txBody>
      </p:sp>
    </p:spTree>
    <p:extLst>
      <p:ext uri="{BB962C8B-B14F-4D97-AF65-F5344CB8AC3E}">
        <p14:creationId xmlns:p14="http://schemas.microsoft.com/office/powerpoint/2010/main" val="1254486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429000"/>
            <a:ext cx="6096000" cy="342900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8494E"/>
              </a:solidFill>
            </a:endParaRPr>
          </a:p>
        </p:txBody>
      </p:sp>
      <p:sp>
        <p:nvSpPr>
          <p:cNvPr id="5" name="矩形 4"/>
          <p:cNvSpPr/>
          <p:nvPr/>
        </p:nvSpPr>
        <p:spPr>
          <a:xfrm>
            <a:off x="0" y="0"/>
            <a:ext cx="6096000" cy="342900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p:cNvSpPr/>
          <p:nvPr/>
        </p:nvSpPr>
        <p:spPr>
          <a:xfrm>
            <a:off x="6096000" y="3429000"/>
            <a:ext cx="6096000" cy="342900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6096000" y="0"/>
            <a:ext cx="6096000" cy="342900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8494E"/>
              </a:solidFill>
            </a:endParaRPr>
          </a:p>
        </p:txBody>
      </p:sp>
      <p:sp>
        <p:nvSpPr>
          <p:cNvPr id="8" name="矩形 7"/>
          <p:cNvSpPr/>
          <p:nvPr/>
        </p:nvSpPr>
        <p:spPr>
          <a:xfrm>
            <a:off x="254001" y="312057"/>
            <a:ext cx="11683998" cy="6233886"/>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Freeform 62"/>
          <p:cNvSpPr>
            <a:spLocks noEditPoints="1"/>
          </p:cNvSpPr>
          <p:nvPr/>
        </p:nvSpPr>
        <p:spPr bwMode="auto">
          <a:xfrm>
            <a:off x="5192285" y="3781736"/>
            <a:ext cx="337019" cy="369203"/>
          </a:xfrm>
          <a:custGeom>
            <a:avLst/>
            <a:gdLst>
              <a:gd name="T0" fmla="*/ 52 w 53"/>
              <a:gd name="T1" fmla="*/ 0 h 58"/>
              <a:gd name="T2" fmla="*/ 52 w 53"/>
              <a:gd name="T3" fmla="*/ 0 h 58"/>
              <a:gd name="T4" fmla="*/ 52 w 53"/>
              <a:gd name="T5" fmla="*/ 0 h 58"/>
              <a:gd name="T6" fmla="*/ 17 w 53"/>
              <a:gd name="T7" fmla="*/ 5 h 58"/>
              <a:gd name="T8" fmla="*/ 17 w 53"/>
              <a:gd name="T9" fmla="*/ 5 h 58"/>
              <a:gd name="T10" fmla="*/ 16 w 53"/>
              <a:gd name="T11" fmla="*/ 6 h 58"/>
              <a:gd name="T12" fmla="*/ 16 w 53"/>
              <a:gd name="T13" fmla="*/ 46 h 58"/>
              <a:gd name="T14" fmla="*/ 12 w 53"/>
              <a:gd name="T15" fmla="*/ 45 h 58"/>
              <a:gd name="T16" fmla="*/ 7 w 53"/>
              <a:gd name="T17" fmla="*/ 45 h 58"/>
              <a:gd name="T18" fmla="*/ 0 w 53"/>
              <a:gd name="T19" fmla="*/ 52 h 58"/>
              <a:gd name="T20" fmla="*/ 7 w 53"/>
              <a:gd name="T21" fmla="*/ 58 h 58"/>
              <a:gd name="T22" fmla="*/ 12 w 53"/>
              <a:gd name="T23" fmla="*/ 58 h 58"/>
              <a:gd name="T24" fmla="*/ 19 w 53"/>
              <a:gd name="T25" fmla="*/ 52 h 58"/>
              <a:gd name="T26" fmla="*/ 19 w 53"/>
              <a:gd name="T27" fmla="*/ 21 h 58"/>
              <a:gd name="T28" fmla="*/ 51 w 53"/>
              <a:gd name="T29" fmla="*/ 16 h 58"/>
              <a:gd name="T30" fmla="*/ 51 w 53"/>
              <a:gd name="T31" fmla="*/ 38 h 58"/>
              <a:gd name="T32" fmla="*/ 47 w 53"/>
              <a:gd name="T33" fmla="*/ 37 h 58"/>
              <a:gd name="T34" fmla="*/ 41 w 53"/>
              <a:gd name="T35" fmla="*/ 37 h 58"/>
              <a:gd name="T36" fmla="*/ 35 w 53"/>
              <a:gd name="T37" fmla="*/ 44 h 58"/>
              <a:gd name="T38" fmla="*/ 41 w 53"/>
              <a:gd name="T39" fmla="*/ 50 h 58"/>
              <a:gd name="T40" fmla="*/ 47 w 53"/>
              <a:gd name="T41" fmla="*/ 50 h 58"/>
              <a:gd name="T42" fmla="*/ 53 w 53"/>
              <a:gd name="T43" fmla="*/ 44 h 58"/>
              <a:gd name="T44" fmla="*/ 53 w 53"/>
              <a:gd name="T45" fmla="*/ 1 h 58"/>
              <a:gd name="T46" fmla="*/ 52 w 53"/>
              <a:gd name="T47" fmla="*/ 0 h 58"/>
              <a:gd name="T48" fmla="*/ 12 w 53"/>
              <a:gd name="T49" fmla="*/ 56 h 58"/>
              <a:gd name="T50" fmla="*/ 7 w 53"/>
              <a:gd name="T51" fmla="*/ 56 h 58"/>
              <a:gd name="T52" fmla="*/ 3 w 53"/>
              <a:gd name="T53" fmla="*/ 52 h 58"/>
              <a:gd name="T54" fmla="*/ 7 w 53"/>
              <a:gd name="T55" fmla="*/ 48 h 58"/>
              <a:gd name="T56" fmla="*/ 12 w 53"/>
              <a:gd name="T57" fmla="*/ 48 h 58"/>
              <a:gd name="T58" fmla="*/ 16 w 53"/>
              <a:gd name="T59" fmla="*/ 52 h 58"/>
              <a:gd name="T60" fmla="*/ 12 w 53"/>
              <a:gd name="T61" fmla="*/ 56 h 58"/>
              <a:gd name="T62" fmla="*/ 47 w 53"/>
              <a:gd name="T63" fmla="*/ 48 h 58"/>
              <a:gd name="T64" fmla="*/ 41 w 53"/>
              <a:gd name="T65" fmla="*/ 48 h 58"/>
              <a:gd name="T66" fmla="*/ 37 w 53"/>
              <a:gd name="T67" fmla="*/ 44 h 58"/>
              <a:gd name="T68" fmla="*/ 41 w 53"/>
              <a:gd name="T69" fmla="*/ 40 h 58"/>
              <a:gd name="T70" fmla="*/ 47 w 53"/>
              <a:gd name="T71" fmla="*/ 40 h 58"/>
              <a:gd name="T72" fmla="*/ 51 w 53"/>
              <a:gd name="T73" fmla="*/ 44 h 58"/>
              <a:gd name="T74" fmla="*/ 47 w 53"/>
              <a:gd name="T75" fmla="*/ 48 h 58"/>
              <a:gd name="T76" fmla="*/ 51 w 53"/>
              <a:gd name="T77" fmla="*/ 13 h 58"/>
              <a:gd name="T78" fmla="*/ 19 w 53"/>
              <a:gd name="T79" fmla="*/ 18 h 58"/>
              <a:gd name="T80" fmla="*/ 19 w 53"/>
              <a:gd name="T81" fmla="*/ 7 h 58"/>
              <a:gd name="T82" fmla="*/ 51 w 53"/>
              <a:gd name="T83" fmla="*/ 3 h 58"/>
              <a:gd name="T84" fmla="*/ 51 w 53"/>
              <a:gd name="T85"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3" h="58">
                <a:moveTo>
                  <a:pt x="52" y="0"/>
                </a:moveTo>
                <a:cubicBezTo>
                  <a:pt x="52" y="0"/>
                  <a:pt x="52" y="0"/>
                  <a:pt x="52" y="0"/>
                </a:cubicBezTo>
                <a:cubicBezTo>
                  <a:pt x="52" y="0"/>
                  <a:pt x="52" y="0"/>
                  <a:pt x="52" y="0"/>
                </a:cubicBezTo>
                <a:cubicBezTo>
                  <a:pt x="17" y="5"/>
                  <a:pt x="17" y="5"/>
                  <a:pt x="17" y="5"/>
                </a:cubicBezTo>
                <a:cubicBezTo>
                  <a:pt x="17" y="5"/>
                  <a:pt x="17" y="5"/>
                  <a:pt x="17" y="5"/>
                </a:cubicBezTo>
                <a:cubicBezTo>
                  <a:pt x="16" y="5"/>
                  <a:pt x="16" y="6"/>
                  <a:pt x="16" y="6"/>
                </a:cubicBezTo>
                <a:cubicBezTo>
                  <a:pt x="16" y="46"/>
                  <a:pt x="16" y="46"/>
                  <a:pt x="16" y="46"/>
                </a:cubicBezTo>
                <a:cubicBezTo>
                  <a:pt x="15" y="46"/>
                  <a:pt x="14" y="45"/>
                  <a:pt x="12" y="45"/>
                </a:cubicBezTo>
                <a:cubicBezTo>
                  <a:pt x="7" y="45"/>
                  <a:pt x="7" y="45"/>
                  <a:pt x="7" y="45"/>
                </a:cubicBezTo>
                <a:cubicBezTo>
                  <a:pt x="3" y="45"/>
                  <a:pt x="0" y="48"/>
                  <a:pt x="0" y="52"/>
                </a:cubicBezTo>
                <a:cubicBezTo>
                  <a:pt x="0" y="55"/>
                  <a:pt x="3" y="58"/>
                  <a:pt x="7" y="58"/>
                </a:cubicBezTo>
                <a:cubicBezTo>
                  <a:pt x="12" y="58"/>
                  <a:pt x="12" y="58"/>
                  <a:pt x="12" y="58"/>
                </a:cubicBezTo>
                <a:cubicBezTo>
                  <a:pt x="16" y="58"/>
                  <a:pt x="19" y="55"/>
                  <a:pt x="19" y="52"/>
                </a:cubicBezTo>
                <a:cubicBezTo>
                  <a:pt x="19" y="21"/>
                  <a:pt x="19" y="21"/>
                  <a:pt x="19" y="21"/>
                </a:cubicBezTo>
                <a:cubicBezTo>
                  <a:pt x="51" y="16"/>
                  <a:pt x="51" y="16"/>
                  <a:pt x="51" y="16"/>
                </a:cubicBezTo>
                <a:cubicBezTo>
                  <a:pt x="51" y="38"/>
                  <a:pt x="51" y="38"/>
                  <a:pt x="51" y="38"/>
                </a:cubicBezTo>
                <a:cubicBezTo>
                  <a:pt x="50" y="38"/>
                  <a:pt x="48" y="37"/>
                  <a:pt x="47" y="37"/>
                </a:cubicBezTo>
                <a:cubicBezTo>
                  <a:pt x="41" y="37"/>
                  <a:pt x="41" y="37"/>
                  <a:pt x="41" y="37"/>
                </a:cubicBezTo>
                <a:cubicBezTo>
                  <a:pt x="38" y="37"/>
                  <a:pt x="35" y="40"/>
                  <a:pt x="35" y="44"/>
                </a:cubicBezTo>
                <a:cubicBezTo>
                  <a:pt x="35" y="47"/>
                  <a:pt x="38" y="50"/>
                  <a:pt x="41" y="50"/>
                </a:cubicBezTo>
                <a:cubicBezTo>
                  <a:pt x="47" y="50"/>
                  <a:pt x="47" y="50"/>
                  <a:pt x="47" y="50"/>
                </a:cubicBezTo>
                <a:cubicBezTo>
                  <a:pt x="50" y="50"/>
                  <a:pt x="53" y="47"/>
                  <a:pt x="53" y="44"/>
                </a:cubicBezTo>
                <a:cubicBezTo>
                  <a:pt x="53" y="1"/>
                  <a:pt x="53" y="1"/>
                  <a:pt x="53" y="1"/>
                </a:cubicBezTo>
                <a:cubicBezTo>
                  <a:pt x="53" y="0"/>
                  <a:pt x="53" y="0"/>
                  <a:pt x="52" y="0"/>
                </a:cubicBezTo>
                <a:close/>
                <a:moveTo>
                  <a:pt x="12" y="56"/>
                </a:moveTo>
                <a:cubicBezTo>
                  <a:pt x="7" y="56"/>
                  <a:pt x="7" y="56"/>
                  <a:pt x="7" y="56"/>
                </a:cubicBezTo>
                <a:cubicBezTo>
                  <a:pt x="4" y="56"/>
                  <a:pt x="3" y="54"/>
                  <a:pt x="3" y="52"/>
                </a:cubicBezTo>
                <a:cubicBezTo>
                  <a:pt x="3" y="49"/>
                  <a:pt x="4" y="48"/>
                  <a:pt x="7" y="48"/>
                </a:cubicBezTo>
                <a:cubicBezTo>
                  <a:pt x="12" y="48"/>
                  <a:pt x="12" y="48"/>
                  <a:pt x="12" y="48"/>
                </a:cubicBezTo>
                <a:cubicBezTo>
                  <a:pt x="14" y="48"/>
                  <a:pt x="16" y="49"/>
                  <a:pt x="16" y="52"/>
                </a:cubicBezTo>
                <a:cubicBezTo>
                  <a:pt x="16" y="54"/>
                  <a:pt x="14" y="56"/>
                  <a:pt x="12" y="56"/>
                </a:cubicBezTo>
                <a:close/>
                <a:moveTo>
                  <a:pt x="47" y="48"/>
                </a:moveTo>
                <a:cubicBezTo>
                  <a:pt x="41" y="48"/>
                  <a:pt x="41" y="48"/>
                  <a:pt x="41" y="48"/>
                </a:cubicBezTo>
                <a:cubicBezTo>
                  <a:pt x="39" y="48"/>
                  <a:pt x="37" y="46"/>
                  <a:pt x="37" y="44"/>
                </a:cubicBezTo>
                <a:cubicBezTo>
                  <a:pt x="37" y="41"/>
                  <a:pt x="39" y="40"/>
                  <a:pt x="41" y="40"/>
                </a:cubicBezTo>
                <a:cubicBezTo>
                  <a:pt x="47" y="40"/>
                  <a:pt x="47" y="40"/>
                  <a:pt x="47" y="40"/>
                </a:cubicBezTo>
                <a:cubicBezTo>
                  <a:pt x="49" y="40"/>
                  <a:pt x="51" y="41"/>
                  <a:pt x="51" y="44"/>
                </a:cubicBezTo>
                <a:cubicBezTo>
                  <a:pt x="51" y="46"/>
                  <a:pt x="49" y="48"/>
                  <a:pt x="47" y="48"/>
                </a:cubicBezTo>
                <a:close/>
                <a:moveTo>
                  <a:pt x="51" y="13"/>
                </a:moveTo>
                <a:cubicBezTo>
                  <a:pt x="19" y="18"/>
                  <a:pt x="19" y="18"/>
                  <a:pt x="19" y="18"/>
                </a:cubicBezTo>
                <a:cubicBezTo>
                  <a:pt x="19" y="7"/>
                  <a:pt x="19" y="7"/>
                  <a:pt x="19" y="7"/>
                </a:cubicBezTo>
                <a:cubicBezTo>
                  <a:pt x="51" y="3"/>
                  <a:pt x="51" y="3"/>
                  <a:pt x="51" y="3"/>
                </a:cubicBezTo>
                <a:lnTo>
                  <a:pt x="51" y="13"/>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latin typeface="Calibri" panose="020F0502020204030204"/>
              <a:ea typeface="+mn-ea"/>
              <a:cs typeface="Cordia New" panose="020B0304020202020204" pitchFamily="34" charset="-34"/>
            </a:endParaRPr>
          </a:p>
        </p:txBody>
      </p:sp>
      <p:sp>
        <p:nvSpPr>
          <p:cNvPr id="18" name="Freeform 64"/>
          <p:cNvSpPr>
            <a:spLocks noEditPoints="1"/>
          </p:cNvSpPr>
          <p:nvPr/>
        </p:nvSpPr>
        <p:spPr bwMode="auto">
          <a:xfrm>
            <a:off x="6464449" y="3781736"/>
            <a:ext cx="376776" cy="369203"/>
          </a:xfrm>
          <a:custGeom>
            <a:avLst/>
            <a:gdLst>
              <a:gd name="T0" fmla="*/ 199 w 199"/>
              <a:gd name="T1" fmla="*/ 70 h 195"/>
              <a:gd name="T2" fmla="*/ 128 w 199"/>
              <a:gd name="T3" fmla="*/ 70 h 195"/>
              <a:gd name="T4" fmla="*/ 101 w 199"/>
              <a:gd name="T5" fmla="*/ 0 h 195"/>
              <a:gd name="T6" fmla="*/ 74 w 199"/>
              <a:gd name="T7" fmla="*/ 70 h 195"/>
              <a:gd name="T8" fmla="*/ 0 w 199"/>
              <a:gd name="T9" fmla="*/ 70 h 195"/>
              <a:gd name="T10" fmla="*/ 61 w 199"/>
              <a:gd name="T11" fmla="*/ 114 h 195"/>
              <a:gd name="T12" fmla="*/ 34 w 199"/>
              <a:gd name="T13" fmla="*/ 195 h 195"/>
              <a:gd name="T14" fmla="*/ 101 w 199"/>
              <a:gd name="T15" fmla="*/ 148 h 195"/>
              <a:gd name="T16" fmla="*/ 169 w 199"/>
              <a:gd name="T17" fmla="*/ 195 h 195"/>
              <a:gd name="T18" fmla="*/ 142 w 199"/>
              <a:gd name="T19" fmla="*/ 114 h 195"/>
              <a:gd name="T20" fmla="*/ 199 w 199"/>
              <a:gd name="T21" fmla="*/ 70 h 195"/>
              <a:gd name="T22" fmla="*/ 148 w 199"/>
              <a:gd name="T23" fmla="*/ 171 h 195"/>
              <a:gd name="T24" fmla="*/ 105 w 199"/>
              <a:gd name="T25" fmla="*/ 141 h 195"/>
              <a:gd name="T26" fmla="*/ 101 w 199"/>
              <a:gd name="T27" fmla="*/ 134 h 195"/>
              <a:gd name="T28" fmla="*/ 95 w 199"/>
              <a:gd name="T29" fmla="*/ 141 h 195"/>
              <a:gd name="T30" fmla="*/ 51 w 199"/>
              <a:gd name="T31" fmla="*/ 171 h 195"/>
              <a:gd name="T32" fmla="*/ 68 w 199"/>
              <a:gd name="T33" fmla="*/ 118 h 195"/>
              <a:gd name="T34" fmla="*/ 71 w 199"/>
              <a:gd name="T35" fmla="*/ 111 h 195"/>
              <a:gd name="T36" fmla="*/ 64 w 199"/>
              <a:gd name="T37" fmla="*/ 107 h 195"/>
              <a:gd name="T38" fmla="*/ 27 w 199"/>
              <a:gd name="T39" fmla="*/ 81 h 195"/>
              <a:gd name="T40" fmla="*/ 81 w 199"/>
              <a:gd name="T41" fmla="*/ 81 h 195"/>
              <a:gd name="T42" fmla="*/ 81 w 199"/>
              <a:gd name="T43" fmla="*/ 74 h 195"/>
              <a:gd name="T44" fmla="*/ 101 w 199"/>
              <a:gd name="T45" fmla="*/ 23 h 195"/>
              <a:gd name="T46" fmla="*/ 118 w 199"/>
              <a:gd name="T47" fmla="*/ 74 h 195"/>
              <a:gd name="T48" fmla="*/ 122 w 199"/>
              <a:gd name="T49" fmla="*/ 81 h 195"/>
              <a:gd name="T50" fmla="*/ 172 w 199"/>
              <a:gd name="T51" fmla="*/ 81 h 195"/>
              <a:gd name="T52" fmla="*/ 135 w 199"/>
              <a:gd name="T53" fmla="*/ 107 h 195"/>
              <a:gd name="T54" fmla="*/ 132 w 199"/>
              <a:gd name="T55" fmla="*/ 111 h 195"/>
              <a:gd name="T56" fmla="*/ 148 w 199"/>
              <a:gd name="T57" fmla="*/ 17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9" h="195">
                <a:moveTo>
                  <a:pt x="199" y="70"/>
                </a:moveTo>
                <a:lnTo>
                  <a:pt x="128" y="70"/>
                </a:lnTo>
                <a:lnTo>
                  <a:pt x="101" y="0"/>
                </a:lnTo>
                <a:lnTo>
                  <a:pt x="74" y="70"/>
                </a:lnTo>
                <a:lnTo>
                  <a:pt x="0" y="70"/>
                </a:lnTo>
                <a:lnTo>
                  <a:pt x="61" y="114"/>
                </a:lnTo>
                <a:lnTo>
                  <a:pt x="34" y="195"/>
                </a:lnTo>
                <a:lnTo>
                  <a:pt x="101" y="148"/>
                </a:lnTo>
                <a:lnTo>
                  <a:pt x="169" y="195"/>
                </a:lnTo>
                <a:lnTo>
                  <a:pt x="142" y="114"/>
                </a:lnTo>
                <a:lnTo>
                  <a:pt x="199" y="70"/>
                </a:lnTo>
                <a:close/>
                <a:moveTo>
                  <a:pt x="148" y="171"/>
                </a:moveTo>
                <a:lnTo>
                  <a:pt x="105" y="141"/>
                </a:lnTo>
                <a:lnTo>
                  <a:pt x="101" y="134"/>
                </a:lnTo>
                <a:lnTo>
                  <a:pt x="95" y="141"/>
                </a:lnTo>
                <a:lnTo>
                  <a:pt x="51" y="171"/>
                </a:lnTo>
                <a:lnTo>
                  <a:pt x="68" y="118"/>
                </a:lnTo>
                <a:lnTo>
                  <a:pt x="71" y="111"/>
                </a:lnTo>
                <a:lnTo>
                  <a:pt x="64" y="107"/>
                </a:lnTo>
                <a:lnTo>
                  <a:pt x="27" y="81"/>
                </a:lnTo>
                <a:lnTo>
                  <a:pt x="81" y="81"/>
                </a:lnTo>
                <a:lnTo>
                  <a:pt x="81" y="74"/>
                </a:lnTo>
                <a:lnTo>
                  <a:pt x="101" y="23"/>
                </a:lnTo>
                <a:lnTo>
                  <a:pt x="118" y="74"/>
                </a:lnTo>
                <a:lnTo>
                  <a:pt x="122" y="81"/>
                </a:lnTo>
                <a:lnTo>
                  <a:pt x="172" y="81"/>
                </a:lnTo>
                <a:lnTo>
                  <a:pt x="135" y="107"/>
                </a:lnTo>
                <a:lnTo>
                  <a:pt x="132" y="111"/>
                </a:lnTo>
                <a:lnTo>
                  <a:pt x="148" y="171"/>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latin typeface="Calibri" panose="020F0502020204030204"/>
              <a:ea typeface="+mn-ea"/>
              <a:cs typeface="Cordia New" panose="020B0304020202020204" pitchFamily="34" charset="-34"/>
            </a:endParaRPr>
          </a:p>
        </p:txBody>
      </p:sp>
      <p:sp>
        <p:nvSpPr>
          <p:cNvPr id="19" name="Freeform 72"/>
          <p:cNvSpPr>
            <a:spLocks noEditPoints="1"/>
          </p:cNvSpPr>
          <p:nvPr/>
        </p:nvSpPr>
        <p:spPr bwMode="auto">
          <a:xfrm>
            <a:off x="5173353" y="5234520"/>
            <a:ext cx="374884" cy="369203"/>
          </a:xfrm>
          <a:custGeom>
            <a:avLst/>
            <a:gdLst>
              <a:gd name="T0" fmla="*/ 13 w 59"/>
              <a:gd name="T1" fmla="*/ 39 h 58"/>
              <a:gd name="T2" fmla="*/ 15 w 59"/>
              <a:gd name="T3" fmla="*/ 38 h 58"/>
              <a:gd name="T4" fmla="*/ 15 w 59"/>
              <a:gd name="T5" fmla="*/ 37 h 58"/>
              <a:gd name="T6" fmla="*/ 14 w 59"/>
              <a:gd name="T7" fmla="*/ 36 h 58"/>
              <a:gd name="T8" fmla="*/ 13 w 59"/>
              <a:gd name="T9" fmla="*/ 36 h 58"/>
              <a:gd name="T10" fmla="*/ 11 w 59"/>
              <a:gd name="T11" fmla="*/ 37 h 58"/>
              <a:gd name="T12" fmla="*/ 11 w 59"/>
              <a:gd name="T13" fmla="*/ 38 h 58"/>
              <a:gd name="T14" fmla="*/ 12 w 59"/>
              <a:gd name="T15" fmla="*/ 40 h 58"/>
              <a:gd name="T16" fmla="*/ 13 w 59"/>
              <a:gd name="T17" fmla="*/ 39 h 58"/>
              <a:gd name="T18" fmla="*/ 22 w 59"/>
              <a:gd name="T19" fmla="*/ 38 h 58"/>
              <a:gd name="T20" fmla="*/ 20 w 59"/>
              <a:gd name="T21" fmla="*/ 37 h 58"/>
              <a:gd name="T22" fmla="*/ 19 w 59"/>
              <a:gd name="T23" fmla="*/ 37 h 58"/>
              <a:gd name="T24" fmla="*/ 6 w 59"/>
              <a:gd name="T25" fmla="*/ 51 h 58"/>
              <a:gd name="T26" fmla="*/ 6 w 59"/>
              <a:gd name="T27" fmla="*/ 52 h 58"/>
              <a:gd name="T28" fmla="*/ 7 w 59"/>
              <a:gd name="T29" fmla="*/ 53 h 58"/>
              <a:gd name="T30" fmla="*/ 8 w 59"/>
              <a:gd name="T31" fmla="*/ 53 h 58"/>
              <a:gd name="T32" fmla="*/ 21 w 59"/>
              <a:gd name="T33" fmla="*/ 39 h 58"/>
              <a:gd name="T34" fmla="*/ 22 w 59"/>
              <a:gd name="T35" fmla="*/ 38 h 58"/>
              <a:gd name="T36" fmla="*/ 22 w 59"/>
              <a:gd name="T37" fmla="*/ 44 h 58"/>
              <a:gd name="T38" fmla="*/ 21 w 59"/>
              <a:gd name="T39" fmla="*/ 44 h 58"/>
              <a:gd name="T40" fmla="*/ 17 w 59"/>
              <a:gd name="T41" fmla="*/ 48 h 58"/>
              <a:gd name="T42" fmla="*/ 16 w 59"/>
              <a:gd name="T43" fmla="*/ 49 h 58"/>
              <a:gd name="T44" fmla="*/ 18 w 59"/>
              <a:gd name="T45" fmla="*/ 50 h 58"/>
              <a:gd name="T46" fmla="*/ 19 w 59"/>
              <a:gd name="T47" fmla="*/ 50 h 58"/>
              <a:gd name="T48" fmla="*/ 23 w 59"/>
              <a:gd name="T49" fmla="*/ 46 h 58"/>
              <a:gd name="T50" fmla="*/ 23 w 59"/>
              <a:gd name="T51" fmla="*/ 45 h 58"/>
              <a:gd name="T52" fmla="*/ 22 w 59"/>
              <a:gd name="T53" fmla="*/ 44 h 58"/>
              <a:gd name="T54" fmla="*/ 59 w 59"/>
              <a:gd name="T55" fmla="*/ 1 h 58"/>
              <a:gd name="T56" fmla="*/ 58 w 59"/>
              <a:gd name="T57" fmla="*/ 0 h 58"/>
              <a:gd name="T58" fmla="*/ 57 w 59"/>
              <a:gd name="T59" fmla="*/ 0 h 58"/>
              <a:gd name="T60" fmla="*/ 57 w 59"/>
              <a:gd name="T61" fmla="*/ 0 h 58"/>
              <a:gd name="T62" fmla="*/ 1 w 59"/>
              <a:gd name="T63" fmla="*/ 24 h 58"/>
              <a:gd name="T64" fmla="*/ 1 w 59"/>
              <a:gd name="T65" fmla="*/ 24 h 58"/>
              <a:gd name="T66" fmla="*/ 1 w 59"/>
              <a:gd name="T67" fmla="*/ 24 h 58"/>
              <a:gd name="T68" fmla="*/ 1 w 59"/>
              <a:gd name="T69" fmla="*/ 24 h 58"/>
              <a:gd name="T70" fmla="*/ 0 w 59"/>
              <a:gd name="T71" fmla="*/ 25 h 58"/>
              <a:gd name="T72" fmla="*/ 1 w 59"/>
              <a:gd name="T73" fmla="*/ 26 h 58"/>
              <a:gd name="T74" fmla="*/ 1 w 59"/>
              <a:gd name="T75" fmla="*/ 26 h 58"/>
              <a:gd name="T76" fmla="*/ 23 w 59"/>
              <a:gd name="T77" fmla="*/ 35 h 58"/>
              <a:gd name="T78" fmla="*/ 32 w 59"/>
              <a:gd name="T79" fmla="*/ 57 h 58"/>
              <a:gd name="T80" fmla="*/ 32 w 59"/>
              <a:gd name="T81" fmla="*/ 57 h 58"/>
              <a:gd name="T82" fmla="*/ 34 w 59"/>
              <a:gd name="T83" fmla="*/ 58 h 58"/>
              <a:gd name="T84" fmla="*/ 35 w 59"/>
              <a:gd name="T85" fmla="*/ 58 h 58"/>
              <a:gd name="T86" fmla="*/ 35 w 59"/>
              <a:gd name="T87" fmla="*/ 58 h 58"/>
              <a:gd name="T88" fmla="*/ 35 w 59"/>
              <a:gd name="T89" fmla="*/ 58 h 58"/>
              <a:gd name="T90" fmla="*/ 35 w 59"/>
              <a:gd name="T91" fmla="*/ 58 h 58"/>
              <a:gd name="T92" fmla="*/ 59 w 59"/>
              <a:gd name="T93" fmla="*/ 2 h 58"/>
              <a:gd name="T94" fmla="*/ 59 w 59"/>
              <a:gd name="T95" fmla="*/ 2 h 58"/>
              <a:gd name="T96" fmla="*/ 59 w 59"/>
              <a:gd name="T97" fmla="*/ 1 h 58"/>
              <a:gd name="T98" fmla="*/ 5 w 59"/>
              <a:gd name="T99" fmla="*/ 25 h 58"/>
              <a:gd name="T100" fmla="*/ 52 w 59"/>
              <a:gd name="T101" fmla="*/ 5 h 58"/>
              <a:gd name="T102" fmla="*/ 24 w 59"/>
              <a:gd name="T103" fmla="*/ 33 h 58"/>
              <a:gd name="T104" fmla="*/ 5 w 59"/>
              <a:gd name="T105" fmla="*/ 25 h 58"/>
              <a:gd name="T106" fmla="*/ 34 w 59"/>
              <a:gd name="T107" fmla="*/ 54 h 58"/>
              <a:gd name="T108" fmla="*/ 26 w 59"/>
              <a:gd name="T109" fmla="*/ 35 h 58"/>
              <a:gd name="T110" fmla="*/ 54 w 59"/>
              <a:gd name="T111" fmla="*/ 7 h 58"/>
              <a:gd name="T112" fmla="*/ 34 w 59"/>
              <a:gd name="T113" fmla="*/ 5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9" h="58">
                <a:moveTo>
                  <a:pt x="13" y="39"/>
                </a:moveTo>
                <a:cubicBezTo>
                  <a:pt x="15" y="38"/>
                  <a:pt x="15" y="38"/>
                  <a:pt x="15" y="38"/>
                </a:cubicBezTo>
                <a:cubicBezTo>
                  <a:pt x="15" y="38"/>
                  <a:pt x="15" y="37"/>
                  <a:pt x="15" y="37"/>
                </a:cubicBezTo>
                <a:cubicBezTo>
                  <a:pt x="15" y="36"/>
                  <a:pt x="14" y="36"/>
                  <a:pt x="14" y="36"/>
                </a:cubicBezTo>
                <a:cubicBezTo>
                  <a:pt x="13" y="36"/>
                  <a:pt x="13" y="36"/>
                  <a:pt x="13" y="36"/>
                </a:cubicBezTo>
                <a:cubicBezTo>
                  <a:pt x="11" y="37"/>
                  <a:pt x="11" y="37"/>
                  <a:pt x="11" y="37"/>
                </a:cubicBezTo>
                <a:cubicBezTo>
                  <a:pt x="11" y="38"/>
                  <a:pt x="11" y="38"/>
                  <a:pt x="11" y="38"/>
                </a:cubicBezTo>
                <a:cubicBezTo>
                  <a:pt x="11" y="39"/>
                  <a:pt x="12" y="40"/>
                  <a:pt x="12" y="40"/>
                </a:cubicBezTo>
                <a:cubicBezTo>
                  <a:pt x="13" y="40"/>
                  <a:pt x="13" y="40"/>
                  <a:pt x="13" y="39"/>
                </a:cubicBezTo>
                <a:close/>
                <a:moveTo>
                  <a:pt x="22" y="38"/>
                </a:moveTo>
                <a:cubicBezTo>
                  <a:pt x="22" y="38"/>
                  <a:pt x="21" y="37"/>
                  <a:pt x="20" y="37"/>
                </a:cubicBezTo>
                <a:cubicBezTo>
                  <a:pt x="20" y="37"/>
                  <a:pt x="20" y="37"/>
                  <a:pt x="19" y="37"/>
                </a:cubicBezTo>
                <a:cubicBezTo>
                  <a:pt x="6" y="51"/>
                  <a:pt x="6" y="51"/>
                  <a:pt x="6" y="51"/>
                </a:cubicBezTo>
                <a:cubicBezTo>
                  <a:pt x="6" y="51"/>
                  <a:pt x="6" y="51"/>
                  <a:pt x="6" y="52"/>
                </a:cubicBezTo>
                <a:cubicBezTo>
                  <a:pt x="6" y="52"/>
                  <a:pt x="6" y="53"/>
                  <a:pt x="7" y="53"/>
                </a:cubicBezTo>
                <a:cubicBezTo>
                  <a:pt x="7" y="53"/>
                  <a:pt x="8" y="53"/>
                  <a:pt x="8" y="53"/>
                </a:cubicBezTo>
                <a:cubicBezTo>
                  <a:pt x="21" y="39"/>
                  <a:pt x="21" y="39"/>
                  <a:pt x="21" y="39"/>
                </a:cubicBezTo>
                <a:cubicBezTo>
                  <a:pt x="22" y="39"/>
                  <a:pt x="22" y="39"/>
                  <a:pt x="22" y="38"/>
                </a:cubicBezTo>
                <a:close/>
                <a:moveTo>
                  <a:pt x="22" y="44"/>
                </a:moveTo>
                <a:cubicBezTo>
                  <a:pt x="21" y="44"/>
                  <a:pt x="21" y="44"/>
                  <a:pt x="21" y="44"/>
                </a:cubicBezTo>
                <a:cubicBezTo>
                  <a:pt x="17" y="48"/>
                  <a:pt x="17" y="48"/>
                  <a:pt x="17" y="48"/>
                </a:cubicBezTo>
                <a:cubicBezTo>
                  <a:pt x="16" y="48"/>
                  <a:pt x="16" y="49"/>
                  <a:pt x="16" y="49"/>
                </a:cubicBezTo>
                <a:cubicBezTo>
                  <a:pt x="16" y="50"/>
                  <a:pt x="17" y="50"/>
                  <a:pt x="18" y="50"/>
                </a:cubicBezTo>
                <a:cubicBezTo>
                  <a:pt x="18" y="50"/>
                  <a:pt x="18" y="50"/>
                  <a:pt x="19" y="50"/>
                </a:cubicBezTo>
                <a:cubicBezTo>
                  <a:pt x="23" y="46"/>
                  <a:pt x="23" y="46"/>
                  <a:pt x="23" y="46"/>
                </a:cubicBezTo>
                <a:cubicBezTo>
                  <a:pt x="23" y="46"/>
                  <a:pt x="23" y="45"/>
                  <a:pt x="23" y="45"/>
                </a:cubicBezTo>
                <a:cubicBezTo>
                  <a:pt x="23" y="44"/>
                  <a:pt x="22" y="44"/>
                  <a:pt x="22" y="44"/>
                </a:cubicBezTo>
                <a:close/>
                <a:moveTo>
                  <a:pt x="59" y="1"/>
                </a:moveTo>
                <a:cubicBezTo>
                  <a:pt x="59" y="0"/>
                  <a:pt x="58" y="0"/>
                  <a:pt x="58" y="0"/>
                </a:cubicBezTo>
                <a:cubicBezTo>
                  <a:pt x="57" y="0"/>
                  <a:pt x="57" y="0"/>
                  <a:pt x="57" y="0"/>
                </a:cubicBezTo>
                <a:cubicBezTo>
                  <a:pt x="57" y="0"/>
                  <a:pt x="57" y="0"/>
                  <a:pt x="57" y="0"/>
                </a:cubicBezTo>
                <a:cubicBezTo>
                  <a:pt x="1" y="24"/>
                  <a:pt x="1" y="24"/>
                  <a:pt x="1" y="24"/>
                </a:cubicBezTo>
                <a:cubicBezTo>
                  <a:pt x="1" y="24"/>
                  <a:pt x="1" y="24"/>
                  <a:pt x="1" y="24"/>
                </a:cubicBezTo>
                <a:cubicBezTo>
                  <a:pt x="1" y="24"/>
                  <a:pt x="1" y="24"/>
                  <a:pt x="1" y="24"/>
                </a:cubicBezTo>
                <a:cubicBezTo>
                  <a:pt x="1" y="24"/>
                  <a:pt x="1" y="24"/>
                  <a:pt x="1" y="24"/>
                </a:cubicBezTo>
                <a:cubicBezTo>
                  <a:pt x="1" y="24"/>
                  <a:pt x="0" y="24"/>
                  <a:pt x="0" y="25"/>
                </a:cubicBezTo>
                <a:cubicBezTo>
                  <a:pt x="0" y="26"/>
                  <a:pt x="1" y="26"/>
                  <a:pt x="1" y="26"/>
                </a:cubicBezTo>
                <a:cubicBezTo>
                  <a:pt x="1" y="26"/>
                  <a:pt x="1" y="26"/>
                  <a:pt x="1" y="26"/>
                </a:cubicBezTo>
                <a:cubicBezTo>
                  <a:pt x="23" y="35"/>
                  <a:pt x="23" y="35"/>
                  <a:pt x="23" y="35"/>
                </a:cubicBezTo>
                <a:cubicBezTo>
                  <a:pt x="32" y="57"/>
                  <a:pt x="32" y="57"/>
                  <a:pt x="32" y="57"/>
                </a:cubicBezTo>
                <a:cubicBezTo>
                  <a:pt x="32" y="57"/>
                  <a:pt x="32" y="57"/>
                  <a:pt x="32" y="57"/>
                </a:cubicBezTo>
                <a:cubicBezTo>
                  <a:pt x="33" y="58"/>
                  <a:pt x="33" y="58"/>
                  <a:pt x="34" y="58"/>
                </a:cubicBezTo>
                <a:cubicBezTo>
                  <a:pt x="34" y="58"/>
                  <a:pt x="35" y="58"/>
                  <a:pt x="35" y="58"/>
                </a:cubicBezTo>
                <a:cubicBezTo>
                  <a:pt x="35" y="58"/>
                  <a:pt x="35" y="58"/>
                  <a:pt x="35" y="58"/>
                </a:cubicBezTo>
                <a:cubicBezTo>
                  <a:pt x="35" y="58"/>
                  <a:pt x="35" y="58"/>
                  <a:pt x="35" y="58"/>
                </a:cubicBezTo>
                <a:cubicBezTo>
                  <a:pt x="35" y="58"/>
                  <a:pt x="35" y="58"/>
                  <a:pt x="35" y="58"/>
                </a:cubicBezTo>
                <a:cubicBezTo>
                  <a:pt x="59" y="2"/>
                  <a:pt x="59" y="2"/>
                  <a:pt x="59" y="2"/>
                </a:cubicBezTo>
                <a:cubicBezTo>
                  <a:pt x="59" y="2"/>
                  <a:pt x="59" y="2"/>
                  <a:pt x="59" y="2"/>
                </a:cubicBezTo>
                <a:cubicBezTo>
                  <a:pt x="59" y="1"/>
                  <a:pt x="59" y="1"/>
                  <a:pt x="59" y="1"/>
                </a:cubicBezTo>
                <a:close/>
                <a:moveTo>
                  <a:pt x="5" y="25"/>
                </a:moveTo>
                <a:cubicBezTo>
                  <a:pt x="52" y="5"/>
                  <a:pt x="52" y="5"/>
                  <a:pt x="52" y="5"/>
                </a:cubicBezTo>
                <a:cubicBezTo>
                  <a:pt x="24" y="33"/>
                  <a:pt x="24" y="33"/>
                  <a:pt x="24" y="33"/>
                </a:cubicBezTo>
                <a:lnTo>
                  <a:pt x="5" y="25"/>
                </a:lnTo>
                <a:close/>
                <a:moveTo>
                  <a:pt x="34" y="54"/>
                </a:moveTo>
                <a:cubicBezTo>
                  <a:pt x="26" y="35"/>
                  <a:pt x="26" y="35"/>
                  <a:pt x="26" y="35"/>
                </a:cubicBezTo>
                <a:cubicBezTo>
                  <a:pt x="54" y="7"/>
                  <a:pt x="54" y="7"/>
                  <a:pt x="54" y="7"/>
                </a:cubicBezTo>
                <a:lnTo>
                  <a:pt x="34" y="54"/>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latin typeface="Calibri" panose="020F0502020204030204"/>
              <a:ea typeface="+mn-ea"/>
              <a:cs typeface="Cordia New" panose="020B0304020202020204" pitchFamily="34" charset="-34"/>
            </a:endParaRPr>
          </a:p>
        </p:txBody>
      </p:sp>
      <p:sp>
        <p:nvSpPr>
          <p:cNvPr id="20" name="Freeform 75"/>
          <p:cNvSpPr>
            <a:spLocks noEditPoints="1"/>
          </p:cNvSpPr>
          <p:nvPr/>
        </p:nvSpPr>
        <p:spPr bwMode="auto">
          <a:xfrm>
            <a:off x="5172407" y="2328366"/>
            <a:ext cx="376776" cy="369203"/>
          </a:xfrm>
          <a:custGeom>
            <a:avLst/>
            <a:gdLst>
              <a:gd name="T0" fmla="*/ 32 w 59"/>
              <a:gd name="T1" fmla="*/ 42 h 58"/>
              <a:gd name="T2" fmla="*/ 22 w 59"/>
              <a:gd name="T3" fmla="*/ 42 h 58"/>
              <a:gd name="T4" fmla="*/ 8 w 59"/>
              <a:gd name="T5" fmla="*/ 44 h 58"/>
              <a:gd name="T6" fmla="*/ 22 w 59"/>
              <a:gd name="T7" fmla="*/ 45 h 58"/>
              <a:gd name="T8" fmla="*/ 32 w 59"/>
              <a:gd name="T9" fmla="*/ 45 h 58"/>
              <a:gd name="T10" fmla="*/ 51 w 59"/>
              <a:gd name="T11" fmla="*/ 44 h 58"/>
              <a:gd name="T12" fmla="*/ 27 w 59"/>
              <a:gd name="T13" fmla="*/ 46 h 58"/>
              <a:gd name="T14" fmla="*/ 27 w 59"/>
              <a:gd name="T15" fmla="*/ 41 h 58"/>
              <a:gd name="T16" fmla="*/ 27 w 59"/>
              <a:gd name="T17" fmla="*/ 46 h 58"/>
              <a:gd name="T18" fmla="*/ 27 w 59"/>
              <a:gd name="T19" fmla="*/ 13 h 58"/>
              <a:gd name="T20" fmla="*/ 17 w 59"/>
              <a:gd name="T21" fmla="*/ 13 h 58"/>
              <a:gd name="T22" fmla="*/ 8 w 59"/>
              <a:gd name="T23" fmla="*/ 14 h 58"/>
              <a:gd name="T24" fmla="*/ 17 w 59"/>
              <a:gd name="T25" fmla="*/ 16 h 58"/>
              <a:gd name="T26" fmla="*/ 27 w 59"/>
              <a:gd name="T27" fmla="*/ 16 h 58"/>
              <a:gd name="T28" fmla="*/ 51 w 59"/>
              <a:gd name="T29" fmla="*/ 14 h 58"/>
              <a:gd name="T30" fmla="*/ 22 w 59"/>
              <a:gd name="T31" fmla="*/ 17 h 58"/>
              <a:gd name="T32" fmla="*/ 22 w 59"/>
              <a:gd name="T33" fmla="*/ 12 h 58"/>
              <a:gd name="T34" fmla="*/ 22 w 59"/>
              <a:gd name="T35" fmla="*/ 17 h 58"/>
              <a:gd name="T36" fmla="*/ 45 w 59"/>
              <a:gd name="T37" fmla="*/ 28 h 58"/>
              <a:gd name="T38" fmla="*/ 35 w 59"/>
              <a:gd name="T39" fmla="*/ 28 h 58"/>
              <a:gd name="T40" fmla="*/ 8 w 59"/>
              <a:gd name="T41" fmla="*/ 29 h 58"/>
              <a:gd name="T42" fmla="*/ 35 w 59"/>
              <a:gd name="T43" fmla="*/ 30 h 58"/>
              <a:gd name="T44" fmla="*/ 45 w 59"/>
              <a:gd name="T45" fmla="*/ 30 h 58"/>
              <a:gd name="T46" fmla="*/ 51 w 59"/>
              <a:gd name="T47" fmla="*/ 29 h 58"/>
              <a:gd name="T48" fmla="*/ 40 w 59"/>
              <a:gd name="T49" fmla="*/ 32 h 58"/>
              <a:gd name="T50" fmla="*/ 40 w 59"/>
              <a:gd name="T51" fmla="*/ 26 h 58"/>
              <a:gd name="T52" fmla="*/ 40 w 59"/>
              <a:gd name="T53" fmla="*/ 32 h 58"/>
              <a:gd name="T54" fmla="*/ 6 w 59"/>
              <a:gd name="T55" fmla="*/ 0 h 58"/>
              <a:gd name="T56" fmla="*/ 0 w 59"/>
              <a:gd name="T57" fmla="*/ 53 h 58"/>
              <a:gd name="T58" fmla="*/ 54 w 59"/>
              <a:gd name="T59" fmla="*/ 58 h 58"/>
              <a:gd name="T60" fmla="*/ 59 w 59"/>
              <a:gd name="T61" fmla="*/ 5 h 58"/>
              <a:gd name="T62" fmla="*/ 56 w 59"/>
              <a:gd name="T63" fmla="*/ 53 h 58"/>
              <a:gd name="T64" fmla="*/ 6 w 59"/>
              <a:gd name="T65" fmla="*/ 56 h 58"/>
              <a:gd name="T66" fmla="*/ 3 w 59"/>
              <a:gd name="T67" fmla="*/ 5 h 58"/>
              <a:gd name="T68" fmla="*/ 54 w 59"/>
              <a:gd name="T69" fmla="*/ 2 h 58"/>
              <a:gd name="T70" fmla="*/ 56 w 59"/>
              <a:gd name="T71" fmla="*/ 5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9" h="58">
                <a:moveTo>
                  <a:pt x="50" y="42"/>
                </a:moveTo>
                <a:cubicBezTo>
                  <a:pt x="32" y="42"/>
                  <a:pt x="32" y="42"/>
                  <a:pt x="32" y="42"/>
                </a:cubicBezTo>
                <a:cubicBezTo>
                  <a:pt x="32" y="40"/>
                  <a:pt x="29" y="38"/>
                  <a:pt x="27" y="38"/>
                </a:cubicBezTo>
                <a:cubicBezTo>
                  <a:pt x="25" y="38"/>
                  <a:pt x="22" y="40"/>
                  <a:pt x="22" y="42"/>
                </a:cubicBezTo>
                <a:cubicBezTo>
                  <a:pt x="10" y="42"/>
                  <a:pt x="10" y="42"/>
                  <a:pt x="10" y="42"/>
                </a:cubicBezTo>
                <a:cubicBezTo>
                  <a:pt x="9" y="42"/>
                  <a:pt x="8" y="43"/>
                  <a:pt x="8" y="44"/>
                </a:cubicBezTo>
                <a:cubicBezTo>
                  <a:pt x="8" y="44"/>
                  <a:pt x="9" y="45"/>
                  <a:pt x="10" y="45"/>
                </a:cubicBezTo>
                <a:cubicBezTo>
                  <a:pt x="22" y="45"/>
                  <a:pt x="22" y="45"/>
                  <a:pt x="22" y="45"/>
                </a:cubicBezTo>
                <a:cubicBezTo>
                  <a:pt x="22" y="47"/>
                  <a:pt x="25" y="49"/>
                  <a:pt x="27" y="49"/>
                </a:cubicBezTo>
                <a:cubicBezTo>
                  <a:pt x="29" y="49"/>
                  <a:pt x="32" y="47"/>
                  <a:pt x="32" y="45"/>
                </a:cubicBezTo>
                <a:cubicBezTo>
                  <a:pt x="50" y="45"/>
                  <a:pt x="50" y="45"/>
                  <a:pt x="50" y="45"/>
                </a:cubicBezTo>
                <a:cubicBezTo>
                  <a:pt x="50" y="45"/>
                  <a:pt x="51" y="44"/>
                  <a:pt x="51" y="44"/>
                </a:cubicBezTo>
                <a:cubicBezTo>
                  <a:pt x="51" y="43"/>
                  <a:pt x="50" y="42"/>
                  <a:pt x="50" y="42"/>
                </a:cubicBezTo>
                <a:close/>
                <a:moveTo>
                  <a:pt x="27" y="46"/>
                </a:moveTo>
                <a:cubicBezTo>
                  <a:pt x="26" y="46"/>
                  <a:pt x="24" y="45"/>
                  <a:pt x="24" y="44"/>
                </a:cubicBezTo>
                <a:cubicBezTo>
                  <a:pt x="24" y="42"/>
                  <a:pt x="26" y="41"/>
                  <a:pt x="27" y="41"/>
                </a:cubicBezTo>
                <a:cubicBezTo>
                  <a:pt x="28" y="41"/>
                  <a:pt x="30" y="42"/>
                  <a:pt x="30" y="44"/>
                </a:cubicBezTo>
                <a:cubicBezTo>
                  <a:pt x="30" y="45"/>
                  <a:pt x="28" y="46"/>
                  <a:pt x="27" y="46"/>
                </a:cubicBezTo>
                <a:close/>
                <a:moveTo>
                  <a:pt x="50" y="13"/>
                </a:moveTo>
                <a:cubicBezTo>
                  <a:pt x="27" y="13"/>
                  <a:pt x="27" y="13"/>
                  <a:pt x="27" y="13"/>
                </a:cubicBezTo>
                <a:cubicBezTo>
                  <a:pt x="26" y="11"/>
                  <a:pt x="24" y="9"/>
                  <a:pt x="22" y="9"/>
                </a:cubicBezTo>
                <a:cubicBezTo>
                  <a:pt x="19" y="9"/>
                  <a:pt x="17" y="11"/>
                  <a:pt x="17" y="13"/>
                </a:cubicBezTo>
                <a:cubicBezTo>
                  <a:pt x="10" y="13"/>
                  <a:pt x="10" y="13"/>
                  <a:pt x="10" y="13"/>
                </a:cubicBezTo>
                <a:cubicBezTo>
                  <a:pt x="9" y="13"/>
                  <a:pt x="8" y="14"/>
                  <a:pt x="8" y="14"/>
                </a:cubicBezTo>
                <a:cubicBezTo>
                  <a:pt x="8" y="15"/>
                  <a:pt x="9" y="16"/>
                  <a:pt x="10" y="16"/>
                </a:cubicBezTo>
                <a:cubicBezTo>
                  <a:pt x="17" y="16"/>
                  <a:pt x="17" y="16"/>
                  <a:pt x="17" y="16"/>
                </a:cubicBezTo>
                <a:cubicBezTo>
                  <a:pt x="17" y="18"/>
                  <a:pt x="19" y="20"/>
                  <a:pt x="22" y="20"/>
                </a:cubicBezTo>
                <a:cubicBezTo>
                  <a:pt x="24" y="20"/>
                  <a:pt x="26" y="18"/>
                  <a:pt x="27" y="16"/>
                </a:cubicBezTo>
                <a:cubicBezTo>
                  <a:pt x="50" y="16"/>
                  <a:pt x="50" y="16"/>
                  <a:pt x="50" y="16"/>
                </a:cubicBezTo>
                <a:cubicBezTo>
                  <a:pt x="50" y="16"/>
                  <a:pt x="51" y="15"/>
                  <a:pt x="51" y="14"/>
                </a:cubicBezTo>
                <a:cubicBezTo>
                  <a:pt x="51" y="14"/>
                  <a:pt x="50" y="13"/>
                  <a:pt x="50" y="13"/>
                </a:cubicBezTo>
                <a:close/>
                <a:moveTo>
                  <a:pt x="22" y="17"/>
                </a:moveTo>
                <a:cubicBezTo>
                  <a:pt x="20" y="17"/>
                  <a:pt x="19" y="16"/>
                  <a:pt x="19" y="14"/>
                </a:cubicBezTo>
                <a:cubicBezTo>
                  <a:pt x="19" y="13"/>
                  <a:pt x="20" y="12"/>
                  <a:pt x="22" y="12"/>
                </a:cubicBezTo>
                <a:cubicBezTo>
                  <a:pt x="23" y="12"/>
                  <a:pt x="24" y="13"/>
                  <a:pt x="24" y="14"/>
                </a:cubicBezTo>
                <a:cubicBezTo>
                  <a:pt x="24" y="16"/>
                  <a:pt x="23" y="17"/>
                  <a:pt x="22" y="17"/>
                </a:cubicBezTo>
                <a:close/>
                <a:moveTo>
                  <a:pt x="50" y="28"/>
                </a:moveTo>
                <a:cubicBezTo>
                  <a:pt x="45" y="28"/>
                  <a:pt x="45" y="28"/>
                  <a:pt x="45" y="28"/>
                </a:cubicBezTo>
                <a:cubicBezTo>
                  <a:pt x="45" y="25"/>
                  <a:pt x="43" y="24"/>
                  <a:pt x="40" y="24"/>
                </a:cubicBezTo>
                <a:cubicBezTo>
                  <a:pt x="38" y="24"/>
                  <a:pt x="36" y="25"/>
                  <a:pt x="35" y="28"/>
                </a:cubicBezTo>
                <a:cubicBezTo>
                  <a:pt x="10" y="28"/>
                  <a:pt x="10" y="28"/>
                  <a:pt x="10" y="28"/>
                </a:cubicBezTo>
                <a:cubicBezTo>
                  <a:pt x="9" y="28"/>
                  <a:pt x="8" y="28"/>
                  <a:pt x="8" y="29"/>
                </a:cubicBezTo>
                <a:cubicBezTo>
                  <a:pt x="8" y="30"/>
                  <a:pt x="9" y="30"/>
                  <a:pt x="10" y="30"/>
                </a:cubicBezTo>
                <a:cubicBezTo>
                  <a:pt x="35" y="30"/>
                  <a:pt x="35" y="30"/>
                  <a:pt x="35" y="30"/>
                </a:cubicBezTo>
                <a:cubicBezTo>
                  <a:pt x="36" y="33"/>
                  <a:pt x="38" y="34"/>
                  <a:pt x="40" y="34"/>
                </a:cubicBezTo>
                <a:cubicBezTo>
                  <a:pt x="43" y="34"/>
                  <a:pt x="45" y="33"/>
                  <a:pt x="45" y="30"/>
                </a:cubicBezTo>
                <a:cubicBezTo>
                  <a:pt x="50" y="30"/>
                  <a:pt x="50" y="30"/>
                  <a:pt x="50" y="30"/>
                </a:cubicBezTo>
                <a:cubicBezTo>
                  <a:pt x="50" y="30"/>
                  <a:pt x="51" y="30"/>
                  <a:pt x="51" y="29"/>
                </a:cubicBezTo>
                <a:cubicBezTo>
                  <a:pt x="51" y="28"/>
                  <a:pt x="50" y="28"/>
                  <a:pt x="50" y="28"/>
                </a:cubicBezTo>
                <a:close/>
                <a:moveTo>
                  <a:pt x="40" y="32"/>
                </a:moveTo>
                <a:cubicBezTo>
                  <a:pt x="39" y="32"/>
                  <a:pt x="38" y="30"/>
                  <a:pt x="38" y="29"/>
                </a:cubicBezTo>
                <a:cubicBezTo>
                  <a:pt x="38" y="28"/>
                  <a:pt x="39" y="26"/>
                  <a:pt x="40" y="26"/>
                </a:cubicBezTo>
                <a:cubicBezTo>
                  <a:pt x="42" y="26"/>
                  <a:pt x="43" y="28"/>
                  <a:pt x="43" y="29"/>
                </a:cubicBezTo>
                <a:cubicBezTo>
                  <a:pt x="43" y="30"/>
                  <a:pt x="42" y="32"/>
                  <a:pt x="40" y="32"/>
                </a:cubicBezTo>
                <a:close/>
                <a:moveTo>
                  <a:pt x="54" y="0"/>
                </a:moveTo>
                <a:cubicBezTo>
                  <a:pt x="6" y="0"/>
                  <a:pt x="6" y="0"/>
                  <a:pt x="6" y="0"/>
                </a:cubicBezTo>
                <a:cubicBezTo>
                  <a:pt x="3" y="0"/>
                  <a:pt x="0" y="2"/>
                  <a:pt x="0" y="5"/>
                </a:cubicBezTo>
                <a:cubicBezTo>
                  <a:pt x="0" y="53"/>
                  <a:pt x="0" y="53"/>
                  <a:pt x="0" y="53"/>
                </a:cubicBezTo>
                <a:cubicBezTo>
                  <a:pt x="0" y="56"/>
                  <a:pt x="3" y="58"/>
                  <a:pt x="6" y="58"/>
                </a:cubicBezTo>
                <a:cubicBezTo>
                  <a:pt x="54" y="58"/>
                  <a:pt x="54" y="58"/>
                  <a:pt x="54" y="58"/>
                </a:cubicBezTo>
                <a:cubicBezTo>
                  <a:pt x="57" y="58"/>
                  <a:pt x="59" y="56"/>
                  <a:pt x="59" y="53"/>
                </a:cubicBezTo>
                <a:cubicBezTo>
                  <a:pt x="59" y="5"/>
                  <a:pt x="59" y="5"/>
                  <a:pt x="59" y="5"/>
                </a:cubicBezTo>
                <a:cubicBezTo>
                  <a:pt x="59" y="2"/>
                  <a:pt x="57" y="0"/>
                  <a:pt x="54" y="0"/>
                </a:cubicBezTo>
                <a:close/>
                <a:moveTo>
                  <a:pt x="56" y="53"/>
                </a:moveTo>
                <a:cubicBezTo>
                  <a:pt x="56" y="54"/>
                  <a:pt x="55" y="56"/>
                  <a:pt x="54" y="56"/>
                </a:cubicBezTo>
                <a:cubicBezTo>
                  <a:pt x="6" y="56"/>
                  <a:pt x="6" y="56"/>
                  <a:pt x="6" y="56"/>
                </a:cubicBezTo>
                <a:cubicBezTo>
                  <a:pt x="4" y="56"/>
                  <a:pt x="3" y="54"/>
                  <a:pt x="3" y="53"/>
                </a:cubicBezTo>
                <a:cubicBezTo>
                  <a:pt x="3" y="5"/>
                  <a:pt x="3" y="5"/>
                  <a:pt x="3" y="5"/>
                </a:cubicBezTo>
                <a:cubicBezTo>
                  <a:pt x="3" y="4"/>
                  <a:pt x="4" y="2"/>
                  <a:pt x="6" y="2"/>
                </a:cubicBezTo>
                <a:cubicBezTo>
                  <a:pt x="54" y="2"/>
                  <a:pt x="54" y="2"/>
                  <a:pt x="54" y="2"/>
                </a:cubicBezTo>
                <a:cubicBezTo>
                  <a:pt x="55" y="2"/>
                  <a:pt x="56" y="4"/>
                  <a:pt x="56" y="5"/>
                </a:cubicBezTo>
                <a:lnTo>
                  <a:pt x="56" y="53"/>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latin typeface="Calibri" panose="020F0502020204030204"/>
              <a:ea typeface="+mn-ea"/>
              <a:cs typeface="Cordia New" panose="020B0304020202020204" pitchFamily="34" charset="-34"/>
            </a:endParaRPr>
          </a:p>
        </p:txBody>
      </p:sp>
      <p:sp>
        <p:nvSpPr>
          <p:cNvPr id="21" name="Freeform 76"/>
          <p:cNvSpPr>
            <a:spLocks noEditPoints="1"/>
          </p:cNvSpPr>
          <p:nvPr/>
        </p:nvSpPr>
        <p:spPr bwMode="auto">
          <a:xfrm>
            <a:off x="6464449" y="2328366"/>
            <a:ext cx="376776" cy="369203"/>
          </a:xfrm>
          <a:custGeom>
            <a:avLst/>
            <a:gdLst>
              <a:gd name="T0" fmla="*/ 54 w 59"/>
              <a:gd name="T1" fmla="*/ 22 h 58"/>
              <a:gd name="T2" fmla="*/ 53 w 59"/>
              <a:gd name="T3" fmla="*/ 14 h 58"/>
              <a:gd name="T4" fmla="*/ 48 w 59"/>
              <a:gd name="T5" fmla="*/ 5 h 58"/>
              <a:gd name="T6" fmla="*/ 45 w 59"/>
              <a:gd name="T7" fmla="*/ 5 h 58"/>
              <a:gd name="T8" fmla="*/ 36 w 59"/>
              <a:gd name="T9" fmla="*/ 4 h 58"/>
              <a:gd name="T10" fmla="*/ 34 w 59"/>
              <a:gd name="T11" fmla="*/ 0 h 58"/>
              <a:gd name="T12" fmla="*/ 24 w 59"/>
              <a:gd name="T13" fmla="*/ 2 h 58"/>
              <a:gd name="T14" fmla="*/ 17 w 59"/>
              <a:gd name="T15" fmla="*/ 7 h 58"/>
              <a:gd name="T16" fmla="*/ 13 w 59"/>
              <a:gd name="T17" fmla="*/ 5 h 58"/>
              <a:gd name="T18" fmla="*/ 6 w 59"/>
              <a:gd name="T19" fmla="*/ 11 h 58"/>
              <a:gd name="T20" fmla="*/ 8 w 59"/>
              <a:gd name="T21" fmla="*/ 16 h 58"/>
              <a:gd name="T22" fmla="*/ 2 w 59"/>
              <a:gd name="T23" fmla="*/ 23 h 58"/>
              <a:gd name="T24" fmla="*/ 0 w 59"/>
              <a:gd name="T25" fmla="*/ 33 h 58"/>
              <a:gd name="T26" fmla="*/ 5 w 59"/>
              <a:gd name="T27" fmla="*/ 36 h 58"/>
              <a:gd name="T28" fmla="*/ 6 w 59"/>
              <a:gd name="T29" fmla="*/ 44 h 58"/>
              <a:gd name="T30" fmla="*/ 12 w 59"/>
              <a:gd name="T31" fmla="*/ 53 h 58"/>
              <a:gd name="T32" fmla="*/ 14 w 59"/>
              <a:gd name="T33" fmla="*/ 53 h 58"/>
              <a:gd name="T34" fmla="*/ 23 w 59"/>
              <a:gd name="T35" fmla="*/ 54 h 58"/>
              <a:gd name="T36" fmla="*/ 26 w 59"/>
              <a:gd name="T37" fmla="*/ 58 h 58"/>
              <a:gd name="T38" fmla="*/ 36 w 59"/>
              <a:gd name="T39" fmla="*/ 56 h 58"/>
              <a:gd name="T40" fmla="*/ 42 w 59"/>
              <a:gd name="T41" fmla="*/ 51 h 58"/>
              <a:gd name="T42" fmla="*/ 46 w 59"/>
              <a:gd name="T43" fmla="*/ 53 h 58"/>
              <a:gd name="T44" fmla="*/ 53 w 59"/>
              <a:gd name="T45" fmla="*/ 47 h 58"/>
              <a:gd name="T46" fmla="*/ 52 w 59"/>
              <a:gd name="T47" fmla="*/ 42 h 58"/>
              <a:gd name="T48" fmla="*/ 57 w 59"/>
              <a:gd name="T49" fmla="*/ 35 h 58"/>
              <a:gd name="T50" fmla="*/ 59 w 59"/>
              <a:gd name="T51" fmla="*/ 25 h 58"/>
              <a:gd name="T52" fmla="*/ 56 w 59"/>
              <a:gd name="T53" fmla="*/ 32 h 58"/>
              <a:gd name="T54" fmla="*/ 54 w 59"/>
              <a:gd name="T55" fmla="*/ 33 h 58"/>
              <a:gd name="T56" fmla="*/ 49 w 59"/>
              <a:gd name="T57" fmla="*/ 40 h 58"/>
              <a:gd name="T58" fmla="*/ 51 w 59"/>
              <a:gd name="T59" fmla="*/ 46 h 58"/>
              <a:gd name="T60" fmla="*/ 46 w 59"/>
              <a:gd name="T61" fmla="*/ 50 h 58"/>
              <a:gd name="T62" fmla="*/ 42 w 59"/>
              <a:gd name="T63" fmla="*/ 48 h 58"/>
              <a:gd name="T64" fmla="*/ 36 w 59"/>
              <a:gd name="T65" fmla="*/ 51 h 58"/>
              <a:gd name="T66" fmla="*/ 33 w 59"/>
              <a:gd name="T67" fmla="*/ 56 h 58"/>
              <a:gd name="T68" fmla="*/ 26 w 59"/>
              <a:gd name="T69" fmla="*/ 56 h 58"/>
              <a:gd name="T70" fmla="*/ 24 w 59"/>
              <a:gd name="T71" fmla="*/ 51 h 58"/>
              <a:gd name="T72" fmla="*/ 17 w 59"/>
              <a:gd name="T73" fmla="*/ 48 h 58"/>
              <a:gd name="T74" fmla="*/ 13 w 59"/>
              <a:gd name="T75" fmla="*/ 50 h 58"/>
              <a:gd name="T76" fmla="*/ 8 w 59"/>
              <a:gd name="T77" fmla="*/ 46 h 58"/>
              <a:gd name="T78" fmla="*/ 10 w 59"/>
              <a:gd name="T79" fmla="*/ 40 h 58"/>
              <a:gd name="T80" fmla="*/ 6 w 59"/>
              <a:gd name="T81" fmla="*/ 33 h 58"/>
              <a:gd name="T82" fmla="*/ 3 w 59"/>
              <a:gd name="T83" fmla="*/ 32 h 58"/>
              <a:gd name="T84" fmla="*/ 6 w 59"/>
              <a:gd name="T85" fmla="*/ 25 h 58"/>
              <a:gd name="T86" fmla="*/ 10 w 59"/>
              <a:gd name="T87" fmla="*/ 18 h 58"/>
              <a:gd name="T88" fmla="*/ 8 w 59"/>
              <a:gd name="T89" fmla="*/ 12 h 58"/>
              <a:gd name="T90" fmla="*/ 13 w 59"/>
              <a:gd name="T91" fmla="*/ 8 h 58"/>
              <a:gd name="T92" fmla="*/ 17 w 59"/>
              <a:gd name="T93" fmla="*/ 10 h 58"/>
              <a:gd name="T94" fmla="*/ 24 w 59"/>
              <a:gd name="T95" fmla="*/ 7 h 58"/>
              <a:gd name="T96" fmla="*/ 26 w 59"/>
              <a:gd name="T97" fmla="*/ 2 h 58"/>
              <a:gd name="T98" fmla="*/ 33 w 59"/>
              <a:gd name="T99" fmla="*/ 2 h 58"/>
              <a:gd name="T100" fmla="*/ 36 w 59"/>
              <a:gd name="T101" fmla="*/ 7 h 58"/>
              <a:gd name="T102" fmla="*/ 42 w 59"/>
              <a:gd name="T103" fmla="*/ 10 h 58"/>
              <a:gd name="T104" fmla="*/ 46 w 59"/>
              <a:gd name="T105" fmla="*/ 8 h 58"/>
              <a:gd name="T106" fmla="*/ 51 w 59"/>
              <a:gd name="T107" fmla="*/ 13 h 58"/>
              <a:gd name="T108" fmla="*/ 49 w 59"/>
              <a:gd name="T109" fmla="*/ 18 h 58"/>
              <a:gd name="T110" fmla="*/ 54 w 59"/>
              <a:gd name="T111" fmla="*/ 25 h 58"/>
              <a:gd name="T112" fmla="*/ 56 w 59"/>
              <a:gd name="T113" fmla="*/ 32 h 58"/>
              <a:gd name="T114" fmla="*/ 16 w 59"/>
              <a:gd name="T115" fmla="*/ 29 h 58"/>
              <a:gd name="T116" fmla="*/ 43 w 59"/>
              <a:gd name="T117" fmla="*/ 29 h 58"/>
              <a:gd name="T118" fmla="*/ 30 w 59"/>
              <a:gd name="T119" fmla="*/ 40 h 58"/>
              <a:gd name="T120" fmla="*/ 30 w 59"/>
              <a:gd name="T121" fmla="*/ 18 h 58"/>
              <a:gd name="T122" fmla="*/ 30 w 59"/>
              <a:gd name="T123" fmla="*/ 4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9" h="58">
                <a:moveTo>
                  <a:pt x="57" y="23"/>
                </a:moveTo>
                <a:cubicBezTo>
                  <a:pt x="54" y="22"/>
                  <a:pt x="54" y="22"/>
                  <a:pt x="54" y="22"/>
                </a:cubicBezTo>
                <a:cubicBezTo>
                  <a:pt x="54" y="20"/>
                  <a:pt x="53" y="18"/>
                  <a:pt x="52" y="16"/>
                </a:cubicBezTo>
                <a:cubicBezTo>
                  <a:pt x="53" y="14"/>
                  <a:pt x="53" y="14"/>
                  <a:pt x="53" y="14"/>
                </a:cubicBezTo>
                <a:cubicBezTo>
                  <a:pt x="54" y="13"/>
                  <a:pt x="54" y="12"/>
                  <a:pt x="53" y="11"/>
                </a:cubicBezTo>
                <a:cubicBezTo>
                  <a:pt x="48" y="5"/>
                  <a:pt x="48" y="5"/>
                  <a:pt x="48" y="5"/>
                </a:cubicBezTo>
                <a:cubicBezTo>
                  <a:pt x="47" y="5"/>
                  <a:pt x="47" y="5"/>
                  <a:pt x="46" y="5"/>
                </a:cubicBezTo>
                <a:cubicBezTo>
                  <a:pt x="46" y="5"/>
                  <a:pt x="45" y="5"/>
                  <a:pt x="45" y="5"/>
                </a:cubicBezTo>
                <a:cubicBezTo>
                  <a:pt x="42" y="7"/>
                  <a:pt x="42" y="7"/>
                  <a:pt x="42" y="7"/>
                </a:cubicBezTo>
                <a:cubicBezTo>
                  <a:pt x="40" y="6"/>
                  <a:pt x="38" y="5"/>
                  <a:pt x="36" y="4"/>
                </a:cubicBezTo>
                <a:cubicBezTo>
                  <a:pt x="36" y="2"/>
                  <a:pt x="36" y="2"/>
                  <a:pt x="36" y="2"/>
                </a:cubicBezTo>
                <a:cubicBezTo>
                  <a:pt x="35" y="1"/>
                  <a:pt x="35" y="0"/>
                  <a:pt x="34" y="0"/>
                </a:cubicBezTo>
                <a:cubicBezTo>
                  <a:pt x="26" y="0"/>
                  <a:pt x="26" y="0"/>
                  <a:pt x="26" y="0"/>
                </a:cubicBezTo>
                <a:cubicBezTo>
                  <a:pt x="25" y="0"/>
                  <a:pt x="24" y="1"/>
                  <a:pt x="24" y="2"/>
                </a:cubicBezTo>
                <a:cubicBezTo>
                  <a:pt x="23" y="4"/>
                  <a:pt x="23" y="4"/>
                  <a:pt x="23" y="4"/>
                </a:cubicBezTo>
                <a:cubicBezTo>
                  <a:pt x="21" y="5"/>
                  <a:pt x="19" y="6"/>
                  <a:pt x="17" y="7"/>
                </a:cubicBezTo>
                <a:cubicBezTo>
                  <a:pt x="14" y="5"/>
                  <a:pt x="14" y="5"/>
                  <a:pt x="14" y="5"/>
                </a:cubicBezTo>
                <a:cubicBezTo>
                  <a:pt x="14" y="5"/>
                  <a:pt x="13" y="5"/>
                  <a:pt x="13" y="5"/>
                </a:cubicBezTo>
                <a:cubicBezTo>
                  <a:pt x="12" y="5"/>
                  <a:pt x="12" y="5"/>
                  <a:pt x="12" y="5"/>
                </a:cubicBezTo>
                <a:cubicBezTo>
                  <a:pt x="6" y="11"/>
                  <a:pt x="6" y="11"/>
                  <a:pt x="6" y="11"/>
                </a:cubicBezTo>
                <a:cubicBezTo>
                  <a:pt x="5" y="12"/>
                  <a:pt x="6" y="13"/>
                  <a:pt x="6" y="14"/>
                </a:cubicBezTo>
                <a:cubicBezTo>
                  <a:pt x="8" y="16"/>
                  <a:pt x="8" y="16"/>
                  <a:pt x="8" y="16"/>
                </a:cubicBezTo>
                <a:cubicBezTo>
                  <a:pt x="7" y="18"/>
                  <a:pt x="6" y="20"/>
                  <a:pt x="5" y="22"/>
                </a:cubicBezTo>
                <a:cubicBezTo>
                  <a:pt x="2" y="23"/>
                  <a:pt x="2" y="23"/>
                  <a:pt x="2" y="23"/>
                </a:cubicBezTo>
                <a:cubicBezTo>
                  <a:pt x="1" y="23"/>
                  <a:pt x="0" y="24"/>
                  <a:pt x="0" y="25"/>
                </a:cubicBezTo>
                <a:cubicBezTo>
                  <a:pt x="0" y="33"/>
                  <a:pt x="0" y="33"/>
                  <a:pt x="0" y="33"/>
                </a:cubicBezTo>
                <a:cubicBezTo>
                  <a:pt x="0" y="34"/>
                  <a:pt x="1" y="35"/>
                  <a:pt x="2" y="35"/>
                </a:cubicBezTo>
                <a:cubicBezTo>
                  <a:pt x="5" y="36"/>
                  <a:pt x="5" y="36"/>
                  <a:pt x="5" y="36"/>
                </a:cubicBezTo>
                <a:cubicBezTo>
                  <a:pt x="6" y="38"/>
                  <a:pt x="7" y="40"/>
                  <a:pt x="8" y="42"/>
                </a:cubicBezTo>
                <a:cubicBezTo>
                  <a:pt x="6" y="44"/>
                  <a:pt x="6" y="44"/>
                  <a:pt x="6" y="44"/>
                </a:cubicBezTo>
                <a:cubicBezTo>
                  <a:pt x="6" y="45"/>
                  <a:pt x="5" y="46"/>
                  <a:pt x="6" y="47"/>
                </a:cubicBezTo>
                <a:cubicBezTo>
                  <a:pt x="12" y="53"/>
                  <a:pt x="12" y="53"/>
                  <a:pt x="12" y="53"/>
                </a:cubicBezTo>
                <a:cubicBezTo>
                  <a:pt x="12" y="53"/>
                  <a:pt x="12" y="53"/>
                  <a:pt x="13" y="53"/>
                </a:cubicBezTo>
                <a:cubicBezTo>
                  <a:pt x="13" y="53"/>
                  <a:pt x="14" y="53"/>
                  <a:pt x="14" y="53"/>
                </a:cubicBezTo>
                <a:cubicBezTo>
                  <a:pt x="17" y="51"/>
                  <a:pt x="17" y="51"/>
                  <a:pt x="17" y="51"/>
                </a:cubicBezTo>
                <a:cubicBezTo>
                  <a:pt x="19" y="52"/>
                  <a:pt x="21" y="53"/>
                  <a:pt x="23" y="54"/>
                </a:cubicBezTo>
                <a:cubicBezTo>
                  <a:pt x="24" y="56"/>
                  <a:pt x="24" y="56"/>
                  <a:pt x="24" y="56"/>
                </a:cubicBezTo>
                <a:cubicBezTo>
                  <a:pt x="24" y="57"/>
                  <a:pt x="25" y="58"/>
                  <a:pt x="26" y="58"/>
                </a:cubicBezTo>
                <a:cubicBezTo>
                  <a:pt x="34" y="58"/>
                  <a:pt x="34" y="58"/>
                  <a:pt x="34" y="58"/>
                </a:cubicBezTo>
                <a:cubicBezTo>
                  <a:pt x="35" y="58"/>
                  <a:pt x="35" y="57"/>
                  <a:pt x="36" y="56"/>
                </a:cubicBezTo>
                <a:cubicBezTo>
                  <a:pt x="36" y="54"/>
                  <a:pt x="36" y="54"/>
                  <a:pt x="36" y="54"/>
                </a:cubicBezTo>
                <a:cubicBezTo>
                  <a:pt x="38" y="53"/>
                  <a:pt x="40" y="52"/>
                  <a:pt x="42" y="51"/>
                </a:cubicBezTo>
                <a:cubicBezTo>
                  <a:pt x="45" y="53"/>
                  <a:pt x="45" y="53"/>
                  <a:pt x="45" y="53"/>
                </a:cubicBezTo>
                <a:cubicBezTo>
                  <a:pt x="45" y="53"/>
                  <a:pt x="46" y="53"/>
                  <a:pt x="46" y="53"/>
                </a:cubicBezTo>
                <a:cubicBezTo>
                  <a:pt x="47" y="53"/>
                  <a:pt x="47" y="53"/>
                  <a:pt x="48" y="53"/>
                </a:cubicBezTo>
                <a:cubicBezTo>
                  <a:pt x="53" y="47"/>
                  <a:pt x="53" y="47"/>
                  <a:pt x="53" y="47"/>
                </a:cubicBezTo>
                <a:cubicBezTo>
                  <a:pt x="54" y="46"/>
                  <a:pt x="54" y="45"/>
                  <a:pt x="53" y="44"/>
                </a:cubicBezTo>
                <a:cubicBezTo>
                  <a:pt x="52" y="42"/>
                  <a:pt x="52" y="42"/>
                  <a:pt x="52" y="42"/>
                </a:cubicBezTo>
                <a:cubicBezTo>
                  <a:pt x="53" y="40"/>
                  <a:pt x="54" y="38"/>
                  <a:pt x="54" y="36"/>
                </a:cubicBezTo>
                <a:cubicBezTo>
                  <a:pt x="57" y="35"/>
                  <a:pt x="57" y="35"/>
                  <a:pt x="57" y="35"/>
                </a:cubicBezTo>
                <a:cubicBezTo>
                  <a:pt x="58" y="35"/>
                  <a:pt x="59" y="34"/>
                  <a:pt x="59" y="33"/>
                </a:cubicBezTo>
                <a:cubicBezTo>
                  <a:pt x="59" y="25"/>
                  <a:pt x="59" y="25"/>
                  <a:pt x="59" y="25"/>
                </a:cubicBezTo>
                <a:cubicBezTo>
                  <a:pt x="59" y="24"/>
                  <a:pt x="58" y="23"/>
                  <a:pt x="57" y="23"/>
                </a:cubicBezTo>
                <a:close/>
                <a:moveTo>
                  <a:pt x="56" y="32"/>
                </a:moveTo>
                <a:cubicBezTo>
                  <a:pt x="56" y="32"/>
                  <a:pt x="56" y="32"/>
                  <a:pt x="56" y="32"/>
                </a:cubicBezTo>
                <a:cubicBezTo>
                  <a:pt x="54" y="33"/>
                  <a:pt x="54" y="33"/>
                  <a:pt x="54" y="33"/>
                </a:cubicBezTo>
                <a:cubicBezTo>
                  <a:pt x="53" y="33"/>
                  <a:pt x="52" y="34"/>
                  <a:pt x="52" y="35"/>
                </a:cubicBezTo>
                <a:cubicBezTo>
                  <a:pt x="51" y="37"/>
                  <a:pt x="50" y="39"/>
                  <a:pt x="49" y="40"/>
                </a:cubicBezTo>
                <a:cubicBezTo>
                  <a:pt x="49" y="41"/>
                  <a:pt x="49" y="42"/>
                  <a:pt x="49" y="43"/>
                </a:cubicBezTo>
                <a:cubicBezTo>
                  <a:pt x="51" y="46"/>
                  <a:pt x="51" y="46"/>
                  <a:pt x="51" y="46"/>
                </a:cubicBezTo>
                <a:cubicBezTo>
                  <a:pt x="46" y="50"/>
                  <a:pt x="46" y="50"/>
                  <a:pt x="46" y="50"/>
                </a:cubicBezTo>
                <a:cubicBezTo>
                  <a:pt x="46" y="50"/>
                  <a:pt x="46" y="50"/>
                  <a:pt x="46" y="50"/>
                </a:cubicBezTo>
                <a:cubicBezTo>
                  <a:pt x="44" y="49"/>
                  <a:pt x="44" y="49"/>
                  <a:pt x="44" y="49"/>
                </a:cubicBezTo>
                <a:cubicBezTo>
                  <a:pt x="43" y="48"/>
                  <a:pt x="43" y="48"/>
                  <a:pt x="42" y="48"/>
                </a:cubicBezTo>
                <a:cubicBezTo>
                  <a:pt x="42" y="48"/>
                  <a:pt x="41" y="48"/>
                  <a:pt x="41" y="49"/>
                </a:cubicBezTo>
                <a:cubicBezTo>
                  <a:pt x="39" y="50"/>
                  <a:pt x="37" y="50"/>
                  <a:pt x="36" y="51"/>
                </a:cubicBezTo>
                <a:cubicBezTo>
                  <a:pt x="35" y="51"/>
                  <a:pt x="34" y="52"/>
                  <a:pt x="34" y="53"/>
                </a:cubicBezTo>
                <a:cubicBezTo>
                  <a:pt x="33" y="56"/>
                  <a:pt x="33" y="56"/>
                  <a:pt x="33" y="56"/>
                </a:cubicBezTo>
                <a:cubicBezTo>
                  <a:pt x="33" y="56"/>
                  <a:pt x="33" y="56"/>
                  <a:pt x="33" y="56"/>
                </a:cubicBezTo>
                <a:cubicBezTo>
                  <a:pt x="26" y="56"/>
                  <a:pt x="26" y="56"/>
                  <a:pt x="26" y="56"/>
                </a:cubicBezTo>
                <a:cubicBezTo>
                  <a:pt x="26" y="53"/>
                  <a:pt x="26" y="53"/>
                  <a:pt x="26" y="53"/>
                </a:cubicBezTo>
                <a:cubicBezTo>
                  <a:pt x="25" y="52"/>
                  <a:pt x="25" y="51"/>
                  <a:pt x="24" y="51"/>
                </a:cubicBezTo>
                <a:cubicBezTo>
                  <a:pt x="22" y="50"/>
                  <a:pt x="20" y="50"/>
                  <a:pt x="18" y="49"/>
                </a:cubicBezTo>
                <a:cubicBezTo>
                  <a:pt x="18" y="48"/>
                  <a:pt x="17" y="48"/>
                  <a:pt x="17" y="48"/>
                </a:cubicBezTo>
                <a:cubicBezTo>
                  <a:pt x="16" y="48"/>
                  <a:pt x="16" y="48"/>
                  <a:pt x="16" y="49"/>
                </a:cubicBezTo>
                <a:cubicBezTo>
                  <a:pt x="13" y="50"/>
                  <a:pt x="13" y="50"/>
                  <a:pt x="13" y="50"/>
                </a:cubicBezTo>
                <a:cubicBezTo>
                  <a:pt x="13" y="50"/>
                  <a:pt x="13" y="50"/>
                  <a:pt x="13" y="50"/>
                </a:cubicBezTo>
                <a:cubicBezTo>
                  <a:pt x="8" y="46"/>
                  <a:pt x="8" y="46"/>
                  <a:pt x="8" y="46"/>
                </a:cubicBezTo>
                <a:cubicBezTo>
                  <a:pt x="10" y="43"/>
                  <a:pt x="10" y="43"/>
                  <a:pt x="10" y="43"/>
                </a:cubicBezTo>
                <a:cubicBezTo>
                  <a:pt x="10" y="42"/>
                  <a:pt x="10" y="41"/>
                  <a:pt x="10" y="40"/>
                </a:cubicBezTo>
                <a:cubicBezTo>
                  <a:pt x="9" y="39"/>
                  <a:pt x="8" y="37"/>
                  <a:pt x="8" y="35"/>
                </a:cubicBezTo>
                <a:cubicBezTo>
                  <a:pt x="7" y="34"/>
                  <a:pt x="7" y="33"/>
                  <a:pt x="6" y="33"/>
                </a:cubicBezTo>
                <a:cubicBezTo>
                  <a:pt x="3" y="32"/>
                  <a:pt x="3" y="32"/>
                  <a:pt x="3" y="32"/>
                </a:cubicBezTo>
                <a:cubicBezTo>
                  <a:pt x="3" y="32"/>
                  <a:pt x="3" y="32"/>
                  <a:pt x="3" y="32"/>
                </a:cubicBezTo>
                <a:cubicBezTo>
                  <a:pt x="3" y="26"/>
                  <a:pt x="3" y="26"/>
                  <a:pt x="3" y="26"/>
                </a:cubicBezTo>
                <a:cubicBezTo>
                  <a:pt x="6" y="25"/>
                  <a:pt x="6" y="25"/>
                  <a:pt x="6" y="25"/>
                </a:cubicBezTo>
                <a:cubicBezTo>
                  <a:pt x="7" y="25"/>
                  <a:pt x="7" y="24"/>
                  <a:pt x="8" y="23"/>
                </a:cubicBezTo>
                <a:cubicBezTo>
                  <a:pt x="8" y="21"/>
                  <a:pt x="9" y="19"/>
                  <a:pt x="10" y="18"/>
                </a:cubicBezTo>
                <a:cubicBezTo>
                  <a:pt x="10" y="17"/>
                  <a:pt x="10" y="16"/>
                  <a:pt x="10" y="15"/>
                </a:cubicBezTo>
                <a:cubicBezTo>
                  <a:pt x="8" y="12"/>
                  <a:pt x="8" y="12"/>
                  <a:pt x="8" y="12"/>
                </a:cubicBezTo>
                <a:cubicBezTo>
                  <a:pt x="8" y="12"/>
                  <a:pt x="8" y="12"/>
                  <a:pt x="8" y="12"/>
                </a:cubicBezTo>
                <a:cubicBezTo>
                  <a:pt x="13" y="8"/>
                  <a:pt x="13" y="8"/>
                  <a:pt x="13" y="8"/>
                </a:cubicBezTo>
                <a:cubicBezTo>
                  <a:pt x="16" y="9"/>
                  <a:pt x="16" y="9"/>
                  <a:pt x="16" y="9"/>
                </a:cubicBezTo>
                <a:cubicBezTo>
                  <a:pt x="16" y="10"/>
                  <a:pt x="16" y="10"/>
                  <a:pt x="17" y="10"/>
                </a:cubicBezTo>
                <a:cubicBezTo>
                  <a:pt x="17" y="10"/>
                  <a:pt x="18" y="10"/>
                  <a:pt x="18" y="9"/>
                </a:cubicBezTo>
                <a:cubicBezTo>
                  <a:pt x="20" y="8"/>
                  <a:pt x="22" y="8"/>
                  <a:pt x="24" y="7"/>
                </a:cubicBezTo>
                <a:cubicBezTo>
                  <a:pt x="25" y="7"/>
                  <a:pt x="25" y="6"/>
                  <a:pt x="26" y="5"/>
                </a:cubicBezTo>
                <a:cubicBezTo>
                  <a:pt x="26" y="2"/>
                  <a:pt x="26" y="2"/>
                  <a:pt x="26" y="2"/>
                </a:cubicBezTo>
                <a:cubicBezTo>
                  <a:pt x="33" y="2"/>
                  <a:pt x="33" y="2"/>
                  <a:pt x="33" y="2"/>
                </a:cubicBezTo>
                <a:cubicBezTo>
                  <a:pt x="33" y="2"/>
                  <a:pt x="33" y="2"/>
                  <a:pt x="33" y="2"/>
                </a:cubicBezTo>
                <a:cubicBezTo>
                  <a:pt x="34" y="5"/>
                  <a:pt x="34" y="5"/>
                  <a:pt x="34" y="5"/>
                </a:cubicBezTo>
                <a:cubicBezTo>
                  <a:pt x="34" y="6"/>
                  <a:pt x="35" y="7"/>
                  <a:pt x="36" y="7"/>
                </a:cubicBezTo>
                <a:cubicBezTo>
                  <a:pt x="37" y="8"/>
                  <a:pt x="39" y="8"/>
                  <a:pt x="41" y="9"/>
                </a:cubicBezTo>
                <a:cubicBezTo>
                  <a:pt x="41" y="10"/>
                  <a:pt x="42" y="10"/>
                  <a:pt x="42" y="10"/>
                </a:cubicBezTo>
                <a:cubicBezTo>
                  <a:pt x="43" y="10"/>
                  <a:pt x="43" y="10"/>
                  <a:pt x="44" y="9"/>
                </a:cubicBezTo>
                <a:cubicBezTo>
                  <a:pt x="46" y="8"/>
                  <a:pt x="46" y="8"/>
                  <a:pt x="46" y="8"/>
                </a:cubicBezTo>
                <a:cubicBezTo>
                  <a:pt x="51" y="12"/>
                  <a:pt x="51" y="12"/>
                  <a:pt x="51" y="12"/>
                </a:cubicBezTo>
                <a:cubicBezTo>
                  <a:pt x="51" y="12"/>
                  <a:pt x="51" y="12"/>
                  <a:pt x="51" y="13"/>
                </a:cubicBezTo>
                <a:cubicBezTo>
                  <a:pt x="49" y="15"/>
                  <a:pt x="49" y="15"/>
                  <a:pt x="49" y="15"/>
                </a:cubicBezTo>
                <a:cubicBezTo>
                  <a:pt x="49" y="16"/>
                  <a:pt x="49" y="17"/>
                  <a:pt x="49" y="18"/>
                </a:cubicBezTo>
                <a:cubicBezTo>
                  <a:pt x="50" y="19"/>
                  <a:pt x="51" y="21"/>
                  <a:pt x="52" y="23"/>
                </a:cubicBezTo>
                <a:cubicBezTo>
                  <a:pt x="52" y="24"/>
                  <a:pt x="53" y="25"/>
                  <a:pt x="54" y="25"/>
                </a:cubicBezTo>
                <a:cubicBezTo>
                  <a:pt x="56" y="26"/>
                  <a:pt x="56" y="26"/>
                  <a:pt x="56" y="26"/>
                </a:cubicBezTo>
                <a:lnTo>
                  <a:pt x="56" y="32"/>
                </a:lnTo>
                <a:close/>
                <a:moveTo>
                  <a:pt x="30" y="16"/>
                </a:moveTo>
                <a:cubicBezTo>
                  <a:pt x="22" y="16"/>
                  <a:pt x="16" y="22"/>
                  <a:pt x="16" y="29"/>
                </a:cubicBezTo>
                <a:cubicBezTo>
                  <a:pt x="16" y="36"/>
                  <a:pt x="22" y="42"/>
                  <a:pt x="30" y="42"/>
                </a:cubicBezTo>
                <a:cubicBezTo>
                  <a:pt x="37" y="42"/>
                  <a:pt x="43" y="36"/>
                  <a:pt x="43" y="29"/>
                </a:cubicBezTo>
                <a:cubicBezTo>
                  <a:pt x="43" y="22"/>
                  <a:pt x="37" y="16"/>
                  <a:pt x="30" y="16"/>
                </a:cubicBezTo>
                <a:close/>
                <a:moveTo>
                  <a:pt x="30" y="40"/>
                </a:moveTo>
                <a:cubicBezTo>
                  <a:pt x="24" y="40"/>
                  <a:pt x="19" y="35"/>
                  <a:pt x="19" y="29"/>
                </a:cubicBezTo>
                <a:cubicBezTo>
                  <a:pt x="19" y="23"/>
                  <a:pt x="24" y="18"/>
                  <a:pt x="30" y="18"/>
                </a:cubicBezTo>
                <a:cubicBezTo>
                  <a:pt x="36" y="18"/>
                  <a:pt x="40" y="23"/>
                  <a:pt x="40" y="29"/>
                </a:cubicBezTo>
                <a:cubicBezTo>
                  <a:pt x="40" y="35"/>
                  <a:pt x="36" y="40"/>
                  <a:pt x="30" y="40"/>
                </a:cubicBez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latin typeface="Calibri" panose="020F0502020204030204"/>
              <a:ea typeface="+mn-ea"/>
              <a:cs typeface="Cordia New" panose="020B0304020202020204" pitchFamily="34" charset="-34"/>
            </a:endParaRPr>
          </a:p>
        </p:txBody>
      </p:sp>
      <p:sp>
        <p:nvSpPr>
          <p:cNvPr id="22" name="Freeform 89"/>
          <p:cNvSpPr>
            <a:spLocks noEditPoints="1"/>
          </p:cNvSpPr>
          <p:nvPr/>
        </p:nvSpPr>
        <p:spPr bwMode="auto">
          <a:xfrm>
            <a:off x="6465394" y="5265761"/>
            <a:ext cx="374886" cy="306723"/>
          </a:xfrm>
          <a:custGeom>
            <a:avLst/>
            <a:gdLst>
              <a:gd name="T0" fmla="*/ 40 w 59"/>
              <a:gd name="T1" fmla="*/ 5 h 48"/>
              <a:gd name="T2" fmla="*/ 24 w 59"/>
              <a:gd name="T3" fmla="*/ 0 h 48"/>
              <a:gd name="T4" fmla="*/ 3 w 59"/>
              <a:gd name="T5" fmla="*/ 5 h 48"/>
              <a:gd name="T6" fmla="*/ 0 w 59"/>
              <a:gd name="T7" fmla="*/ 21 h 48"/>
              <a:gd name="T8" fmla="*/ 3 w 59"/>
              <a:gd name="T9" fmla="*/ 45 h 48"/>
              <a:gd name="T10" fmla="*/ 54 w 59"/>
              <a:gd name="T11" fmla="*/ 48 h 48"/>
              <a:gd name="T12" fmla="*/ 56 w 59"/>
              <a:gd name="T13" fmla="*/ 24 h 48"/>
              <a:gd name="T14" fmla="*/ 59 w 59"/>
              <a:gd name="T15" fmla="*/ 8 h 48"/>
              <a:gd name="T16" fmla="*/ 24 w 59"/>
              <a:gd name="T17" fmla="*/ 3 h 48"/>
              <a:gd name="T18" fmla="*/ 38 w 59"/>
              <a:gd name="T19" fmla="*/ 5 h 48"/>
              <a:gd name="T20" fmla="*/ 24 w 59"/>
              <a:gd name="T21" fmla="*/ 3 h 48"/>
              <a:gd name="T22" fmla="*/ 6 w 59"/>
              <a:gd name="T23" fmla="*/ 45 h 48"/>
              <a:gd name="T24" fmla="*/ 11 w 59"/>
              <a:gd name="T25" fmla="*/ 24 h 48"/>
              <a:gd name="T26" fmla="*/ 14 w 59"/>
              <a:gd name="T27" fmla="*/ 29 h 48"/>
              <a:gd name="T28" fmla="*/ 22 w 59"/>
              <a:gd name="T29" fmla="*/ 27 h 48"/>
              <a:gd name="T30" fmla="*/ 38 w 59"/>
              <a:gd name="T31" fmla="*/ 24 h 48"/>
              <a:gd name="T32" fmla="*/ 40 w 59"/>
              <a:gd name="T33" fmla="*/ 29 h 48"/>
              <a:gd name="T34" fmla="*/ 48 w 59"/>
              <a:gd name="T35" fmla="*/ 27 h 48"/>
              <a:gd name="T36" fmla="*/ 54 w 59"/>
              <a:gd name="T37" fmla="*/ 24 h 48"/>
              <a:gd name="T38" fmla="*/ 14 w 59"/>
              <a:gd name="T39" fmla="*/ 27 h 48"/>
              <a:gd name="T40" fmla="*/ 19 w 59"/>
              <a:gd name="T41" fmla="*/ 19 h 48"/>
              <a:gd name="T42" fmla="*/ 14 w 59"/>
              <a:gd name="T43" fmla="*/ 27 h 48"/>
              <a:gd name="T44" fmla="*/ 40 w 59"/>
              <a:gd name="T45" fmla="*/ 19 h 48"/>
              <a:gd name="T46" fmla="*/ 46 w 59"/>
              <a:gd name="T47" fmla="*/ 27 h 48"/>
              <a:gd name="T48" fmla="*/ 56 w 59"/>
              <a:gd name="T49" fmla="*/ 21 h 48"/>
              <a:gd name="T50" fmla="*/ 48 w 59"/>
              <a:gd name="T51" fmla="*/ 19 h 48"/>
              <a:gd name="T52" fmla="*/ 40 w 59"/>
              <a:gd name="T53" fmla="*/ 16 h 48"/>
              <a:gd name="T54" fmla="*/ 38 w 59"/>
              <a:gd name="T55" fmla="*/ 21 h 48"/>
              <a:gd name="T56" fmla="*/ 22 w 59"/>
              <a:gd name="T57" fmla="*/ 19 h 48"/>
              <a:gd name="T58" fmla="*/ 14 w 59"/>
              <a:gd name="T59" fmla="*/ 16 h 48"/>
              <a:gd name="T60" fmla="*/ 11 w 59"/>
              <a:gd name="T61" fmla="*/ 21 h 48"/>
              <a:gd name="T62" fmla="*/ 3 w 59"/>
              <a:gd name="T63" fmla="*/ 8 h 48"/>
              <a:gd name="T64" fmla="*/ 56 w 59"/>
              <a:gd name="T65" fmla="*/ 2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9" h="48">
                <a:moveTo>
                  <a:pt x="56" y="5"/>
                </a:moveTo>
                <a:cubicBezTo>
                  <a:pt x="40" y="5"/>
                  <a:pt x="40" y="5"/>
                  <a:pt x="40" y="5"/>
                </a:cubicBezTo>
                <a:cubicBezTo>
                  <a:pt x="40" y="2"/>
                  <a:pt x="38" y="0"/>
                  <a:pt x="35" y="0"/>
                </a:cubicBezTo>
                <a:cubicBezTo>
                  <a:pt x="24" y="0"/>
                  <a:pt x="24" y="0"/>
                  <a:pt x="24" y="0"/>
                </a:cubicBezTo>
                <a:cubicBezTo>
                  <a:pt x="21" y="0"/>
                  <a:pt x="19" y="2"/>
                  <a:pt x="19" y="5"/>
                </a:cubicBezTo>
                <a:cubicBezTo>
                  <a:pt x="3" y="5"/>
                  <a:pt x="3" y="5"/>
                  <a:pt x="3" y="5"/>
                </a:cubicBezTo>
                <a:cubicBezTo>
                  <a:pt x="2" y="5"/>
                  <a:pt x="0" y="7"/>
                  <a:pt x="0" y="8"/>
                </a:cubicBezTo>
                <a:cubicBezTo>
                  <a:pt x="0" y="21"/>
                  <a:pt x="0" y="21"/>
                  <a:pt x="0" y="21"/>
                </a:cubicBezTo>
                <a:cubicBezTo>
                  <a:pt x="0" y="23"/>
                  <a:pt x="2" y="24"/>
                  <a:pt x="3" y="24"/>
                </a:cubicBezTo>
                <a:cubicBezTo>
                  <a:pt x="3" y="45"/>
                  <a:pt x="3" y="45"/>
                  <a:pt x="3" y="45"/>
                </a:cubicBezTo>
                <a:cubicBezTo>
                  <a:pt x="3" y="47"/>
                  <a:pt x="4" y="48"/>
                  <a:pt x="6" y="48"/>
                </a:cubicBezTo>
                <a:cubicBezTo>
                  <a:pt x="54" y="48"/>
                  <a:pt x="54" y="48"/>
                  <a:pt x="54" y="48"/>
                </a:cubicBezTo>
                <a:cubicBezTo>
                  <a:pt x="55" y="48"/>
                  <a:pt x="56" y="47"/>
                  <a:pt x="56" y="45"/>
                </a:cubicBezTo>
                <a:cubicBezTo>
                  <a:pt x="56" y="24"/>
                  <a:pt x="56" y="24"/>
                  <a:pt x="56" y="24"/>
                </a:cubicBezTo>
                <a:cubicBezTo>
                  <a:pt x="58" y="24"/>
                  <a:pt x="59" y="23"/>
                  <a:pt x="59" y="21"/>
                </a:cubicBezTo>
                <a:cubicBezTo>
                  <a:pt x="59" y="8"/>
                  <a:pt x="59" y="8"/>
                  <a:pt x="59" y="8"/>
                </a:cubicBezTo>
                <a:cubicBezTo>
                  <a:pt x="59" y="7"/>
                  <a:pt x="58" y="5"/>
                  <a:pt x="56" y="5"/>
                </a:cubicBezTo>
                <a:close/>
                <a:moveTo>
                  <a:pt x="24" y="3"/>
                </a:moveTo>
                <a:cubicBezTo>
                  <a:pt x="35" y="3"/>
                  <a:pt x="35" y="3"/>
                  <a:pt x="35" y="3"/>
                </a:cubicBezTo>
                <a:cubicBezTo>
                  <a:pt x="36" y="3"/>
                  <a:pt x="38" y="4"/>
                  <a:pt x="38" y="5"/>
                </a:cubicBezTo>
                <a:cubicBezTo>
                  <a:pt x="22" y="5"/>
                  <a:pt x="22" y="5"/>
                  <a:pt x="22" y="5"/>
                </a:cubicBezTo>
                <a:cubicBezTo>
                  <a:pt x="22" y="4"/>
                  <a:pt x="23" y="3"/>
                  <a:pt x="24" y="3"/>
                </a:cubicBezTo>
                <a:close/>
                <a:moveTo>
                  <a:pt x="54" y="45"/>
                </a:moveTo>
                <a:cubicBezTo>
                  <a:pt x="6" y="45"/>
                  <a:pt x="6" y="45"/>
                  <a:pt x="6" y="45"/>
                </a:cubicBezTo>
                <a:cubicBezTo>
                  <a:pt x="6" y="24"/>
                  <a:pt x="6" y="24"/>
                  <a:pt x="6" y="24"/>
                </a:cubicBezTo>
                <a:cubicBezTo>
                  <a:pt x="11" y="24"/>
                  <a:pt x="11" y="24"/>
                  <a:pt x="11" y="24"/>
                </a:cubicBezTo>
                <a:cubicBezTo>
                  <a:pt x="11" y="27"/>
                  <a:pt x="11" y="27"/>
                  <a:pt x="11" y="27"/>
                </a:cubicBezTo>
                <a:cubicBezTo>
                  <a:pt x="11" y="28"/>
                  <a:pt x="12" y="29"/>
                  <a:pt x="14" y="29"/>
                </a:cubicBezTo>
                <a:cubicBezTo>
                  <a:pt x="19" y="29"/>
                  <a:pt x="19" y="29"/>
                  <a:pt x="19" y="29"/>
                </a:cubicBezTo>
                <a:cubicBezTo>
                  <a:pt x="20" y="29"/>
                  <a:pt x="22" y="28"/>
                  <a:pt x="22" y="27"/>
                </a:cubicBezTo>
                <a:cubicBezTo>
                  <a:pt x="22" y="24"/>
                  <a:pt x="22" y="24"/>
                  <a:pt x="22" y="24"/>
                </a:cubicBezTo>
                <a:cubicBezTo>
                  <a:pt x="38" y="24"/>
                  <a:pt x="38" y="24"/>
                  <a:pt x="38" y="24"/>
                </a:cubicBezTo>
                <a:cubicBezTo>
                  <a:pt x="38" y="27"/>
                  <a:pt x="38" y="27"/>
                  <a:pt x="38" y="27"/>
                </a:cubicBezTo>
                <a:cubicBezTo>
                  <a:pt x="38" y="28"/>
                  <a:pt x="39" y="29"/>
                  <a:pt x="40" y="29"/>
                </a:cubicBezTo>
                <a:cubicBezTo>
                  <a:pt x="46" y="29"/>
                  <a:pt x="46" y="29"/>
                  <a:pt x="46" y="29"/>
                </a:cubicBezTo>
                <a:cubicBezTo>
                  <a:pt x="47" y="29"/>
                  <a:pt x="48" y="28"/>
                  <a:pt x="48" y="27"/>
                </a:cubicBezTo>
                <a:cubicBezTo>
                  <a:pt x="48" y="24"/>
                  <a:pt x="48" y="24"/>
                  <a:pt x="48" y="24"/>
                </a:cubicBezTo>
                <a:cubicBezTo>
                  <a:pt x="54" y="24"/>
                  <a:pt x="54" y="24"/>
                  <a:pt x="54" y="24"/>
                </a:cubicBezTo>
                <a:lnTo>
                  <a:pt x="54" y="45"/>
                </a:lnTo>
                <a:close/>
                <a:moveTo>
                  <a:pt x="14" y="27"/>
                </a:moveTo>
                <a:cubicBezTo>
                  <a:pt x="14" y="19"/>
                  <a:pt x="14" y="19"/>
                  <a:pt x="14" y="19"/>
                </a:cubicBezTo>
                <a:cubicBezTo>
                  <a:pt x="19" y="19"/>
                  <a:pt x="19" y="19"/>
                  <a:pt x="19" y="19"/>
                </a:cubicBezTo>
                <a:cubicBezTo>
                  <a:pt x="19" y="27"/>
                  <a:pt x="19" y="27"/>
                  <a:pt x="19" y="27"/>
                </a:cubicBezTo>
                <a:lnTo>
                  <a:pt x="14" y="27"/>
                </a:lnTo>
                <a:close/>
                <a:moveTo>
                  <a:pt x="40" y="27"/>
                </a:moveTo>
                <a:cubicBezTo>
                  <a:pt x="40" y="19"/>
                  <a:pt x="40" y="19"/>
                  <a:pt x="40" y="19"/>
                </a:cubicBezTo>
                <a:cubicBezTo>
                  <a:pt x="46" y="19"/>
                  <a:pt x="46" y="19"/>
                  <a:pt x="46" y="19"/>
                </a:cubicBezTo>
                <a:cubicBezTo>
                  <a:pt x="46" y="27"/>
                  <a:pt x="46" y="27"/>
                  <a:pt x="46" y="27"/>
                </a:cubicBezTo>
                <a:lnTo>
                  <a:pt x="40" y="27"/>
                </a:lnTo>
                <a:close/>
                <a:moveTo>
                  <a:pt x="56" y="21"/>
                </a:moveTo>
                <a:cubicBezTo>
                  <a:pt x="48" y="21"/>
                  <a:pt x="48" y="21"/>
                  <a:pt x="48" y="21"/>
                </a:cubicBezTo>
                <a:cubicBezTo>
                  <a:pt x="48" y="19"/>
                  <a:pt x="48" y="19"/>
                  <a:pt x="48" y="19"/>
                </a:cubicBezTo>
                <a:cubicBezTo>
                  <a:pt x="48" y="17"/>
                  <a:pt x="47" y="16"/>
                  <a:pt x="46" y="16"/>
                </a:cubicBezTo>
                <a:cubicBezTo>
                  <a:pt x="40" y="16"/>
                  <a:pt x="40" y="16"/>
                  <a:pt x="40" y="16"/>
                </a:cubicBezTo>
                <a:cubicBezTo>
                  <a:pt x="39" y="16"/>
                  <a:pt x="38" y="17"/>
                  <a:pt x="38" y="19"/>
                </a:cubicBezTo>
                <a:cubicBezTo>
                  <a:pt x="38" y="21"/>
                  <a:pt x="38" y="21"/>
                  <a:pt x="38" y="21"/>
                </a:cubicBezTo>
                <a:cubicBezTo>
                  <a:pt x="22" y="21"/>
                  <a:pt x="22" y="21"/>
                  <a:pt x="22" y="21"/>
                </a:cubicBezTo>
                <a:cubicBezTo>
                  <a:pt x="22" y="19"/>
                  <a:pt x="22" y="19"/>
                  <a:pt x="22" y="19"/>
                </a:cubicBezTo>
                <a:cubicBezTo>
                  <a:pt x="22" y="17"/>
                  <a:pt x="20" y="16"/>
                  <a:pt x="19" y="16"/>
                </a:cubicBezTo>
                <a:cubicBezTo>
                  <a:pt x="14" y="16"/>
                  <a:pt x="14" y="16"/>
                  <a:pt x="14" y="16"/>
                </a:cubicBezTo>
                <a:cubicBezTo>
                  <a:pt x="12" y="16"/>
                  <a:pt x="11" y="17"/>
                  <a:pt x="11" y="19"/>
                </a:cubicBezTo>
                <a:cubicBezTo>
                  <a:pt x="11" y="21"/>
                  <a:pt x="11" y="21"/>
                  <a:pt x="11" y="21"/>
                </a:cubicBezTo>
                <a:cubicBezTo>
                  <a:pt x="3" y="21"/>
                  <a:pt x="3" y="21"/>
                  <a:pt x="3" y="21"/>
                </a:cubicBezTo>
                <a:cubicBezTo>
                  <a:pt x="3" y="8"/>
                  <a:pt x="3" y="8"/>
                  <a:pt x="3" y="8"/>
                </a:cubicBezTo>
                <a:cubicBezTo>
                  <a:pt x="56" y="8"/>
                  <a:pt x="56" y="8"/>
                  <a:pt x="56" y="8"/>
                </a:cubicBezTo>
                <a:lnTo>
                  <a:pt x="56" y="21"/>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latin typeface="Calibri" panose="020F0502020204030204"/>
              <a:ea typeface="+mn-ea"/>
              <a:cs typeface="Cordia New" panose="020B0304020202020204" pitchFamily="34" charset="-34"/>
            </a:endParaRPr>
          </a:p>
        </p:txBody>
      </p:sp>
      <p:sp>
        <p:nvSpPr>
          <p:cNvPr id="9" name="文本框 8">
            <a:extLst>
              <a:ext uri="{FF2B5EF4-FFF2-40B4-BE49-F238E27FC236}">
                <a16:creationId xmlns:a16="http://schemas.microsoft.com/office/drawing/2014/main" id="{4051F884-CDE2-4921-8895-6281EC9B017A}"/>
              </a:ext>
            </a:extLst>
          </p:cNvPr>
          <p:cNvSpPr txBox="1"/>
          <p:nvPr/>
        </p:nvSpPr>
        <p:spPr>
          <a:xfrm>
            <a:off x="820511" y="875338"/>
            <a:ext cx="4134465" cy="523220"/>
          </a:xfrm>
          <a:prstGeom prst="rect">
            <a:avLst/>
          </a:prstGeom>
          <a:noFill/>
        </p:spPr>
        <p:txBody>
          <a:bodyPr wrap="none" rtlCol="0">
            <a:spAutoFit/>
          </a:bodyPr>
          <a:lstStyle/>
          <a:p>
            <a:r>
              <a:rPr lang="zh-CN" altLang="en-US" sz="2800" dirty="0">
                <a:solidFill>
                  <a:srgbClr val="324857"/>
                </a:solidFill>
              </a:rPr>
              <a:t>有关宠物的部分数据模型</a:t>
            </a:r>
          </a:p>
        </p:txBody>
      </p:sp>
      <p:pic>
        <p:nvPicPr>
          <p:cNvPr id="10" name="图片 9">
            <a:extLst>
              <a:ext uri="{FF2B5EF4-FFF2-40B4-BE49-F238E27FC236}">
                <a16:creationId xmlns:a16="http://schemas.microsoft.com/office/drawing/2014/main" id="{263DB29B-CE9A-4E42-A396-6EF4468AEC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2068" y="1398558"/>
            <a:ext cx="7327863" cy="4843560"/>
          </a:xfrm>
          <a:prstGeom prst="rect">
            <a:avLst/>
          </a:prstGeom>
        </p:spPr>
      </p:pic>
    </p:spTree>
    <p:extLst>
      <p:ext uri="{BB962C8B-B14F-4D97-AF65-F5344CB8AC3E}">
        <p14:creationId xmlns:p14="http://schemas.microsoft.com/office/powerpoint/2010/main" val="37033138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429000"/>
            <a:ext cx="6096000" cy="342900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8494E"/>
              </a:solidFill>
            </a:endParaRPr>
          </a:p>
        </p:txBody>
      </p:sp>
      <p:sp>
        <p:nvSpPr>
          <p:cNvPr id="5" name="矩形 4"/>
          <p:cNvSpPr/>
          <p:nvPr/>
        </p:nvSpPr>
        <p:spPr>
          <a:xfrm>
            <a:off x="0" y="0"/>
            <a:ext cx="6096000" cy="342900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p:cNvSpPr/>
          <p:nvPr/>
        </p:nvSpPr>
        <p:spPr>
          <a:xfrm>
            <a:off x="6096000" y="3429000"/>
            <a:ext cx="6096000" cy="342900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6096000" y="0"/>
            <a:ext cx="6096000" cy="342900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8494E"/>
              </a:solidFill>
            </a:endParaRPr>
          </a:p>
        </p:txBody>
      </p:sp>
      <p:sp>
        <p:nvSpPr>
          <p:cNvPr id="8" name="矩形 7"/>
          <p:cNvSpPr/>
          <p:nvPr/>
        </p:nvSpPr>
        <p:spPr>
          <a:xfrm>
            <a:off x="254001" y="320935"/>
            <a:ext cx="11683998" cy="6233886"/>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76578" y="174171"/>
            <a:ext cx="3794494" cy="743345"/>
          </a:xfrm>
          <a:prstGeom prst="rect">
            <a:avLst/>
          </a:prstGeom>
        </p:spPr>
        <p:txBody>
          <a:bodyPr wrap="square">
            <a:spAutoFit/>
          </a:bodyPr>
          <a:lstStyle/>
          <a:p>
            <a:pPr>
              <a:lnSpc>
                <a:spcPct val="175000"/>
              </a:lnSpc>
            </a:pPr>
            <a:r>
              <a:rPr lang="zh-CN" altLang="en-US" sz="2800" dirty="0">
                <a:solidFill>
                  <a:srgbClr val="324857"/>
                </a:solidFill>
                <a:latin typeface="微软雅黑" panose="020B0503020204020204" pitchFamily="34" charset="-122"/>
                <a:ea typeface="微软雅黑" panose="020B0503020204020204" pitchFamily="34" charset="-122"/>
              </a:rPr>
              <a:t>合约开发过程</a:t>
            </a:r>
          </a:p>
        </p:txBody>
      </p:sp>
      <p:grpSp>
        <p:nvGrpSpPr>
          <p:cNvPr id="9" name="Group 97"/>
          <p:cNvGrpSpPr/>
          <p:nvPr/>
        </p:nvGrpSpPr>
        <p:grpSpPr>
          <a:xfrm>
            <a:off x="5454133" y="3301958"/>
            <a:ext cx="489091" cy="489091"/>
            <a:chOff x="4965700" y="2505075"/>
            <a:chExt cx="782638" cy="782638"/>
          </a:xfrm>
          <a:solidFill>
            <a:srgbClr val="324857"/>
          </a:solidFill>
        </p:grpSpPr>
        <p:sp>
          <p:nvSpPr>
            <p:cNvPr id="10" name="Freeform 14"/>
            <p:cNvSpPr>
              <a:spLocks noEditPoints="1"/>
            </p:cNvSpPr>
            <p:nvPr/>
          </p:nvSpPr>
          <p:spPr bwMode="auto">
            <a:xfrm>
              <a:off x="4965700" y="2505075"/>
              <a:ext cx="782638" cy="782638"/>
            </a:xfrm>
            <a:custGeom>
              <a:avLst/>
              <a:gdLst>
                <a:gd name="T0" fmla="*/ 103 w 206"/>
                <a:gd name="T1" fmla="*/ 0 h 206"/>
                <a:gd name="T2" fmla="*/ 0 w 206"/>
                <a:gd name="T3" fmla="*/ 103 h 206"/>
                <a:gd name="T4" fmla="*/ 103 w 206"/>
                <a:gd name="T5" fmla="*/ 206 h 206"/>
                <a:gd name="T6" fmla="*/ 206 w 206"/>
                <a:gd name="T7" fmla="*/ 103 h 206"/>
                <a:gd name="T8" fmla="*/ 103 w 206"/>
                <a:gd name="T9" fmla="*/ 0 h 206"/>
                <a:gd name="T10" fmla="*/ 103 w 206"/>
                <a:gd name="T11" fmla="*/ 186 h 206"/>
                <a:gd name="T12" fmla="*/ 20 w 206"/>
                <a:gd name="T13" fmla="*/ 103 h 206"/>
                <a:gd name="T14" fmla="*/ 103 w 206"/>
                <a:gd name="T15" fmla="*/ 20 h 206"/>
                <a:gd name="T16" fmla="*/ 186 w 206"/>
                <a:gd name="T17" fmla="*/ 103 h 206"/>
                <a:gd name="T18" fmla="*/ 103 w 206"/>
                <a:gd name="T19" fmla="*/ 186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6" h="206">
                  <a:moveTo>
                    <a:pt x="103" y="0"/>
                  </a:moveTo>
                  <a:cubicBezTo>
                    <a:pt x="46" y="0"/>
                    <a:pt x="0" y="46"/>
                    <a:pt x="0" y="103"/>
                  </a:cubicBezTo>
                  <a:cubicBezTo>
                    <a:pt x="0" y="160"/>
                    <a:pt x="46" y="206"/>
                    <a:pt x="103" y="206"/>
                  </a:cubicBezTo>
                  <a:cubicBezTo>
                    <a:pt x="160" y="206"/>
                    <a:pt x="206" y="160"/>
                    <a:pt x="206" y="103"/>
                  </a:cubicBezTo>
                  <a:cubicBezTo>
                    <a:pt x="206" y="46"/>
                    <a:pt x="160" y="0"/>
                    <a:pt x="103" y="0"/>
                  </a:cubicBezTo>
                  <a:close/>
                  <a:moveTo>
                    <a:pt x="103" y="186"/>
                  </a:moveTo>
                  <a:cubicBezTo>
                    <a:pt x="57" y="186"/>
                    <a:pt x="20" y="149"/>
                    <a:pt x="20" y="103"/>
                  </a:cubicBezTo>
                  <a:cubicBezTo>
                    <a:pt x="20" y="57"/>
                    <a:pt x="57" y="20"/>
                    <a:pt x="103" y="20"/>
                  </a:cubicBezTo>
                  <a:cubicBezTo>
                    <a:pt x="148" y="20"/>
                    <a:pt x="186" y="57"/>
                    <a:pt x="186" y="103"/>
                  </a:cubicBezTo>
                  <a:cubicBezTo>
                    <a:pt x="186" y="149"/>
                    <a:pt x="148" y="186"/>
                    <a:pt x="103" y="1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id-ID" sz="2400"/>
            </a:p>
          </p:txBody>
        </p:sp>
        <p:sp>
          <p:nvSpPr>
            <p:cNvPr id="13" name="Freeform 15"/>
            <p:cNvSpPr>
              <a:spLocks noEditPoints="1"/>
            </p:cNvSpPr>
            <p:nvPr/>
          </p:nvSpPr>
          <p:spPr bwMode="auto">
            <a:xfrm>
              <a:off x="5265738" y="2709863"/>
              <a:ext cx="277813" cy="373063"/>
            </a:xfrm>
            <a:custGeom>
              <a:avLst/>
              <a:gdLst>
                <a:gd name="T0" fmla="*/ 71 w 73"/>
                <a:gd name="T1" fmla="*/ 44 h 98"/>
                <a:gd name="T2" fmla="*/ 10 w 73"/>
                <a:gd name="T3" fmla="*/ 1 h 98"/>
                <a:gd name="T4" fmla="*/ 3 w 73"/>
                <a:gd name="T5" fmla="*/ 1 h 98"/>
                <a:gd name="T6" fmla="*/ 0 w 73"/>
                <a:gd name="T7" fmla="*/ 6 h 98"/>
                <a:gd name="T8" fmla="*/ 0 w 73"/>
                <a:gd name="T9" fmla="*/ 92 h 98"/>
                <a:gd name="T10" fmla="*/ 3 w 73"/>
                <a:gd name="T11" fmla="*/ 97 h 98"/>
                <a:gd name="T12" fmla="*/ 6 w 73"/>
                <a:gd name="T13" fmla="*/ 98 h 98"/>
                <a:gd name="T14" fmla="*/ 10 w 73"/>
                <a:gd name="T15" fmla="*/ 97 h 98"/>
                <a:gd name="T16" fmla="*/ 71 w 73"/>
                <a:gd name="T17" fmla="*/ 54 h 98"/>
                <a:gd name="T18" fmla="*/ 73 w 73"/>
                <a:gd name="T19" fmla="*/ 49 h 98"/>
                <a:gd name="T20" fmla="*/ 71 w 73"/>
                <a:gd name="T21" fmla="*/ 44 h 98"/>
                <a:gd name="T22" fmla="*/ 12 w 73"/>
                <a:gd name="T23" fmla="*/ 80 h 98"/>
                <a:gd name="T24" fmla="*/ 12 w 73"/>
                <a:gd name="T25" fmla="*/ 18 h 98"/>
                <a:gd name="T26" fmla="*/ 57 w 73"/>
                <a:gd name="T27" fmla="*/ 49 h 98"/>
                <a:gd name="T28" fmla="*/ 12 w 73"/>
                <a:gd name="T29" fmla="*/ 8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 h="98">
                  <a:moveTo>
                    <a:pt x="71" y="44"/>
                  </a:moveTo>
                  <a:cubicBezTo>
                    <a:pt x="10" y="1"/>
                    <a:pt x="10" y="1"/>
                    <a:pt x="10" y="1"/>
                  </a:cubicBezTo>
                  <a:cubicBezTo>
                    <a:pt x="8" y="0"/>
                    <a:pt x="5" y="0"/>
                    <a:pt x="3" y="1"/>
                  </a:cubicBezTo>
                  <a:cubicBezTo>
                    <a:pt x="1" y="2"/>
                    <a:pt x="0" y="4"/>
                    <a:pt x="0" y="6"/>
                  </a:cubicBezTo>
                  <a:cubicBezTo>
                    <a:pt x="0" y="92"/>
                    <a:pt x="0" y="92"/>
                    <a:pt x="0" y="92"/>
                  </a:cubicBezTo>
                  <a:cubicBezTo>
                    <a:pt x="0" y="94"/>
                    <a:pt x="1" y="96"/>
                    <a:pt x="3" y="97"/>
                  </a:cubicBezTo>
                  <a:cubicBezTo>
                    <a:pt x="4" y="98"/>
                    <a:pt x="5" y="98"/>
                    <a:pt x="6" y="98"/>
                  </a:cubicBezTo>
                  <a:cubicBezTo>
                    <a:pt x="7" y="98"/>
                    <a:pt x="9" y="98"/>
                    <a:pt x="10" y="97"/>
                  </a:cubicBezTo>
                  <a:cubicBezTo>
                    <a:pt x="71" y="54"/>
                    <a:pt x="71" y="54"/>
                    <a:pt x="71" y="54"/>
                  </a:cubicBezTo>
                  <a:cubicBezTo>
                    <a:pt x="72" y="53"/>
                    <a:pt x="73" y="51"/>
                    <a:pt x="73" y="49"/>
                  </a:cubicBezTo>
                  <a:cubicBezTo>
                    <a:pt x="73" y="47"/>
                    <a:pt x="72" y="45"/>
                    <a:pt x="71" y="44"/>
                  </a:cubicBezTo>
                  <a:close/>
                  <a:moveTo>
                    <a:pt x="12" y="80"/>
                  </a:moveTo>
                  <a:cubicBezTo>
                    <a:pt x="12" y="18"/>
                    <a:pt x="12" y="18"/>
                    <a:pt x="12" y="18"/>
                  </a:cubicBezTo>
                  <a:cubicBezTo>
                    <a:pt x="57" y="49"/>
                    <a:pt x="57" y="49"/>
                    <a:pt x="57" y="49"/>
                  </a:cubicBezTo>
                  <a:lnTo>
                    <a:pt x="12" y="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id-ID" sz="2400"/>
            </a:p>
          </p:txBody>
        </p:sp>
      </p:grpSp>
      <p:grpSp>
        <p:nvGrpSpPr>
          <p:cNvPr id="14" name="Group 100"/>
          <p:cNvGrpSpPr/>
          <p:nvPr/>
        </p:nvGrpSpPr>
        <p:grpSpPr>
          <a:xfrm>
            <a:off x="5453146" y="4225389"/>
            <a:ext cx="491068" cy="495300"/>
            <a:chOff x="4995862" y="2987676"/>
            <a:chExt cx="368301" cy="371475"/>
          </a:xfrm>
          <a:solidFill>
            <a:srgbClr val="5E86A2"/>
          </a:solidFill>
        </p:grpSpPr>
        <p:sp>
          <p:nvSpPr>
            <p:cNvPr id="15" name="Freeform 19"/>
            <p:cNvSpPr/>
            <p:nvPr/>
          </p:nvSpPr>
          <p:spPr bwMode="auto">
            <a:xfrm>
              <a:off x="5092700" y="3097213"/>
              <a:ext cx="174625" cy="158750"/>
            </a:xfrm>
            <a:custGeom>
              <a:avLst/>
              <a:gdLst>
                <a:gd name="T0" fmla="*/ 93 w 97"/>
                <a:gd name="T1" fmla="*/ 3 h 88"/>
                <a:gd name="T2" fmla="*/ 81 w 97"/>
                <a:gd name="T3" fmla="*/ 5 h 88"/>
                <a:gd name="T4" fmla="*/ 36 w 97"/>
                <a:gd name="T5" fmla="*/ 66 h 88"/>
                <a:gd name="T6" fmla="*/ 15 w 97"/>
                <a:gd name="T7" fmla="*/ 40 h 88"/>
                <a:gd name="T8" fmla="*/ 4 w 97"/>
                <a:gd name="T9" fmla="*/ 39 h 88"/>
                <a:gd name="T10" fmla="*/ 2 w 97"/>
                <a:gd name="T11" fmla="*/ 50 h 88"/>
                <a:gd name="T12" fmla="*/ 30 w 97"/>
                <a:gd name="T13" fmla="*/ 85 h 88"/>
                <a:gd name="T14" fmla="*/ 37 w 97"/>
                <a:gd name="T15" fmla="*/ 88 h 88"/>
                <a:gd name="T16" fmla="*/ 37 w 97"/>
                <a:gd name="T17" fmla="*/ 88 h 88"/>
                <a:gd name="T18" fmla="*/ 43 w 97"/>
                <a:gd name="T19" fmla="*/ 85 h 88"/>
                <a:gd name="T20" fmla="*/ 95 w 97"/>
                <a:gd name="T21" fmla="*/ 15 h 88"/>
                <a:gd name="T22" fmla="*/ 93 w 97"/>
                <a:gd name="T23" fmla="*/ 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7" h="88">
                  <a:moveTo>
                    <a:pt x="93" y="3"/>
                  </a:moveTo>
                  <a:cubicBezTo>
                    <a:pt x="89" y="0"/>
                    <a:pt x="84" y="1"/>
                    <a:pt x="81" y="5"/>
                  </a:cubicBezTo>
                  <a:cubicBezTo>
                    <a:pt x="36" y="66"/>
                    <a:pt x="36" y="66"/>
                    <a:pt x="36" y="66"/>
                  </a:cubicBezTo>
                  <a:cubicBezTo>
                    <a:pt x="15" y="40"/>
                    <a:pt x="15" y="40"/>
                    <a:pt x="15" y="40"/>
                  </a:cubicBezTo>
                  <a:cubicBezTo>
                    <a:pt x="12" y="36"/>
                    <a:pt x="7" y="36"/>
                    <a:pt x="4" y="39"/>
                  </a:cubicBezTo>
                  <a:cubicBezTo>
                    <a:pt x="0" y="42"/>
                    <a:pt x="0" y="47"/>
                    <a:pt x="2" y="50"/>
                  </a:cubicBezTo>
                  <a:cubicBezTo>
                    <a:pt x="30" y="85"/>
                    <a:pt x="30" y="85"/>
                    <a:pt x="30" y="85"/>
                  </a:cubicBezTo>
                  <a:cubicBezTo>
                    <a:pt x="32" y="87"/>
                    <a:pt x="34" y="88"/>
                    <a:pt x="37" y="88"/>
                  </a:cubicBezTo>
                  <a:cubicBezTo>
                    <a:pt x="37" y="88"/>
                    <a:pt x="37" y="88"/>
                    <a:pt x="37" y="88"/>
                  </a:cubicBezTo>
                  <a:cubicBezTo>
                    <a:pt x="39" y="88"/>
                    <a:pt x="42" y="87"/>
                    <a:pt x="43" y="85"/>
                  </a:cubicBezTo>
                  <a:cubicBezTo>
                    <a:pt x="95" y="15"/>
                    <a:pt x="95" y="15"/>
                    <a:pt x="95" y="15"/>
                  </a:cubicBezTo>
                  <a:cubicBezTo>
                    <a:pt x="97" y="11"/>
                    <a:pt x="97" y="6"/>
                    <a:pt x="9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id-ID" sz="2400"/>
            </a:p>
          </p:txBody>
        </p:sp>
        <p:sp>
          <p:nvSpPr>
            <p:cNvPr id="16" name="Freeform 20"/>
            <p:cNvSpPr>
              <a:spLocks noEditPoints="1"/>
            </p:cNvSpPr>
            <p:nvPr/>
          </p:nvSpPr>
          <p:spPr bwMode="auto">
            <a:xfrm>
              <a:off x="4995862" y="2987676"/>
              <a:ext cx="368301" cy="371475"/>
            </a:xfrm>
            <a:custGeom>
              <a:avLst/>
              <a:gdLst>
                <a:gd name="T0" fmla="*/ 102 w 205"/>
                <a:gd name="T1" fmla="*/ 0 h 206"/>
                <a:gd name="T2" fmla="*/ 0 w 205"/>
                <a:gd name="T3" fmla="*/ 103 h 206"/>
                <a:gd name="T4" fmla="*/ 102 w 205"/>
                <a:gd name="T5" fmla="*/ 206 h 206"/>
                <a:gd name="T6" fmla="*/ 205 w 205"/>
                <a:gd name="T7" fmla="*/ 103 h 206"/>
                <a:gd name="T8" fmla="*/ 102 w 205"/>
                <a:gd name="T9" fmla="*/ 0 h 206"/>
                <a:gd name="T10" fmla="*/ 102 w 205"/>
                <a:gd name="T11" fmla="*/ 186 h 206"/>
                <a:gd name="T12" fmla="*/ 20 w 205"/>
                <a:gd name="T13" fmla="*/ 103 h 206"/>
                <a:gd name="T14" fmla="*/ 102 w 205"/>
                <a:gd name="T15" fmla="*/ 20 h 206"/>
                <a:gd name="T16" fmla="*/ 185 w 205"/>
                <a:gd name="T17" fmla="*/ 103 h 206"/>
                <a:gd name="T18" fmla="*/ 102 w 205"/>
                <a:gd name="T19" fmla="*/ 186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206">
                  <a:moveTo>
                    <a:pt x="102" y="0"/>
                  </a:moveTo>
                  <a:cubicBezTo>
                    <a:pt x="46" y="0"/>
                    <a:pt x="0" y="46"/>
                    <a:pt x="0" y="103"/>
                  </a:cubicBezTo>
                  <a:cubicBezTo>
                    <a:pt x="0" y="160"/>
                    <a:pt x="46" y="206"/>
                    <a:pt x="102" y="206"/>
                  </a:cubicBezTo>
                  <a:cubicBezTo>
                    <a:pt x="159" y="206"/>
                    <a:pt x="205" y="160"/>
                    <a:pt x="205" y="103"/>
                  </a:cubicBezTo>
                  <a:cubicBezTo>
                    <a:pt x="205" y="46"/>
                    <a:pt x="159" y="0"/>
                    <a:pt x="102" y="0"/>
                  </a:cubicBezTo>
                  <a:close/>
                  <a:moveTo>
                    <a:pt x="102" y="186"/>
                  </a:moveTo>
                  <a:cubicBezTo>
                    <a:pt x="57" y="186"/>
                    <a:pt x="20" y="149"/>
                    <a:pt x="20" y="103"/>
                  </a:cubicBezTo>
                  <a:cubicBezTo>
                    <a:pt x="20" y="57"/>
                    <a:pt x="57" y="20"/>
                    <a:pt x="102" y="20"/>
                  </a:cubicBezTo>
                  <a:cubicBezTo>
                    <a:pt x="148" y="20"/>
                    <a:pt x="185" y="57"/>
                    <a:pt x="185" y="103"/>
                  </a:cubicBezTo>
                  <a:cubicBezTo>
                    <a:pt x="185" y="149"/>
                    <a:pt x="148" y="186"/>
                    <a:pt x="102" y="1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id-ID" sz="2400"/>
            </a:p>
          </p:txBody>
        </p:sp>
      </p:grpSp>
      <p:sp>
        <p:nvSpPr>
          <p:cNvPr id="17" name="Freeform 24"/>
          <p:cNvSpPr>
            <a:spLocks noEditPoints="1"/>
          </p:cNvSpPr>
          <p:nvPr/>
        </p:nvSpPr>
        <p:spPr bwMode="auto">
          <a:xfrm>
            <a:off x="5470416" y="5211755"/>
            <a:ext cx="456527" cy="493889"/>
          </a:xfrm>
          <a:custGeom>
            <a:avLst/>
            <a:gdLst>
              <a:gd name="T0" fmla="*/ 152 w 162"/>
              <a:gd name="T1" fmla="*/ 5 h 176"/>
              <a:gd name="T2" fmla="*/ 123 w 162"/>
              <a:gd name="T3" fmla="*/ 0 h 176"/>
              <a:gd name="T4" fmla="*/ 79 w 162"/>
              <a:gd name="T5" fmla="*/ 7 h 176"/>
              <a:gd name="T6" fmla="*/ 39 w 162"/>
              <a:gd name="T7" fmla="*/ 14 h 176"/>
              <a:gd name="T8" fmla="*/ 16 w 162"/>
              <a:gd name="T9" fmla="*/ 10 h 176"/>
              <a:gd name="T10" fmla="*/ 11 w 162"/>
              <a:gd name="T11" fmla="*/ 9 h 176"/>
              <a:gd name="T12" fmla="*/ 0 w 162"/>
              <a:gd name="T13" fmla="*/ 20 h 176"/>
              <a:gd name="T14" fmla="*/ 0 w 162"/>
              <a:gd name="T15" fmla="*/ 34 h 176"/>
              <a:gd name="T16" fmla="*/ 0 w 162"/>
              <a:gd name="T17" fmla="*/ 99 h 176"/>
              <a:gd name="T18" fmla="*/ 0 w 162"/>
              <a:gd name="T19" fmla="*/ 168 h 176"/>
              <a:gd name="T20" fmla="*/ 8 w 162"/>
              <a:gd name="T21" fmla="*/ 176 h 176"/>
              <a:gd name="T22" fmla="*/ 16 w 162"/>
              <a:gd name="T23" fmla="*/ 168 h 176"/>
              <a:gd name="T24" fmla="*/ 16 w 162"/>
              <a:gd name="T25" fmla="*/ 117 h 176"/>
              <a:gd name="T26" fmla="*/ 39 w 162"/>
              <a:gd name="T27" fmla="*/ 120 h 176"/>
              <a:gd name="T28" fmla="*/ 83 w 162"/>
              <a:gd name="T29" fmla="*/ 113 h 176"/>
              <a:gd name="T30" fmla="*/ 123 w 162"/>
              <a:gd name="T31" fmla="*/ 106 h 176"/>
              <a:gd name="T32" fmla="*/ 146 w 162"/>
              <a:gd name="T33" fmla="*/ 110 h 176"/>
              <a:gd name="T34" fmla="*/ 151 w 162"/>
              <a:gd name="T35" fmla="*/ 111 h 176"/>
              <a:gd name="T36" fmla="*/ 162 w 162"/>
              <a:gd name="T37" fmla="*/ 99 h 176"/>
              <a:gd name="T38" fmla="*/ 162 w 162"/>
              <a:gd name="T39" fmla="*/ 20 h 176"/>
              <a:gd name="T40" fmla="*/ 152 w 162"/>
              <a:gd name="T41" fmla="*/ 5 h 176"/>
              <a:gd name="T42" fmla="*/ 146 w 162"/>
              <a:gd name="T43" fmla="*/ 93 h 176"/>
              <a:gd name="T44" fmla="*/ 123 w 162"/>
              <a:gd name="T45" fmla="*/ 90 h 176"/>
              <a:gd name="T46" fmla="*/ 79 w 162"/>
              <a:gd name="T47" fmla="*/ 97 h 176"/>
              <a:gd name="T48" fmla="*/ 39 w 162"/>
              <a:gd name="T49" fmla="*/ 104 h 176"/>
              <a:gd name="T50" fmla="*/ 16 w 162"/>
              <a:gd name="T51" fmla="*/ 100 h 176"/>
              <a:gd name="T52" fmla="*/ 16 w 162"/>
              <a:gd name="T53" fmla="*/ 99 h 176"/>
              <a:gd name="T54" fmla="*/ 16 w 162"/>
              <a:gd name="T55" fmla="*/ 99 h 176"/>
              <a:gd name="T56" fmla="*/ 16 w 162"/>
              <a:gd name="T57" fmla="*/ 34 h 176"/>
              <a:gd name="T58" fmla="*/ 16 w 162"/>
              <a:gd name="T59" fmla="*/ 27 h 176"/>
              <a:gd name="T60" fmla="*/ 39 w 162"/>
              <a:gd name="T61" fmla="*/ 30 h 176"/>
              <a:gd name="T62" fmla="*/ 83 w 162"/>
              <a:gd name="T63" fmla="*/ 23 h 176"/>
              <a:gd name="T64" fmla="*/ 123 w 162"/>
              <a:gd name="T65" fmla="*/ 16 h 176"/>
              <a:gd name="T66" fmla="*/ 145 w 162"/>
              <a:gd name="T67" fmla="*/ 20 h 176"/>
              <a:gd name="T68" fmla="*/ 146 w 162"/>
              <a:gd name="T69" fmla="*/ 20 h 176"/>
              <a:gd name="T70" fmla="*/ 146 w 162"/>
              <a:gd name="T71" fmla="*/ 9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2" h="176">
                <a:moveTo>
                  <a:pt x="152" y="5"/>
                </a:moveTo>
                <a:cubicBezTo>
                  <a:pt x="143" y="2"/>
                  <a:pt x="133" y="0"/>
                  <a:pt x="123" y="0"/>
                </a:cubicBezTo>
                <a:cubicBezTo>
                  <a:pt x="108" y="0"/>
                  <a:pt x="93" y="4"/>
                  <a:pt x="79" y="7"/>
                </a:cubicBezTo>
                <a:cubicBezTo>
                  <a:pt x="65" y="11"/>
                  <a:pt x="52" y="14"/>
                  <a:pt x="39" y="14"/>
                </a:cubicBezTo>
                <a:cubicBezTo>
                  <a:pt x="30" y="14"/>
                  <a:pt x="23" y="13"/>
                  <a:pt x="16" y="10"/>
                </a:cubicBezTo>
                <a:cubicBezTo>
                  <a:pt x="14" y="9"/>
                  <a:pt x="13" y="9"/>
                  <a:pt x="11" y="9"/>
                </a:cubicBezTo>
                <a:cubicBezTo>
                  <a:pt x="5" y="9"/>
                  <a:pt x="0" y="14"/>
                  <a:pt x="0" y="20"/>
                </a:cubicBezTo>
                <a:cubicBezTo>
                  <a:pt x="0" y="34"/>
                  <a:pt x="0" y="34"/>
                  <a:pt x="0" y="34"/>
                </a:cubicBezTo>
                <a:cubicBezTo>
                  <a:pt x="0" y="99"/>
                  <a:pt x="0" y="99"/>
                  <a:pt x="0" y="99"/>
                </a:cubicBezTo>
                <a:cubicBezTo>
                  <a:pt x="0" y="168"/>
                  <a:pt x="0" y="168"/>
                  <a:pt x="0" y="168"/>
                </a:cubicBezTo>
                <a:cubicBezTo>
                  <a:pt x="0" y="172"/>
                  <a:pt x="3" y="176"/>
                  <a:pt x="8" y="176"/>
                </a:cubicBezTo>
                <a:cubicBezTo>
                  <a:pt x="12" y="176"/>
                  <a:pt x="16" y="172"/>
                  <a:pt x="16" y="168"/>
                </a:cubicBezTo>
                <a:cubicBezTo>
                  <a:pt x="16" y="117"/>
                  <a:pt x="16" y="117"/>
                  <a:pt x="16" y="117"/>
                </a:cubicBezTo>
                <a:cubicBezTo>
                  <a:pt x="23" y="119"/>
                  <a:pt x="31" y="120"/>
                  <a:pt x="39" y="120"/>
                </a:cubicBezTo>
                <a:cubicBezTo>
                  <a:pt x="54" y="120"/>
                  <a:pt x="69" y="116"/>
                  <a:pt x="83" y="113"/>
                </a:cubicBezTo>
                <a:cubicBezTo>
                  <a:pt x="97" y="109"/>
                  <a:pt x="110" y="106"/>
                  <a:pt x="123" y="106"/>
                </a:cubicBezTo>
                <a:cubicBezTo>
                  <a:pt x="131" y="106"/>
                  <a:pt x="139" y="107"/>
                  <a:pt x="146" y="110"/>
                </a:cubicBezTo>
                <a:cubicBezTo>
                  <a:pt x="147" y="110"/>
                  <a:pt x="149" y="111"/>
                  <a:pt x="151" y="111"/>
                </a:cubicBezTo>
                <a:cubicBezTo>
                  <a:pt x="157" y="111"/>
                  <a:pt x="162" y="106"/>
                  <a:pt x="162" y="99"/>
                </a:cubicBezTo>
                <a:cubicBezTo>
                  <a:pt x="162" y="20"/>
                  <a:pt x="162" y="20"/>
                  <a:pt x="162" y="20"/>
                </a:cubicBezTo>
                <a:cubicBezTo>
                  <a:pt x="162" y="14"/>
                  <a:pt x="158" y="8"/>
                  <a:pt x="152" y="5"/>
                </a:cubicBezTo>
                <a:close/>
                <a:moveTo>
                  <a:pt x="146" y="93"/>
                </a:moveTo>
                <a:cubicBezTo>
                  <a:pt x="139" y="91"/>
                  <a:pt x="131" y="90"/>
                  <a:pt x="123" y="90"/>
                </a:cubicBezTo>
                <a:cubicBezTo>
                  <a:pt x="108" y="90"/>
                  <a:pt x="93" y="93"/>
                  <a:pt x="79" y="97"/>
                </a:cubicBezTo>
                <a:cubicBezTo>
                  <a:pt x="65" y="101"/>
                  <a:pt x="52" y="104"/>
                  <a:pt x="39" y="104"/>
                </a:cubicBezTo>
                <a:cubicBezTo>
                  <a:pt x="30" y="104"/>
                  <a:pt x="23" y="103"/>
                  <a:pt x="16" y="100"/>
                </a:cubicBezTo>
                <a:cubicBezTo>
                  <a:pt x="16" y="100"/>
                  <a:pt x="16" y="99"/>
                  <a:pt x="16" y="99"/>
                </a:cubicBezTo>
                <a:cubicBezTo>
                  <a:pt x="16" y="99"/>
                  <a:pt x="16" y="99"/>
                  <a:pt x="16" y="99"/>
                </a:cubicBezTo>
                <a:cubicBezTo>
                  <a:pt x="16" y="34"/>
                  <a:pt x="16" y="34"/>
                  <a:pt x="16" y="34"/>
                </a:cubicBezTo>
                <a:cubicBezTo>
                  <a:pt x="16" y="27"/>
                  <a:pt x="16" y="27"/>
                  <a:pt x="16" y="27"/>
                </a:cubicBezTo>
                <a:cubicBezTo>
                  <a:pt x="23" y="29"/>
                  <a:pt x="31" y="30"/>
                  <a:pt x="39" y="30"/>
                </a:cubicBezTo>
                <a:cubicBezTo>
                  <a:pt x="54" y="30"/>
                  <a:pt x="69" y="27"/>
                  <a:pt x="83" y="23"/>
                </a:cubicBezTo>
                <a:cubicBezTo>
                  <a:pt x="97" y="19"/>
                  <a:pt x="110" y="16"/>
                  <a:pt x="123" y="16"/>
                </a:cubicBezTo>
                <a:cubicBezTo>
                  <a:pt x="131" y="16"/>
                  <a:pt x="139" y="17"/>
                  <a:pt x="145" y="20"/>
                </a:cubicBezTo>
                <a:cubicBezTo>
                  <a:pt x="146" y="20"/>
                  <a:pt x="146" y="21"/>
                  <a:pt x="146" y="20"/>
                </a:cubicBezTo>
                <a:lnTo>
                  <a:pt x="146" y="93"/>
                </a:lnTo>
                <a:close/>
              </a:path>
            </a:pathLst>
          </a:custGeom>
          <a:solidFill>
            <a:srgbClr val="324857"/>
          </a:solidFill>
          <a:ln>
            <a:noFill/>
          </a:ln>
        </p:spPr>
        <p:txBody>
          <a:bodyPr vert="horz" wrap="square" lIns="121920" tIns="60960" rIns="121920" bIns="60960" numCol="1" anchor="t" anchorCtr="0" compatLnSpc="1"/>
          <a:lstStyle/>
          <a:p>
            <a:endParaRPr lang="id-ID" sz="2400"/>
          </a:p>
        </p:txBody>
      </p:sp>
      <p:sp>
        <p:nvSpPr>
          <p:cNvPr id="18" name="Freeform 32"/>
          <p:cNvSpPr>
            <a:spLocks noEditPoints="1"/>
          </p:cNvSpPr>
          <p:nvPr/>
        </p:nvSpPr>
        <p:spPr bwMode="auto">
          <a:xfrm>
            <a:off x="5461010" y="2404209"/>
            <a:ext cx="475336" cy="438149"/>
          </a:xfrm>
          <a:custGeom>
            <a:avLst/>
            <a:gdLst>
              <a:gd name="T0" fmla="*/ 216 w 232"/>
              <a:gd name="T1" fmla="*/ 213 h 213"/>
              <a:gd name="T2" fmla="*/ 16 w 232"/>
              <a:gd name="T3" fmla="*/ 213 h 213"/>
              <a:gd name="T4" fmla="*/ 0 w 232"/>
              <a:gd name="T5" fmla="*/ 197 h 213"/>
              <a:gd name="T6" fmla="*/ 0 w 232"/>
              <a:gd name="T7" fmla="*/ 16 h 213"/>
              <a:gd name="T8" fmla="*/ 16 w 232"/>
              <a:gd name="T9" fmla="*/ 0 h 213"/>
              <a:gd name="T10" fmla="*/ 108 w 232"/>
              <a:gd name="T11" fmla="*/ 0 h 213"/>
              <a:gd name="T12" fmla="*/ 124 w 232"/>
              <a:gd name="T13" fmla="*/ 16 h 213"/>
              <a:gd name="T14" fmla="*/ 124 w 232"/>
              <a:gd name="T15" fmla="*/ 27 h 213"/>
              <a:gd name="T16" fmla="*/ 216 w 232"/>
              <a:gd name="T17" fmla="*/ 27 h 213"/>
              <a:gd name="T18" fmla="*/ 232 w 232"/>
              <a:gd name="T19" fmla="*/ 43 h 213"/>
              <a:gd name="T20" fmla="*/ 232 w 232"/>
              <a:gd name="T21" fmla="*/ 197 h 213"/>
              <a:gd name="T22" fmla="*/ 216 w 232"/>
              <a:gd name="T23" fmla="*/ 213 h 213"/>
              <a:gd name="T24" fmla="*/ 16 w 232"/>
              <a:gd name="T25" fmla="*/ 16 h 213"/>
              <a:gd name="T26" fmla="*/ 16 w 232"/>
              <a:gd name="T27" fmla="*/ 197 h 213"/>
              <a:gd name="T28" fmla="*/ 216 w 232"/>
              <a:gd name="T29" fmla="*/ 197 h 213"/>
              <a:gd name="T30" fmla="*/ 216 w 232"/>
              <a:gd name="T31" fmla="*/ 43 h 213"/>
              <a:gd name="T32" fmla="*/ 108 w 232"/>
              <a:gd name="T33" fmla="*/ 43 h 213"/>
              <a:gd name="T34" fmla="*/ 108 w 232"/>
              <a:gd name="T35" fmla="*/ 16 h 213"/>
              <a:gd name="T36" fmla="*/ 16 w 232"/>
              <a:gd name="T37" fmla="*/ 1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2" h="213">
                <a:moveTo>
                  <a:pt x="216" y="213"/>
                </a:moveTo>
                <a:cubicBezTo>
                  <a:pt x="16" y="213"/>
                  <a:pt x="16" y="213"/>
                  <a:pt x="16" y="213"/>
                </a:cubicBezTo>
                <a:cubicBezTo>
                  <a:pt x="7" y="213"/>
                  <a:pt x="0" y="206"/>
                  <a:pt x="0" y="197"/>
                </a:cubicBezTo>
                <a:cubicBezTo>
                  <a:pt x="0" y="16"/>
                  <a:pt x="0" y="16"/>
                  <a:pt x="0" y="16"/>
                </a:cubicBezTo>
                <a:cubicBezTo>
                  <a:pt x="0" y="7"/>
                  <a:pt x="7" y="0"/>
                  <a:pt x="16" y="0"/>
                </a:cubicBezTo>
                <a:cubicBezTo>
                  <a:pt x="108" y="0"/>
                  <a:pt x="108" y="0"/>
                  <a:pt x="108" y="0"/>
                </a:cubicBezTo>
                <a:cubicBezTo>
                  <a:pt x="117" y="0"/>
                  <a:pt x="124" y="7"/>
                  <a:pt x="124" y="16"/>
                </a:cubicBezTo>
                <a:cubicBezTo>
                  <a:pt x="124" y="27"/>
                  <a:pt x="124" y="27"/>
                  <a:pt x="124" y="27"/>
                </a:cubicBezTo>
                <a:cubicBezTo>
                  <a:pt x="216" y="27"/>
                  <a:pt x="216" y="27"/>
                  <a:pt x="216" y="27"/>
                </a:cubicBezTo>
                <a:cubicBezTo>
                  <a:pt x="225" y="27"/>
                  <a:pt x="232" y="34"/>
                  <a:pt x="232" y="43"/>
                </a:cubicBezTo>
                <a:cubicBezTo>
                  <a:pt x="232" y="197"/>
                  <a:pt x="232" y="197"/>
                  <a:pt x="232" y="197"/>
                </a:cubicBezTo>
                <a:cubicBezTo>
                  <a:pt x="232" y="206"/>
                  <a:pt x="225" y="213"/>
                  <a:pt x="216" y="213"/>
                </a:cubicBezTo>
                <a:close/>
                <a:moveTo>
                  <a:pt x="16" y="16"/>
                </a:moveTo>
                <a:cubicBezTo>
                  <a:pt x="16" y="197"/>
                  <a:pt x="16" y="197"/>
                  <a:pt x="16" y="197"/>
                </a:cubicBezTo>
                <a:cubicBezTo>
                  <a:pt x="216" y="197"/>
                  <a:pt x="216" y="197"/>
                  <a:pt x="216" y="197"/>
                </a:cubicBezTo>
                <a:cubicBezTo>
                  <a:pt x="216" y="43"/>
                  <a:pt x="216" y="43"/>
                  <a:pt x="216" y="43"/>
                </a:cubicBezTo>
                <a:cubicBezTo>
                  <a:pt x="108" y="43"/>
                  <a:pt x="108" y="43"/>
                  <a:pt x="108" y="43"/>
                </a:cubicBezTo>
                <a:cubicBezTo>
                  <a:pt x="108" y="16"/>
                  <a:pt x="108" y="16"/>
                  <a:pt x="108" y="16"/>
                </a:cubicBezTo>
                <a:lnTo>
                  <a:pt x="16" y="16"/>
                </a:lnTo>
                <a:close/>
              </a:path>
            </a:pathLst>
          </a:custGeom>
          <a:solidFill>
            <a:srgbClr val="5E86A2"/>
          </a:solidFill>
          <a:ln>
            <a:noFill/>
          </a:ln>
        </p:spPr>
        <p:txBody>
          <a:bodyPr vert="horz" wrap="square" lIns="121920" tIns="60960" rIns="121920" bIns="60960" numCol="1" anchor="t" anchorCtr="0" compatLnSpc="1"/>
          <a:lstStyle/>
          <a:p>
            <a:endParaRPr lang="id-ID" sz="2400"/>
          </a:p>
        </p:txBody>
      </p:sp>
      <p:sp>
        <p:nvSpPr>
          <p:cNvPr id="19" name="文本框 18"/>
          <p:cNvSpPr txBox="1"/>
          <p:nvPr/>
        </p:nvSpPr>
        <p:spPr>
          <a:xfrm>
            <a:off x="5994024" y="2402213"/>
            <a:ext cx="5019956" cy="606320"/>
          </a:xfrm>
          <a:prstGeom prst="rect">
            <a:avLst/>
          </a:prstGeom>
          <a:noFill/>
        </p:spPr>
        <p:txBody>
          <a:bodyPr wrap="square" rtlCol="0">
            <a:spAutoFit/>
          </a:bodyPr>
          <a:lstStyle/>
          <a:p>
            <a:pPr>
              <a:lnSpc>
                <a:spcPct val="125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从需求分析文档中得到需要实现的功能，并将整理各项功能之间的关系。</a:t>
            </a:r>
          </a:p>
        </p:txBody>
      </p:sp>
      <p:sp>
        <p:nvSpPr>
          <p:cNvPr id="20" name="文本框 19"/>
          <p:cNvSpPr txBox="1"/>
          <p:nvPr/>
        </p:nvSpPr>
        <p:spPr>
          <a:xfrm>
            <a:off x="5994024" y="2170319"/>
            <a:ext cx="1109587"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明确需求</a:t>
            </a:r>
          </a:p>
        </p:txBody>
      </p:sp>
      <p:sp>
        <p:nvSpPr>
          <p:cNvPr id="21" name="文本框 20"/>
          <p:cNvSpPr txBox="1"/>
          <p:nvPr/>
        </p:nvSpPr>
        <p:spPr>
          <a:xfrm>
            <a:off x="5994024" y="3364575"/>
            <a:ext cx="5019956" cy="606320"/>
          </a:xfrm>
          <a:prstGeom prst="rect">
            <a:avLst/>
          </a:prstGeom>
          <a:noFill/>
        </p:spPr>
        <p:txBody>
          <a:bodyPr wrap="square" rtlCol="0">
            <a:spAutoFit/>
          </a:bodyPr>
          <a:lstStyle/>
          <a:p>
            <a:pPr>
              <a:lnSpc>
                <a:spcPct val="125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从整理出的所需实现的功能之中提取出本系统需要存储的数据，将其中有较强关系的数据整合成一个对象。</a:t>
            </a:r>
          </a:p>
        </p:txBody>
      </p:sp>
      <p:sp>
        <p:nvSpPr>
          <p:cNvPr id="22" name="文本框 19"/>
          <p:cNvSpPr txBox="1"/>
          <p:nvPr/>
        </p:nvSpPr>
        <p:spPr>
          <a:xfrm>
            <a:off x="5994024" y="3132681"/>
            <a:ext cx="1109587"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设计对象</a:t>
            </a:r>
          </a:p>
        </p:txBody>
      </p:sp>
      <p:sp>
        <p:nvSpPr>
          <p:cNvPr id="23" name="文本框 22"/>
          <p:cNvSpPr txBox="1"/>
          <p:nvPr/>
        </p:nvSpPr>
        <p:spPr>
          <a:xfrm>
            <a:off x="5994024" y="4326937"/>
            <a:ext cx="5019956" cy="337015"/>
          </a:xfrm>
          <a:prstGeom prst="rect">
            <a:avLst/>
          </a:prstGeom>
          <a:noFill/>
        </p:spPr>
        <p:txBody>
          <a:bodyPr wrap="square" rtlCol="0">
            <a:spAutoFit/>
          </a:bodyPr>
          <a:lstStyle/>
          <a:p>
            <a:pPr>
              <a:lnSpc>
                <a:spcPct val="125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进行合约对象、函数的实现。</a:t>
            </a:r>
          </a:p>
        </p:txBody>
      </p:sp>
      <p:sp>
        <p:nvSpPr>
          <p:cNvPr id="24" name="文本框 23"/>
          <p:cNvSpPr txBox="1"/>
          <p:nvPr/>
        </p:nvSpPr>
        <p:spPr>
          <a:xfrm>
            <a:off x="5994024" y="4095043"/>
            <a:ext cx="1109587"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合约开发</a:t>
            </a:r>
          </a:p>
        </p:txBody>
      </p:sp>
      <p:sp>
        <p:nvSpPr>
          <p:cNvPr id="25" name="文本框 24"/>
          <p:cNvSpPr txBox="1"/>
          <p:nvPr/>
        </p:nvSpPr>
        <p:spPr>
          <a:xfrm>
            <a:off x="5994024" y="5289299"/>
            <a:ext cx="5019956" cy="337015"/>
          </a:xfrm>
          <a:prstGeom prst="rect">
            <a:avLst/>
          </a:prstGeom>
          <a:noFill/>
        </p:spPr>
        <p:txBody>
          <a:bodyPr wrap="square" rtlCol="0">
            <a:spAutoFit/>
          </a:bodyPr>
          <a:lstStyle/>
          <a:p>
            <a:pPr>
              <a:lnSpc>
                <a:spcPct val="125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对完成的系统进行测试，并修复其中不应产生的逻辑错误。</a:t>
            </a:r>
          </a:p>
        </p:txBody>
      </p:sp>
      <p:sp>
        <p:nvSpPr>
          <p:cNvPr id="26" name="文本框 19"/>
          <p:cNvSpPr txBox="1"/>
          <p:nvPr/>
        </p:nvSpPr>
        <p:spPr>
          <a:xfrm>
            <a:off x="5994024" y="5057405"/>
            <a:ext cx="1584348"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修复逻辑错误</a:t>
            </a:r>
          </a:p>
        </p:txBody>
      </p:sp>
      <p:grpSp>
        <p:nvGrpSpPr>
          <p:cNvPr id="27" name="组合 26"/>
          <p:cNvGrpSpPr/>
          <p:nvPr/>
        </p:nvGrpSpPr>
        <p:grpSpPr>
          <a:xfrm>
            <a:off x="1290261" y="2349274"/>
            <a:ext cx="3154310" cy="3155508"/>
            <a:chOff x="1876253" y="2488552"/>
            <a:chExt cx="2991927" cy="2993064"/>
          </a:xfrm>
        </p:grpSpPr>
        <p:sp>
          <p:nvSpPr>
            <p:cNvPr id="28" name="Freeform 15"/>
            <p:cNvSpPr/>
            <p:nvPr/>
          </p:nvSpPr>
          <p:spPr bwMode="auto">
            <a:xfrm>
              <a:off x="2987410" y="4028915"/>
              <a:ext cx="1880770" cy="1452701"/>
            </a:xfrm>
            <a:custGeom>
              <a:avLst/>
              <a:gdLst>
                <a:gd name="T0" fmla="*/ 552 w 606"/>
                <a:gd name="T1" fmla="*/ 0 h 468"/>
                <a:gd name="T2" fmla="*/ 538 w 606"/>
                <a:gd name="T3" fmla="*/ 8 h 468"/>
                <a:gd name="T4" fmla="*/ 539 w 606"/>
                <a:gd name="T5" fmla="*/ 24 h 468"/>
                <a:gd name="T6" fmla="*/ 555 w 606"/>
                <a:gd name="T7" fmla="*/ 72 h 468"/>
                <a:gd name="T8" fmla="*/ 487 w 606"/>
                <a:gd name="T9" fmla="*/ 131 h 468"/>
                <a:gd name="T10" fmla="*/ 420 w 606"/>
                <a:gd name="T11" fmla="*/ 72 h 468"/>
                <a:gd name="T12" fmla="*/ 436 w 606"/>
                <a:gd name="T13" fmla="*/ 24 h 468"/>
                <a:gd name="T14" fmla="*/ 437 w 606"/>
                <a:gd name="T15" fmla="*/ 8 h 468"/>
                <a:gd name="T16" fmla="*/ 422 w 606"/>
                <a:gd name="T17" fmla="*/ 0 h 468"/>
                <a:gd name="T18" fmla="*/ 374 w 606"/>
                <a:gd name="T19" fmla="*/ 0 h 468"/>
                <a:gd name="T20" fmla="*/ 138 w 606"/>
                <a:gd name="T21" fmla="*/ 236 h 468"/>
                <a:gd name="T22" fmla="*/ 138 w 606"/>
                <a:gd name="T23" fmla="*/ 287 h 468"/>
                <a:gd name="T24" fmla="*/ 124 w 606"/>
                <a:gd name="T25" fmla="*/ 317 h 468"/>
                <a:gd name="T26" fmla="*/ 116 w 606"/>
                <a:gd name="T27" fmla="*/ 324 h 468"/>
                <a:gd name="T28" fmla="*/ 110 w 606"/>
                <a:gd name="T29" fmla="*/ 327 h 468"/>
                <a:gd name="T30" fmla="*/ 72 w 606"/>
                <a:gd name="T31" fmla="*/ 324 h 468"/>
                <a:gd name="T32" fmla="*/ 34 w 606"/>
                <a:gd name="T33" fmla="*/ 310 h 468"/>
                <a:gd name="T34" fmla="*/ 0 w 606"/>
                <a:gd name="T35" fmla="*/ 352 h 468"/>
                <a:gd name="T36" fmla="*/ 34 w 606"/>
                <a:gd name="T37" fmla="*/ 395 h 468"/>
                <a:gd name="T38" fmla="*/ 72 w 606"/>
                <a:gd name="T39" fmla="*/ 381 h 468"/>
                <a:gd name="T40" fmla="*/ 110 w 606"/>
                <a:gd name="T41" fmla="*/ 378 h 468"/>
                <a:gd name="T42" fmla="*/ 116 w 606"/>
                <a:gd name="T43" fmla="*/ 381 h 468"/>
                <a:gd name="T44" fmla="*/ 124 w 606"/>
                <a:gd name="T45" fmla="*/ 388 h 468"/>
                <a:gd name="T46" fmla="*/ 138 w 606"/>
                <a:gd name="T47" fmla="*/ 417 h 468"/>
                <a:gd name="T48" fmla="*/ 138 w 606"/>
                <a:gd name="T49" fmla="*/ 418 h 468"/>
                <a:gd name="T50" fmla="*/ 138 w 606"/>
                <a:gd name="T51" fmla="*/ 424 h 468"/>
                <a:gd name="T52" fmla="*/ 138 w 606"/>
                <a:gd name="T53" fmla="*/ 425 h 468"/>
                <a:gd name="T54" fmla="*/ 138 w 606"/>
                <a:gd name="T55" fmla="*/ 428 h 468"/>
                <a:gd name="T56" fmla="*/ 138 w 606"/>
                <a:gd name="T57" fmla="*/ 468 h 468"/>
                <a:gd name="T58" fmla="*/ 606 w 606"/>
                <a:gd name="T59" fmla="*/ 0 h 468"/>
                <a:gd name="T60" fmla="*/ 552 w 606"/>
                <a:gd name="T61"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06" h="468">
                  <a:moveTo>
                    <a:pt x="552" y="0"/>
                  </a:moveTo>
                  <a:cubicBezTo>
                    <a:pt x="547" y="1"/>
                    <a:pt x="541" y="3"/>
                    <a:pt x="538" y="8"/>
                  </a:cubicBezTo>
                  <a:cubicBezTo>
                    <a:pt x="535" y="13"/>
                    <a:pt x="536" y="20"/>
                    <a:pt x="539" y="24"/>
                  </a:cubicBezTo>
                  <a:cubicBezTo>
                    <a:pt x="540" y="27"/>
                    <a:pt x="555" y="56"/>
                    <a:pt x="555" y="72"/>
                  </a:cubicBezTo>
                  <a:cubicBezTo>
                    <a:pt x="555" y="105"/>
                    <a:pt x="524" y="131"/>
                    <a:pt x="487" y="131"/>
                  </a:cubicBezTo>
                  <a:cubicBezTo>
                    <a:pt x="450" y="131"/>
                    <a:pt x="420" y="105"/>
                    <a:pt x="420" y="72"/>
                  </a:cubicBezTo>
                  <a:cubicBezTo>
                    <a:pt x="420" y="56"/>
                    <a:pt x="435" y="27"/>
                    <a:pt x="436" y="24"/>
                  </a:cubicBezTo>
                  <a:cubicBezTo>
                    <a:pt x="438" y="20"/>
                    <a:pt x="440" y="13"/>
                    <a:pt x="437" y="8"/>
                  </a:cubicBezTo>
                  <a:cubicBezTo>
                    <a:pt x="434" y="3"/>
                    <a:pt x="427" y="1"/>
                    <a:pt x="422" y="0"/>
                  </a:cubicBezTo>
                  <a:cubicBezTo>
                    <a:pt x="374" y="0"/>
                    <a:pt x="374" y="0"/>
                    <a:pt x="374" y="0"/>
                  </a:cubicBezTo>
                  <a:cubicBezTo>
                    <a:pt x="367" y="127"/>
                    <a:pt x="265" y="229"/>
                    <a:pt x="138" y="236"/>
                  </a:cubicBezTo>
                  <a:cubicBezTo>
                    <a:pt x="138" y="287"/>
                    <a:pt x="138" y="287"/>
                    <a:pt x="138" y="287"/>
                  </a:cubicBezTo>
                  <a:cubicBezTo>
                    <a:pt x="136" y="299"/>
                    <a:pt x="132" y="310"/>
                    <a:pt x="124" y="317"/>
                  </a:cubicBezTo>
                  <a:cubicBezTo>
                    <a:pt x="122" y="320"/>
                    <a:pt x="119" y="322"/>
                    <a:pt x="116" y="324"/>
                  </a:cubicBezTo>
                  <a:cubicBezTo>
                    <a:pt x="114" y="325"/>
                    <a:pt x="112" y="326"/>
                    <a:pt x="110" y="327"/>
                  </a:cubicBezTo>
                  <a:cubicBezTo>
                    <a:pt x="99" y="331"/>
                    <a:pt x="85" y="331"/>
                    <a:pt x="72" y="324"/>
                  </a:cubicBezTo>
                  <a:cubicBezTo>
                    <a:pt x="59" y="317"/>
                    <a:pt x="40" y="310"/>
                    <a:pt x="34" y="310"/>
                  </a:cubicBezTo>
                  <a:cubicBezTo>
                    <a:pt x="15" y="310"/>
                    <a:pt x="0" y="329"/>
                    <a:pt x="0" y="352"/>
                  </a:cubicBezTo>
                  <a:cubicBezTo>
                    <a:pt x="0" y="376"/>
                    <a:pt x="15" y="395"/>
                    <a:pt x="34" y="395"/>
                  </a:cubicBezTo>
                  <a:cubicBezTo>
                    <a:pt x="40" y="395"/>
                    <a:pt x="59" y="388"/>
                    <a:pt x="72" y="381"/>
                  </a:cubicBezTo>
                  <a:cubicBezTo>
                    <a:pt x="85" y="374"/>
                    <a:pt x="99" y="374"/>
                    <a:pt x="110" y="378"/>
                  </a:cubicBezTo>
                  <a:cubicBezTo>
                    <a:pt x="112" y="379"/>
                    <a:pt x="114" y="380"/>
                    <a:pt x="116" y="381"/>
                  </a:cubicBezTo>
                  <a:cubicBezTo>
                    <a:pt x="119" y="383"/>
                    <a:pt x="122" y="385"/>
                    <a:pt x="124" y="388"/>
                  </a:cubicBezTo>
                  <a:cubicBezTo>
                    <a:pt x="131" y="395"/>
                    <a:pt x="136" y="405"/>
                    <a:pt x="138" y="417"/>
                  </a:cubicBezTo>
                  <a:cubicBezTo>
                    <a:pt x="138" y="418"/>
                    <a:pt x="138" y="418"/>
                    <a:pt x="138" y="418"/>
                  </a:cubicBezTo>
                  <a:cubicBezTo>
                    <a:pt x="138" y="424"/>
                    <a:pt x="138" y="424"/>
                    <a:pt x="138" y="424"/>
                  </a:cubicBezTo>
                  <a:cubicBezTo>
                    <a:pt x="138" y="425"/>
                    <a:pt x="138" y="425"/>
                    <a:pt x="138" y="425"/>
                  </a:cubicBezTo>
                  <a:cubicBezTo>
                    <a:pt x="138" y="428"/>
                    <a:pt x="138" y="428"/>
                    <a:pt x="138" y="428"/>
                  </a:cubicBezTo>
                  <a:cubicBezTo>
                    <a:pt x="138" y="468"/>
                    <a:pt x="138" y="468"/>
                    <a:pt x="138" y="468"/>
                  </a:cubicBezTo>
                  <a:cubicBezTo>
                    <a:pt x="393" y="461"/>
                    <a:pt x="599" y="255"/>
                    <a:pt x="606" y="0"/>
                  </a:cubicBezTo>
                  <a:lnTo>
                    <a:pt x="552" y="0"/>
                  </a:lnTo>
                  <a:close/>
                </a:path>
              </a:pathLst>
            </a:custGeom>
            <a:solidFill>
              <a:srgbClr val="5E86A2"/>
            </a:solidFill>
            <a:ln>
              <a:noFill/>
            </a:ln>
          </p:spPr>
          <p:txBody>
            <a:bodyPr vert="horz" wrap="square" lIns="91440" tIns="45720" rIns="91440" bIns="45720" numCol="1" anchor="t" anchorCtr="0" compatLnSpc="1"/>
            <a:lstStyle/>
            <a:p>
              <a:endParaRPr lang="en-US" sz="1600" dirty="0">
                <a:solidFill>
                  <a:schemeClr val="bg1"/>
                </a:solidFill>
              </a:endParaRPr>
            </a:p>
          </p:txBody>
        </p:sp>
        <p:sp>
          <p:nvSpPr>
            <p:cNvPr id="29" name="Freeform 22"/>
            <p:cNvSpPr/>
            <p:nvPr/>
          </p:nvSpPr>
          <p:spPr bwMode="auto">
            <a:xfrm>
              <a:off x="3415477" y="2488552"/>
              <a:ext cx="1452701" cy="1862553"/>
            </a:xfrm>
            <a:custGeom>
              <a:avLst/>
              <a:gdLst>
                <a:gd name="T0" fmla="*/ 0 w 468"/>
                <a:gd name="T1" fmla="*/ 0 h 600"/>
                <a:gd name="T2" fmla="*/ 0 w 468"/>
                <a:gd name="T3" fmla="*/ 55 h 600"/>
                <a:gd name="T4" fmla="*/ 9 w 468"/>
                <a:gd name="T5" fmla="*/ 70 h 600"/>
                <a:gd name="T6" fmla="*/ 26 w 468"/>
                <a:gd name="T7" fmla="*/ 69 h 600"/>
                <a:gd name="T8" fmla="*/ 77 w 468"/>
                <a:gd name="T9" fmla="*/ 52 h 600"/>
                <a:gd name="T10" fmla="*/ 138 w 468"/>
                <a:gd name="T11" fmla="*/ 122 h 600"/>
                <a:gd name="T12" fmla="*/ 77 w 468"/>
                <a:gd name="T13" fmla="*/ 192 h 600"/>
                <a:gd name="T14" fmla="*/ 26 w 468"/>
                <a:gd name="T15" fmla="*/ 176 h 600"/>
                <a:gd name="T16" fmla="*/ 9 w 468"/>
                <a:gd name="T17" fmla="*/ 175 h 600"/>
                <a:gd name="T18" fmla="*/ 0 w 468"/>
                <a:gd name="T19" fmla="*/ 191 h 600"/>
                <a:gd name="T20" fmla="*/ 0 w 468"/>
                <a:gd name="T21" fmla="*/ 233 h 600"/>
                <a:gd name="T22" fmla="*/ 236 w 468"/>
                <a:gd name="T23" fmla="*/ 469 h 600"/>
                <a:gd name="T24" fmla="*/ 287 w 468"/>
                <a:gd name="T25" fmla="*/ 469 h 600"/>
                <a:gd name="T26" fmla="*/ 317 w 468"/>
                <a:gd name="T27" fmla="*/ 482 h 600"/>
                <a:gd name="T28" fmla="*/ 323 w 468"/>
                <a:gd name="T29" fmla="*/ 490 h 600"/>
                <a:gd name="T30" fmla="*/ 324 w 468"/>
                <a:gd name="T31" fmla="*/ 493 h 600"/>
                <a:gd name="T32" fmla="*/ 325 w 468"/>
                <a:gd name="T33" fmla="*/ 493 h 600"/>
                <a:gd name="T34" fmla="*/ 326 w 468"/>
                <a:gd name="T35" fmla="*/ 496 h 600"/>
                <a:gd name="T36" fmla="*/ 326 w 468"/>
                <a:gd name="T37" fmla="*/ 496 h 600"/>
                <a:gd name="T38" fmla="*/ 326 w 468"/>
                <a:gd name="T39" fmla="*/ 496 h 600"/>
                <a:gd name="T40" fmla="*/ 328 w 468"/>
                <a:gd name="T41" fmla="*/ 509 h 600"/>
                <a:gd name="T42" fmla="*/ 328 w 468"/>
                <a:gd name="T43" fmla="*/ 509 h 600"/>
                <a:gd name="T44" fmla="*/ 328 w 468"/>
                <a:gd name="T45" fmla="*/ 514 h 600"/>
                <a:gd name="T46" fmla="*/ 328 w 468"/>
                <a:gd name="T47" fmla="*/ 514 h 600"/>
                <a:gd name="T48" fmla="*/ 327 w 468"/>
                <a:gd name="T49" fmla="*/ 523 h 600"/>
                <a:gd name="T50" fmla="*/ 326 w 468"/>
                <a:gd name="T51" fmla="*/ 523 h 600"/>
                <a:gd name="T52" fmla="*/ 325 w 468"/>
                <a:gd name="T53" fmla="*/ 527 h 600"/>
                <a:gd name="T54" fmla="*/ 325 w 468"/>
                <a:gd name="T55" fmla="*/ 528 h 600"/>
                <a:gd name="T56" fmla="*/ 323 w 468"/>
                <a:gd name="T57" fmla="*/ 532 h 600"/>
                <a:gd name="T58" fmla="*/ 310 w 468"/>
                <a:gd name="T59" fmla="*/ 568 h 600"/>
                <a:gd name="T60" fmla="*/ 349 w 468"/>
                <a:gd name="T61" fmla="*/ 600 h 600"/>
                <a:gd name="T62" fmla="*/ 389 w 468"/>
                <a:gd name="T63" fmla="*/ 568 h 600"/>
                <a:gd name="T64" fmla="*/ 376 w 468"/>
                <a:gd name="T65" fmla="*/ 532 h 600"/>
                <a:gd name="T66" fmla="*/ 374 w 468"/>
                <a:gd name="T67" fmla="*/ 528 h 600"/>
                <a:gd name="T68" fmla="*/ 374 w 468"/>
                <a:gd name="T69" fmla="*/ 528 h 600"/>
                <a:gd name="T70" fmla="*/ 372 w 468"/>
                <a:gd name="T71" fmla="*/ 523 h 600"/>
                <a:gd name="T72" fmla="*/ 372 w 468"/>
                <a:gd name="T73" fmla="*/ 523 h 600"/>
                <a:gd name="T74" fmla="*/ 371 w 468"/>
                <a:gd name="T75" fmla="*/ 514 h 600"/>
                <a:gd name="T76" fmla="*/ 371 w 468"/>
                <a:gd name="T77" fmla="*/ 514 h 600"/>
                <a:gd name="T78" fmla="*/ 370 w 468"/>
                <a:gd name="T79" fmla="*/ 509 h 600"/>
                <a:gd name="T80" fmla="*/ 370 w 468"/>
                <a:gd name="T81" fmla="*/ 509 h 600"/>
                <a:gd name="T82" fmla="*/ 373 w 468"/>
                <a:gd name="T83" fmla="*/ 496 h 600"/>
                <a:gd name="T84" fmla="*/ 374 w 468"/>
                <a:gd name="T85" fmla="*/ 493 h 600"/>
                <a:gd name="T86" fmla="*/ 374 w 468"/>
                <a:gd name="T87" fmla="*/ 493 h 600"/>
                <a:gd name="T88" fmla="*/ 376 w 468"/>
                <a:gd name="T89" fmla="*/ 490 h 600"/>
                <a:gd name="T90" fmla="*/ 382 w 468"/>
                <a:gd name="T91" fmla="*/ 482 h 600"/>
                <a:gd name="T92" fmla="*/ 410 w 468"/>
                <a:gd name="T93" fmla="*/ 469 h 600"/>
                <a:gd name="T94" fmla="*/ 411 w 468"/>
                <a:gd name="T95" fmla="*/ 469 h 600"/>
                <a:gd name="T96" fmla="*/ 417 w 468"/>
                <a:gd name="T97" fmla="*/ 469 h 600"/>
                <a:gd name="T98" fmla="*/ 418 w 468"/>
                <a:gd name="T99" fmla="*/ 469 h 600"/>
                <a:gd name="T100" fmla="*/ 421 w 468"/>
                <a:gd name="T101" fmla="*/ 469 h 600"/>
                <a:gd name="T102" fmla="*/ 468 w 468"/>
                <a:gd name="T103" fmla="*/ 469 h 600"/>
                <a:gd name="T104" fmla="*/ 0 w 468"/>
                <a:gd name="T105" fmla="*/ 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68" h="600">
                  <a:moveTo>
                    <a:pt x="0" y="0"/>
                  </a:moveTo>
                  <a:cubicBezTo>
                    <a:pt x="0" y="55"/>
                    <a:pt x="0" y="55"/>
                    <a:pt x="0" y="55"/>
                  </a:cubicBezTo>
                  <a:cubicBezTo>
                    <a:pt x="1" y="60"/>
                    <a:pt x="3" y="67"/>
                    <a:pt x="9" y="70"/>
                  </a:cubicBezTo>
                  <a:cubicBezTo>
                    <a:pt x="13" y="73"/>
                    <a:pt x="19" y="72"/>
                    <a:pt x="26" y="69"/>
                  </a:cubicBezTo>
                  <a:cubicBezTo>
                    <a:pt x="29" y="67"/>
                    <a:pt x="60" y="52"/>
                    <a:pt x="77" y="52"/>
                  </a:cubicBezTo>
                  <a:cubicBezTo>
                    <a:pt x="111" y="52"/>
                    <a:pt x="138" y="84"/>
                    <a:pt x="138" y="122"/>
                  </a:cubicBezTo>
                  <a:cubicBezTo>
                    <a:pt x="138" y="161"/>
                    <a:pt x="111" y="192"/>
                    <a:pt x="77" y="192"/>
                  </a:cubicBezTo>
                  <a:cubicBezTo>
                    <a:pt x="60" y="192"/>
                    <a:pt x="29" y="177"/>
                    <a:pt x="26" y="176"/>
                  </a:cubicBezTo>
                  <a:cubicBezTo>
                    <a:pt x="19" y="172"/>
                    <a:pt x="13" y="172"/>
                    <a:pt x="9" y="175"/>
                  </a:cubicBezTo>
                  <a:cubicBezTo>
                    <a:pt x="3" y="178"/>
                    <a:pt x="1" y="186"/>
                    <a:pt x="0" y="191"/>
                  </a:cubicBezTo>
                  <a:cubicBezTo>
                    <a:pt x="0" y="233"/>
                    <a:pt x="0" y="233"/>
                    <a:pt x="0" y="233"/>
                  </a:cubicBezTo>
                  <a:cubicBezTo>
                    <a:pt x="127" y="240"/>
                    <a:pt x="229" y="342"/>
                    <a:pt x="236" y="469"/>
                  </a:cubicBezTo>
                  <a:cubicBezTo>
                    <a:pt x="287" y="469"/>
                    <a:pt x="287" y="469"/>
                    <a:pt x="287" y="469"/>
                  </a:cubicBezTo>
                  <a:cubicBezTo>
                    <a:pt x="299" y="470"/>
                    <a:pt x="310" y="475"/>
                    <a:pt x="317" y="482"/>
                  </a:cubicBezTo>
                  <a:cubicBezTo>
                    <a:pt x="319" y="485"/>
                    <a:pt x="321" y="487"/>
                    <a:pt x="323" y="490"/>
                  </a:cubicBezTo>
                  <a:cubicBezTo>
                    <a:pt x="323" y="491"/>
                    <a:pt x="324" y="492"/>
                    <a:pt x="324" y="493"/>
                  </a:cubicBezTo>
                  <a:cubicBezTo>
                    <a:pt x="324" y="493"/>
                    <a:pt x="325" y="493"/>
                    <a:pt x="325" y="493"/>
                  </a:cubicBezTo>
                  <a:cubicBezTo>
                    <a:pt x="325" y="494"/>
                    <a:pt x="325" y="495"/>
                    <a:pt x="326" y="496"/>
                  </a:cubicBezTo>
                  <a:cubicBezTo>
                    <a:pt x="326" y="496"/>
                    <a:pt x="326" y="496"/>
                    <a:pt x="326" y="496"/>
                  </a:cubicBezTo>
                  <a:cubicBezTo>
                    <a:pt x="326" y="496"/>
                    <a:pt x="326" y="496"/>
                    <a:pt x="326" y="496"/>
                  </a:cubicBezTo>
                  <a:cubicBezTo>
                    <a:pt x="327" y="500"/>
                    <a:pt x="328" y="505"/>
                    <a:pt x="328" y="509"/>
                  </a:cubicBezTo>
                  <a:cubicBezTo>
                    <a:pt x="328" y="509"/>
                    <a:pt x="328" y="509"/>
                    <a:pt x="328" y="509"/>
                  </a:cubicBezTo>
                  <a:cubicBezTo>
                    <a:pt x="328" y="511"/>
                    <a:pt x="328" y="512"/>
                    <a:pt x="328" y="514"/>
                  </a:cubicBezTo>
                  <a:cubicBezTo>
                    <a:pt x="328" y="514"/>
                    <a:pt x="328" y="514"/>
                    <a:pt x="328" y="514"/>
                  </a:cubicBezTo>
                  <a:cubicBezTo>
                    <a:pt x="328" y="517"/>
                    <a:pt x="327" y="520"/>
                    <a:pt x="327" y="523"/>
                  </a:cubicBezTo>
                  <a:cubicBezTo>
                    <a:pt x="327" y="523"/>
                    <a:pt x="327" y="523"/>
                    <a:pt x="326" y="523"/>
                  </a:cubicBezTo>
                  <a:cubicBezTo>
                    <a:pt x="326" y="525"/>
                    <a:pt x="326" y="526"/>
                    <a:pt x="325" y="527"/>
                  </a:cubicBezTo>
                  <a:cubicBezTo>
                    <a:pt x="325" y="528"/>
                    <a:pt x="325" y="528"/>
                    <a:pt x="325" y="528"/>
                  </a:cubicBezTo>
                  <a:cubicBezTo>
                    <a:pt x="324" y="530"/>
                    <a:pt x="324" y="531"/>
                    <a:pt x="323" y="532"/>
                  </a:cubicBezTo>
                  <a:cubicBezTo>
                    <a:pt x="317" y="545"/>
                    <a:pt x="310" y="562"/>
                    <a:pt x="310" y="568"/>
                  </a:cubicBezTo>
                  <a:cubicBezTo>
                    <a:pt x="310" y="586"/>
                    <a:pt x="328" y="600"/>
                    <a:pt x="349" y="600"/>
                  </a:cubicBezTo>
                  <a:cubicBezTo>
                    <a:pt x="371" y="600"/>
                    <a:pt x="389" y="586"/>
                    <a:pt x="389" y="568"/>
                  </a:cubicBezTo>
                  <a:cubicBezTo>
                    <a:pt x="389" y="562"/>
                    <a:pt x="382" y="545"/>
                    <a:pt x="376" y="532"/>
                  </a:cubicBezTo>
                  <a:cubicBezTo>
                    <a:pt x="375" y="531"/>
                    <a:pt x="375" y="530"/>
                    <a:pt x="374" y="528"/>
                  </a:cubicBezTo>
                  <a:cubicBezTo>
                    <a:pt x="374" y="528"/>
                    <a:pt x="374" y="528"/>
                    <a:pt x="374" y="528"/>
                  </a:cubicBezTo>
                  <a:cubicBezTo>
                    <a:pt x="373" y="526"/>
                    <a:pt x="373" y="525"/>
                    <a:pt x="372" y="523"/>
                  </a:cubicBezTo>
                  <a:cubicBezTo>
                    <a:pt x="372" y="523"/>
                    <a:pt x="372" y="523"/>
                    <a:pt x="372" y="523"/>
                  </a:cubicBezTo>
                  <a:cubicBezTo>
                    <a:pt x="371" y="520"/>
                    <a:pt x="371" y="517"/>
                    <a:pt x="371" y="514"/>
                  </a:cubicBezTo>
                  <a:cubicBezTo>
                    <a:pt x="371" y="514"/>
                    <a:pt x="371" y="514"/>
                    <a:pt x="371" y="514"/>
                  </a:cubicBezTo>
                  <a:cubicBezTo>
                    <a:pt x="370" y="512"/>
                    <a:pt x="370" y="511"/>
                    <a:pt x="370" y="509"/>
                  </a:cubicBezTo>
                  <a:cubicBezTo>
                    <a:pt x="370" y="509"/>
                    <a:pt x="370" y="509"/>
                    <a:pt x="370" y="509"/>
                  </a:cubicBezTo>
                  <a:cubicBezTo>
                    <a:pt x="371" y="505"/>
                    <a:pt x="371" y="500"/>
                    <a:pt x="373" y="496"/>
                  </a:cubicBezTo>
                  <a:cubicBezTo>
                    <a:pt x="373" y="495"/>
                    <a:pt x="374" y="494"/>
                    <a:pt x="374" y="493"/>
                  </a:cubicBezTo>
                  <a:cubicBezTo>
                    <a:pt x="374" y="493"/>
                    <a:pt x="374" y="493"/>
                    <a:pt x="374" y="493"/>
                  </a:cubicBezTo>
                  <a:cubicBezTo>
                    <a:pt x="375" y="492"/>
                    <a:pt x="375" y="491"/>
                    <a:pt x="376" y="490"/>
                  </a:cubicBezTo>
                  <a:cubicBezTo>
                    <a:pt x="378" y="487"/>
                    <a:pt x="380" y="485"/>
                    <a:pt x="382" y="482"/>
                  </a:cubicBezTo>
                  <a:cubicBezTo>
                    <a:pt x="389" y="475"/>
                    <a:pt x="399" y="470"/>
                    <a:pt x="410" y="469"/>
                  </a:cubicBezTo>
                  <a:cubicBezTo>
                    <a:pt x="411" y="469"/>
                    <a:pt x="411" y="469"/>
                    <a:pt x="411" y="469"/>
                  </a:cubicBezTo>
                  <a:cubicBezTo>
                    <a:pt x="417" y="469"/>
                    <a:pt x="417" y="469"/>
                    <a:pt x="417" y="469"/>
                  </a:cubicBezTo>
                  <a:cubicBezTo>
                    <a:pt x="418" y="469"/>
                    <a:pt x="418" y="469"/>
                    <a:pt x="418" y="469"/>
                  </a:cubicBezTo>
                  <a:cubicBezTo>
                    <a:pt x="421" y="469"/>
                    <a:pt x="421" y="469"/>
                    <a:pt x="421" y="469"/>
                  </a:cubicBezTo>
                  <a:cubicBezTo>
                    <a:pt x="468" y="469"/>
                    <a:pt x="468" y="469"/>
                    <a:pt x="468" y="469"/>
                  </a:cubicBezTo>
                  <a:cubicBezTo>
                    <a:pt x="461" y="214"/>
                    <a:pt x="255" y="8"/>
                    <a:pt x="0" y="0"/>
                  </a:cubicBezTo>
                  <a:close/>
                </a:path>
              </a:pathLst>
            </a:custGeom>
            <a:solidFill>
              <a:srgbClr val="324857"/>
            </a:solidFill>
            <a:ln>
              <a:noFill/>
            </a:ln>
          </p:spPr>
          <p:txBody>
            <a:bodyPr vert="horz" wrap="square" lIns="91440" tIns="45720" rIns="91440" bIns="45720" numCol="1" anchor="t" anchorCtr="0" compatLnSpc="1"/>
            <a:lstStyle/>
            <a:p>
              <a:endParaRPr lang="en-US" sz="1600">
                <a:solidFill>
                  <a:schemeClr val="bg1"/>
                </a:solidFill>
              </a:endParaRPr>
            </a:p>
          </p:txBody>
        </p:sp>
        <p:sp>
          <p:nvSpPr>
            <p:cNvPr id="30" name="Freeform 28"/>
            <p:cNvSpPr/>
            <p:nvPr/>
          </p:nvSpPr>
          <p:spPr bwMode="auto">
            <a:xfrm>
              <a:off x="1876253" y="2488552"/>
              <a:ext cx="1880770" cy="1456116"/>
            </a:xfrm>
            <a:custGeom>
              <a:avLst/>
              <a:gdLst>
                <a:gd name="T0" fmla="*/ 573 w 606"/>
                <a:gd name="T1" fmla="*/ 80 h 469"/>
                <a:gd name="T2" fmla="*/ 535 w 606"/>
                <a:gd name="T3" fmla="*/ 94 h 469"/>
                <a:gd name="T4" fmla="*/ 496 w 606"/>
                <a:gd name="T5" fmla="*/ 96 h 469"/>
                <a:gd name="T6" fmla="*/ 491 w 606"/>
                <a:gd name="T7" fmla="*/ 94 h 469"/>
                <a:gd name="T8" fmla="*/ 482 w 606"/>
                <a:gd name="T9" fmla="*/ 87 h 469"/>
                <a:gd name="T10" fmla="*/ 469 w 606"/>
                <a:gd name="T11" fmla="*/ 58 h 469"/>
                <a:gd name="T12" fmla="*/ 468 w 606"/>
                <a:gd name="T13" fmla="*/ 57 h 469"/>
                <a:gd name="T14" fmla="*/ 468 w 606"/>
                <a:gd name="T15" fmla="*/ 51 h 469"/>
                <a:gd name="T16" fmla="*/ 468 w 606"/>
                <a:gd name="T17" fmla="*/ 50 h 469"/>
                <a:gd name="T18" fmla="*/ 468 w 606"/>
                <a:gd name="T19" fmla="*/ 47 h 469"/>
                <a:gd name="T20" fmla="*/ 468 w 606"/>
                <a:gd name="T21" fmla="*/ 0 h 469"/>
                <a:gd name="T22" fmla="*/ 0 w 606"/>
                <a:gd name="T23" fmla="*/ 469 h 469"/>
                <a:gd name="T24" fmla="*/ 47 w 606"/>
                <a:gd name="T25" fmla="*/ 468 h 469"/>
                <a:gd name="T26" fmla="*/ 62 w 606"/>
                <a:gd name="T27" fmla="*/ 460 h 469"/>
                <a:gd name="T28" fmla="*/ 61 w 606"/>
                <a:gd name="T29" fmla="*/ 443 h 469"/>
                <a:gd name="T30" fmla="*/ 44 w 606"/>
                <a:gd name="T31" fmla="*/ 392 h 469"/>
                <a:gd name="T32" fmla="*/ 114 w 606"/>
                <a:gd name="T33" fmla="*/ 330 h 469"/>
                <a:gd name="T34" fmla="*/ 185 w 606"/>
                <a:gd name="T35" fmla="*/ 392 h 469"/>
                <a:gd name="T36" fmla="*/ 168 w 606"/>
                <a:gd name="T37" fmla="*/ 442 h 469"/>
                <a:gd name="T38" fmla="*/ 167 w 606"/>
                <a:gd name="T39" fmla="*/ 460 h 469"/>
                <a:gd name="T40" fmla="*/ 183 w 606"/>
                <a:gd name="T41" fmla="*/ 469 h 469"/>
                <a:gd name="T42" fmla="*/ 232 w 606"/>
                <a:gd name="T43" fmla="*/ 469 h 469"/>
                <a:gd name="T44" fmla="*/ 468 w 606"/>
                <a:gd name="T45" fmla="*/ 233 h 469"/>
                <a:gd name="T46" fmla="*/ 468 w 606"/>
                <a:gd name="T47" fmla="*/ 188 h 469"/>
                <a:gd name="T48" fmla="*/ 482 w 606"/>
                <a:gd name="T49" fmla="*/ 158 h 469"/>
                <a:gd name="T50" fmla="*/ 491 w 606"/>
                <a:gd name="T51" fmla="*/ 151 h 469"/>
                <a:gd name="T52" fmla="*/ 496 w 606"/>
                <a:gd name="T53" fmla="*/ 148 h 469"/>
                <a:gd name="T54" fmla="*/ 535 w 606"/>
                <a:gd name="T55" fmla="*/ 151 h 469"/>
                <a:gd name="T56" fmla="*/ 573 w 606"/>
                <a:gd name="T57" fmla="*/ 165 h 469"/>
                <a:gd name="T58" fmla="*/ 606 w 606"/>
                <a:gd name="T59" fmla="*/ 122 h 469"/>
                <a:gd name="T60" fmla="*/ 573 w 606"/>
                <a:gd name="T61" fmla="*/ 80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06" h="469">
                  <a:moveTo>
                    <a:pt x="573" y="80"/>
                  </a:moveTo>
                  <a:cubicBezTo>
                    <a:pt x="566" y="80"/>
                    <a:pt x="547" y="87"/>
                    <a:pt x="535" y="94"/>
                  </a:cubicBezTo>
                  <a:cubicBezTo>
                    <a:pt x="521" y="100"/>
                    <a:pt x="508" y="101"/>
                    <a:pt x="496" y="96"/>
                  </a:cubicBezTo>
                  <a:cubicBezTo>
                    <a:pt x="494" y="96"/>
                    <a:pt x="492" y="95"/>
                    <a:pt x="491" y="94"/>
                  </a:cubicBezTo>
                  <a:cubicBezTo>
                    <a:pt x="487" y="92"/>
                    <a:pt x="485" y="90"/>
                    <a:pt x="482" y="87"/>
                  </a:cubicBezTo>
                  <a:cubicBezTo>
                    <a:pt x="475" y="80"/>
                    <a:pt x="470" y="70"/>
                    <a:pt x="469" y="58"/>
                  </a:cubicBezTo>
                  <a:cubicBezTo>
                    <a:pt x="468" y="57"/>
                    <a:pt x="468" y="57"/>
                    <a:pt x="468" y="57"/>
                  </a:cubicBezTo>
                  <a:cubicBezTo>
                    <a:pt x="468" y="51"/>
                    <a:pt x="468" y="51"/>
                    <a:pt x="468" y="51"/>
                  </a:cubicBezTo>
                  <a:cubicBezTo>
                    <a:pt x="468" y="50"/>
                    <a:pt x="468" y="50"/>
                    <a:pt x="468" y="50"/>
                  </a:cubicBezTo>
                  <a:cubicBezTo>
                    <a:pt x="468" y="47"/>
                    <a:pt x="468" y="47"/>
                    <a:pt x="468" y="47"/>
                  </a:cubicBezTo>
                  <a:cubicBezTo>
                    <a:pt x="468" y="0"/>
                    <a:pt x="468" y="0"/>
                    <a:pt x="468" y="0"/>
                  </a:cubicBezTo>
                  <a:cubicBezTo>
                    <a:pt x="213" y="8"/>
                    <a:pt x="7" y="214"/>
                    <a:pt x="0" y="469"/>
                  </a:cubicBezTo>
                  <a:cubicBezTo>
                    <a:pt x="47" y="468"/>
                    <a:pt x="47" y="468"/>
                    <a:pt x="47" y="468"/>
                  </a:cubicBezTo>
                  <a:cubicBezTo>
                    <a:pt x="52" y="468"/>
                    <a:pt x="59" y="465"/>
                    <a:pt x="62" y="460"/>
                  </a:cubicBezTo>
                  <a:cubicBezTo>
                    <a:pt x="66" y="454"/>
                    <a:pt x="64" y="447"/>
                    <a:pt x="61" y="443"/>
                  </a:cubicBezTo>
                  <a:cubicBezTo>
                    <a:pt x="59" y="439"/>
                    <a:pt x="44" y="409"/>
                    <a:pt x="44" y="392"/>
                  </a:cubicBezTo>
                  <a:cubicBezTo>
                    <a:pt x="44" y="358"/>
                    <a:pt x="76" y="330"/>
                    <a:pt x="114" y="330"/>
                  </a:cubicBezTo>
                  <a:cubicBezTo>
                    <a:pt x="153" y="330"/>
                    <a:pt x="185" y="358"/>
                    <a:pt x="185" y="392"/>
                  </a:cubicBezTo>
                  <a:cubicBezTo>
                    <a:pt x="185" y="409"/>
                    <a:pt x="169" y="439"/>
                    <a:pt x="168" y="442"/>
                  </a:cubicBezTo>
                  <a:cubicBezTo>
                    <a:pt x="165" y="447"/>
                    <a:pt x="163" y="454"/>
                    <a:pt x="167" y="460"/>
                  </a:cubicBezTo>
                  <a:cubicBezTo>
                    <a:pt x="170" y="466"/>
                    <a:pt x="178" y="468"/>
                    <a:pt x="183" y="469"/>
                  </a:cubicBezTo>
                  <a:cubicBezTo>
                    <a:pt x="232" y="469"/>
                    <a:pt x="232" y="469"/>
                    <a:pt x="232" y="469"/>
                  </a:cubicBezTo>
                  <a:cubicBezTo>
                    <a:pt x="239" y="342"/>
                    <a:pt x="341" y="240"/>
                    <a:pt x="468" y="233"/>
                  </a:cubicBezTo>
                  <a:cubicBezTo>
                    <a:pt x="468" y="188"/>
                    <a:pt x="468" y="188"/>
                    <a:pt x="468" y="188"/>
                  </a:cubicBezTo>
                  <a:cubicBezTo>
                    <a:pt x="470" y="176"/>
                    <a:pt x="475" y="165"/>
                    <a:pt x="482" y="158"/>
                  </a:cubicBezTo>
                  <a:cubicBezTo>
                    <a:pt x="485" y="155"/>
                    <a:pt x="487" y="153"/>
                    <a:pt x="491" y="151"/>
                  </a:cubicBezTo>
                  <a:cubicBezTo>
                    <a:pt x="492" y="150"/>
                    <a:pt x="494" y="149"/>
                    <a:pt x="496" y="148"/>
                  </a:cubicBezTo>
                  <a:cubicBezTo>
                    <a:pt x="508" y="143"/>
                    <a:pt x="521" y="144"/>
                    <a:pt x="535" y="151"/>
                  </a:cubicBezTo>
                  <a:cubicBezTo>
                    <a:pt x="547" y="158"/>
                    <a:pt x="566" y="165"/>
                    <a:pt x="573" y="165"/>
                  </a:cubicBezTo>
                  <a:cubicBezTo>
                    <a:pt x="591" y="165"/>
                    <a:pt x="606" y="146"/>
                    <a:pt x="606" y="122"/>
                  </a:cubicBezTo>
                  <a:cubicBezTo>
                    <a:pt x="606" y="99"/>
                    <a:pt x="591" y="80"/>
                    <a:pt x="573" y="80"/>
                  </a:cubicBezTo>
                  <a:close/>
                </a:path>
              </a:pathLst>
            </a:custGeom>
            <a:solidFill>
              <a:srgbClr val="5E86A2"/>
            </a:solidFill>
            <a:ln>
              <a:noFill/>
            </a:ln>
          </p:spPr>
          <p:txBody>
            <a:bodyPr vert="horz" wrap="square" lIns="91440" tIns="45720" rIns="91440" bIns="45720" numCol="1" anchor="t" anchorCtr="0" compatLnSpc="1"/>
            <a:lstStyle/>
            <a:p>
              <a:endParaRPr lang="en-US" sz="1600">
                <a:solidFill>
                  <a:schemeClr val="bg1"/>
                </a:solidFill>
              </a:endParaRPr>
            </a:p>
          </p:txBody>
        </p:sp>
        <p:sp>
          <p:nvSpPr>
            <p:cNvPr id="31" name="Freeform 29"/>
            <p:cNvSpPr/>
            <p:nvPr/>
          </p:nvSpPr>
          <p:spPr bwMode="auto">
            <a:xfrm>
              <a:off x="1876253" y="3599707"/>
              <a:ext cx="1452701" cy="1881908"/>
            </a:xfrm>
            <a:custGeom>
              <a:avLst/>
              <a:gdLst>
                <a:gd name="T0" fmla="*/ 392 w 468"/>
                <a:gd name="T1" fmla="*/ 420 h 606"/>
                <a:gd name="T2" fmla="*/ 442 w 468"/>
                <a:gd name="T3" fmla="*/ 437 h 606"/>
                <a:gd name="T4" fmla="*/ 460 w 468"/>
                <a:gd name="T5" fmla="*/ 438 h 606"/>
                <a:gd name="T6" fmla="*/ 468 w 468"/>
                <a:gd name="T7" fmla="*/ 422 h 606"/>
                <a:gd name="T8" fmla="*/ 468 w 468"/>
                <a:gd name="T9" fmla="*/ 374 h 606"/>
                <a:gd name="T10" fmla="*/ 232 w 468"/>
                <a:gd name="T11" fmla="*/ 138 h 606"/>
                <a:gd name="T12" fmla="*/ 180 w 468"/>
                <a:gd name="T13" fmla="*/ 138 h 606"/>
                <a:gd name="T14" fmla="*/ 143 w 468"/>
                <a:gd name="T15" fmla="*/ 116 h 606"/>
                <a:gd name="T16" fmla="*/ 140 w 468"/>
                <a:gd name="T17" fmla="*/ 111 h 606"/>
                <a:gd name="T18" fmla="*/ 143 w 468"/>
                <a:gd name="T19" fmla="*/ 72 h 606"/>
                <a:gd name="T20" fmla="*/ 157 w 468"/>
                <a:gd name="T21" fmla="*/ 34 h 606"/>
                <a:gd name="T22" fmla="*/ 114 w 468"/>
                <a:gd name="T23" fmla="*/ 0 h 606"/>
                <a:gd name="T24" fmla="*/ 72 w 468"/>
                <a:gd name="T25" fmla="*/ 34 h 606"/>
                <a:gd name="T26" fmla="*/ 86 w 468"/>
                <a:gd name="T27" fmla="*/ 72 h 606"/>
                <a:gd name="T28" fmla="*/ 89 w 468"/>
                <a:gd name="T29" fmla="*/ 111 h 606"/>
                <a:gd name="T30" fmla="*/ 86 w 468"/>
                <a:gd name="T31" fmla="*/ 116 h 606"/>
                <a:gd name="T32" fmla="*/ 50 w 468"/>
                <a:gd name="T33" fmla="*/ 138 h 606"/>
                <a:gd name="T34" fmla="*/ 49 w 468"/>
                <a:gd name="T35" fmla="*/ 138 h 606"/>
                <a:gd name="T36" fmla="*/ 43 w 468"/>
                <a:gd name="T37" fmla="*/ 138 h 606"/>
                <a:gd name="T38" fmla="*/ 42 w 468"/>
                <a:gd name="T39" fmla="*/ 138 h 606"/>
                <a:gd name="T40" fmla="*/ 39 w 468"/>
                <a:gd name="T41" fmla="*/ 138 h 606"/>
                <a:gd name="T42" fmla="*/ 0 w 468"/>
                <a:gd name="T43" fmla="*/ 138 h 606"/>
                <a:gd name="T44" fmla="*/ 468 w 468"/>
                <a:gd name="T45" fmla="*/ 606 h 606"/>
                <a:gd name="T46" fmla="*/ 468 w 468"/>
                <a:gd name="T47" fmla="*/ 558 h 606"/>
                <a:gd name="T48" fmla="*/ 460 w 468"/>
                <a:gd name="T49" fmla="*/ 543 h 606"/>
                <a:gd name="T50" fmla="*/ 442 w 468"/>
                <a:gd name="T51" fmla="*/ 544 h 606"/>
                <a:gd name="T52" fmla="*/ 392 w 468"/>
                <a:gd name="T53" fmla="*/ 561 h 606"/>
                <a:gd name="T54" fmla="*/ 330 w 468"/>
                <a:gd name="T55" fmla="*/ 490 h 606"/>
                <a:gd name="T56" fmla="*/ 392 w 468"/>
                <a:gd name="T57" fmla="*/ 420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68" h="606">
                  <a:moveTo>
                    <a:pt x="392" y="420"/>
                  </a:moveTo>
                  <a:cubicBezTo>
                    <a:pt x="409" y="420"/>
                    <a:pt x="439" y="435"/>
                    <a:pt x="442" y="437"/>
                  </a:cubicBezTo>
                  <a:cubicBezTo>
                    <a:pt x="449" y="441"/>
                    <a:pt x="455" y="441"/>
                    <a:pt x="460" y="438"/>
                  </a:cubicBezTo>
                  <a:cubicBezTo>
                    <a:pt x="466" y="435"/>
                    <a:pt x="468" y="427"/>
                    <a:pt x="468" y="422"/>
                  </a:cubicBezTo>
                  <a:cubicBezTo>
                    <a:pt x="468" y="374"/>
                    <a:pt x="468" y="374"/>
                    <a:pt x="468" y="374"/>
                  </a:cubicBezTo>
                  <a:cubicBezTo>
                    <a:pt x="341" y="367"/>
                    <a:pt x="239" y="265"/>
                    <a:pt x="232" y="138"/>
                  </a:cubicBezTo>
                  <a:cubicBezTo>
                    <a:pt x="180" y="138"/>
                    <a:pt x="180" y="138"/>
                    <a:pt x="180" y="138"/>
                  </a:cubicBezTo>
                  <a:cubicBezTo>
                    <a:pt x="164" y="136"/>
                    <a:pt x="150" y="128"/>
                    <a:pt x="143" y="116"/>
                  </a:cubicBezTo>
                  <a:cubicBezTo>
                    <a:pt x="142" y="114"/>
                    <a:pt x="141" y="112"/>
                    <a:pt x="140" y="111"/>
                  </a:cubicBezTo>
                  <a:cubicBezTo>
                    <a:pt x="136" y="99"/>
                    <a:pt x="136" y="85"/>
                    <a:pt x="143" y="72"/>
                  </a:cubicBezTo>
                  <a:cubicBezTo>
                    <a:pt x="150" y="59"/>
                    <a:pt x="157" y="40"/>
                    <a:pt x="157" y="34"/>
                  </a:cubicBezTo>
                  <a:cubicBezTo>
                    <a:pt x="157" y="15"/>
                    <a:pt x="138" y="0"/>
                    <a:pt x="114" y="0"/>
                  </a:cubicBezTo>
                  <a:cubicBezTo>
                    <a:pt x="91" y="0"/>
                    <a:pt x="72" y="15"/>
                    <a:pt x="72" y="34"/>
                  </a:cubicBezTo>
                  <a:cubicBezTo>
                    <a:pt x="72" y="40"/>
                    <a:pt x="79" y="59"/>
                    <a:pt x="86" y="72"/>
                  </a:cubicBezTo>
                  <a:cubicBezTo>
                    <a:pt x="92" y="85"/>
                    <a:pt x="93" y="99"/>
                    <a:pt x="89" y="111"/>
                  </a:cubicBezTo>
                  <a:cubicBezTo>
                    <a:pt x="88" y="112"/>
                    <a:pt x="87" y="114"/>
                    <a:pt x="86" y="116"/>
                  </a:cubicBezTo>
                  <a:cubicBezTo>
                    <a:pt x="79" y="128"/>
                    <a:pt x="66" y="136"/>
                    <a:pt x="50" y="138"/>
                  </a:cubicBezTo>
                  <a:cubicBezTo>
                    <a:pt x="49" y="138"/>
                    <a:pt x="49" y="138"/>
                    <a:pt x="49" y="138"/>
                  </a:cubicBezTo>
                  <a:cubicBezTo>
                    <a:pt x="43" y="138"/>
                    <a:pt x="43" y="138"/>
                    <a:pt x="43" y="138"/>
                  </a:cubicBezTo>
                  <a:cubicBezTo>
                    <a:pt x="42" y="138"/>
                    <a:pt x="42" y="138"/>
                    <a:pt x="42" y="138"/>
                  </a:cubicBezTo>
                  <a:cubicBezTo>
                    <a:pt x="39" y="138"/>
                    <a:pt x="39" y="138"/>
                    <a:pt x="39" y="138"/>
                  </a:cubicBezTo>
                  <a:cubicBezTo>
                    <a:pt x="0" y="138"/>
                    <a:pt x="0" y="138"/>
                    <a:pt x="0" y="138"/>
                  </a:cubicBezTo>
                  <a:cubicBezTo>
                    <a:pt x="7" y="393"/>
                    <a:pt x="213" y="599"/>
                    <a:pt x="468" y="606"/>
                  </a:cubicBezTo>
                  <a:cubicBezTo>
                    <a:pt x="468" y="558"/>
                    <a:pt x="468" y="558"/>
                    <a:pt x="468" y="558"/>
                  </a:cubicBezTo>
                  <a:cubicBezTo>
                    <a:pt x="467" y="553"/>
                    <a:pt x="465" y="546"/>
                    <a:pt x="460" y="543"/>
                  </a:cubicBezTo>
                  <a:cubicBezTo>
                    <a:pt x="455" y="540"/>
                    <a:pt x="449" y="540"/>
                    <a:pt x="442" y="544"/>
                  </a:cubicBezTo>
                  <a:cubicBezTo>
                    <a:pt x="439" y="545"/>
                    <a:pt x="409" y="561"/>
                    <a:pt x="392" y="561"/>
                  </a:cubicBezTo>
                  <a:cubicBezTo>
                    <a:pt x="358" y="561"/>
                    <a:pt x="330" y="529"/>
                    <a:pt x="330" y="490"/>
                  </a:cubicBezTo>
                  <a:cubicBezTo>
                    <a:pt x="330" y="452"/>
                    <a:pt x="358" y="420"/>
                    <a:pt x="392" y="420"/>
                  </a:cubicBezTo>
                  <a:close/>
                </a:path>
              </a:pathLst>
            </a:custGeom>
            <a:solidFill>
              <a:srgbClr val="324857"/>
            </a:solidFill>
            <a:ln>
              <a:noFill/>
            </a:ln>
          </p:spPr>
          <p:txBody>
            <a:bodyPr vert="horz" wrap="square" lIns="91440" tIns="45720" rIns="91440" bIns="45720" numCol="1" anchor="t" anchorCtr="0" compatLnSpc="1"/>
            <a:lstStyle/>
            <a:p>
              <a:endParaRPr lang="en-US" sz="1600">
                <a:solidFill>
                  <a:schemeClr val="bg1"/>
                </a:solidFill>
              </a:endParaRPr>
            </a:p>
          </p:txBody>
        </p:sp>
        <p:sp>
          <p:nvSpPr>
            <p:cNvPr id="32" name="TextBox 30"/>
            <p:cNvSpPr txBox="1"/>
            <p:nvPr/>
          </p:nvSpPr>
          <p:spPr>
            <a:xfrm rot="19354060">
              <a:off x="2420871" y="3029775"/>
              <a:ext cx="903760" cy="323727"/>
            </a:xfrm>
            <a:prstGeom prst="rect">
              <a:avLst/>
            </a:prstGeom>
            <a:noFill/>
          </p:spPr>
          <p:txBody>
            <a:bodyPr wrap="none" rtlCol="0" anchor="ctr">
              <a:prstTxWarp prst="textArchUp">
                <a:avLst/>
              </a:prstTxWarp>
              <a:spAutoFit/>
            </a:bodyPr>
            <a:lstStyle/>
            <a:p>
              <a:pPr algn="ctr"/>
              <a:r>
                <a:rPr lang="id-ID" sz="2400" b="1" dirty="0">
                  <a:solidFill>
                    <a:schemeClr val="bg1"/>
                  </a:solidFill>
                  <a:latin typeface="+mj-lt"/>
                </a:rPr>
                <a:t>Step 01</a:t>
              </a:r>
            </a:p>
          </p:txBody>
        </p:sp>
        <p:sp>
          <p:nvSpPr>
            <p:cNvPr id="33" name="TextBox 31"/>
            <p:cNvSpPr txBox="1"/>
            <p:nvPr/>
          </p:nvSpPr>
          <p:spPr>
            <a:xfrm rot="3060043">
              <a:off x="3703962" y="3283139"/>
              <a:ext cx="903760" cy="323727"/>
            </a:xfrm>
            <a:prstGeom prst="rect">
              <a:avLst/>
            </a:prstGeom>
            <a:noFill/>
          </p:spPr>
          <p:txBody>
            <a:bodyPr wrap="none" rtlCol="0" anchor="ctr">
              <a:prstTxWarp prst="textArchUp">
                <a:avLst/>
              </a:prstTxWarp>
              <a:spAutoFit/>
            </a:bodyPr>
            <a:lstStyle/>
            <a:p>
              <a:pPr algn="ctr"/>
              <a:r>
                <a:rPr lang="id-ID" sz="2400" b="1" dirty="0">
                  <a:solidFill>
                    <a:schemeClr val="bg1"/>
                  </a:solidFill>
                  <a:latin typeface="+mj-lt"/>
                </a:rPr>
                <a:t>Step 02</a:t>
              </a:r>
            </a:p>
          </p:txBody>
        </p:sp>
        <p:sp>
          <p:nvSpPr>
            <p:cNvPr id="34" name="TextBox 32"/>
            <p:cNvSpPr txBox="1"/>
            <p:nvPr/>
          </p:nvSpPr>
          <p:spPr>
            <a:xfrm rot="19427176">
              <a:off x="3510939" y="4629932"/>
              <a:ext cx="903760" cy="323727"/>
            </a:xfrm>
            <a:prstGeom prst="rect">
              <a:avLst/>
            </a:prstGeom>
            <a:noFill/>
          </p:spPr>
          <p:txBody>
            <a:bodyPr wrap="none" rtlCol="0" anchor="ctr">
              <a:prstTxWarp prst="textArchDown">
                <a:avLst/>
              </a:prstTxWarp>
              <a:spAutoFit/>
            </a:bodyPr>
            <a:lstStyle/>
            <a:p>
              <a:pPr algn="ctr"/>
              <a:r>
                <a:rPr lang="id-ID" sz="2400" b="1" dirty="0">
                  <a:solidFill>
                    <a:schemeClr val="bg1"/>
                  </a:solidFill>
                  <a:latin typeface="+mj-lt"/>
                </a:rPr>
                <a:t>Step 0</a:t>
              </a:r>
              <a:r>
                <a:rPr lang="en-US" sz="2400" b="1" dirty="0">
                  <a:solidFill>
                    <a:schemeClr val="bg1"/>
                  </a:solidFill>
                  <a:latin typeface="+mj-lt"/>
                </a:rPr>
                <a:t>3</a:t>
              </a:r>
              <a:endParaRPr lang="id-ID" sz="2400" b="1" dirty="0">
                <a:solidFill>
                  <a:schemeClr val="bg1"/>
                </a:solidFill>
                <a:latin typeface="+mj-lt"/>
              </a:endParaRPr>
            </a:p>
          </p:txBody>
        </p:sp>
        <p:sp>
          <p:nvSpPr>
            <p:cNvPr id="35" name="TextBox 33"/>
            <p:cNvSpPr txBox="1"/>
            <p:nvPr/>
          </p:nvSpPr>
          <p:spPr>
            <a:xfrm rot="3219207">
              <a:off x="2020812" y="4418500"/>
              <a:ext cx="903760" cy="323727"/>
            </a:xfrm>
            <a:prstGeom prst="rect">
              <a:avLst/>
            </a:prstGeom>
            <a:noFill/>
          </p:spPr>
          <p:txBody>
            <a:bodyPr wrap="none" rtlCol="0" anchor="ctr">
              <a:prstTxWarp prst="textArchDown">
                <a:avLst/>
              </a:prstTxWarp>
              <a:spAutoFit/>
            </a:bodyPr>
            <a:lstStyle/>
            <a:p>
              <a:pPr algn="ctr"/>
              <a:r>
                <a:rPr lang="id-ID" sz="2400" b="1" dirty="0">
                  <a:solidFill>
                    <a:schemeClr val="bg1"/>
                  </a:solidFill>
                  <a:latin typeface="+mj-lt"/>
                </a:rPr>
                <a:t>Step 0</a:t>
              </a:r>
              <a:r>
                <a:rPr lang="en-US" sz="2400" b="1" dirty="0">
                  <a:solidFill>
                    <a:schemeClr val="bg1"/>
                  </a:solidFill>
                  <a:latin typeface="+mj-lt"/>
                </a:rPr>
                <a:t>4</a:t>
              </a:r>
              <a:endParaRPr lang="id-ID" sz="2400" b="1" dirty="0">
                <a:solidFill>
                  <a:schemeClr val="bg1"/>
                </a:solidFill>
                <a:latin typeface="+mj-lt"/>
              </a:endParaRPr>
            </a:p>
          </p:txBody>
        </p:sp>
      </p:grpSp>
    </p:spTree>
    <p:extLst>
      <p:ext uri="{BB962C8B-B14F-4D97-AF65-F5344CB8AC3E}">
        <p14:creationId xmlns:p14="http://schemas.microsoft.com/office/powerpoint/2010/main" val="1390167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429000"/>
            <a:ext cx="6096000" cy="342900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8494E"/>
              </a:solidFill>
            </a:endParaRPr>
          </a:p>
        </p:txBody>
      </p:sp>
      <p:sp>
        <p:nvSpPr>
          <p:cNvPr id="5" name="矩形 4"/>
          <p:cNvSpPr/>
          <p:nvPr/>
        </p:nvSpPr>
        <p:spPr>
          <a:xfrm>
            <a:off x="0" y="0"/>
            <a:ext cx="6096000" cy="342900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p:cNvSpPr/>
          <p:nvPr/>
        </p:nvSpPr>
        <p:spPr>
          <a:xfrm>
            <a:off x="6096000" y="3429000"/>
            <a:ext cx="6096000" cy="342900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6096000" y="0"/>
            <a:ext cx="6096000" cy="342900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8494E"/>
              </a:solidFill>
            </a:endParaRPr>
          </a:p>
        </p:txBody>
      </p:sp>
      <p:sp>
        <p:nvSpPr>
          <p:cNvPr id="8" name="矩形 7"/>
          <p:cNvSpPr/>
          <p:nvPr/>
        </p:nvSpPr>
        <p:spPr>
          <a:xfrm>
            <a:off x="254001" y="312057"/>
            <a:ext cx="11683998" cy="6233886"/>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Freeform 62"/>
          <p:cNvSpPr>
            <a:spLocks noEditPoints="1"/>
          </p:cNvSpPr>
          <p:nvPr/>
        </p:nvSpPr>
        <p:spPr bwMode="auto">
          <a:xfrm>
            <a:off x="5192285" y="3781736"/>
            <a:ext cx="337019" cy="369203"/>
          </a:xfrm>
          <a:custGeom>
            <a:avLst/>
            <a:gdLst>
              <a:gd name="T0" fmla="*/ 52 w 53"/>
              <a:gd name="T1" fmla="*/ 0 h 58"/>
              <a:gd name="T2" fmla="*/ 52 w 53"/>
              <a:gd name="T3" fmla="*/ 0 h 58"/>
              <a:gd name="T4" fmla="*/ 52 w 53"/>
              <a:gd name="T5" fmla="*/ 0 h 58"/>
              <a:gd name="T6" fmla="*/ 17 w 53"/>
              <a:gd name="T7" fmla="*/ 5 h 58"/>
              <a:gd name="T8" fmla="*/ 17 w 53"/>
              <a:gd name="T9" fmla="*/ 5 h 58"/>
              <a:gd name="T10" fmla="*/ 16 w 53"/>
              <a:gd name="T11" fmla="*/ 6 h 58"/>
              <a:gd name="T12" fmla="*/ 16 w 53"/>
              <a:gd name="T13" fmla="*/ 46 h 58"/>
              <a:gd name="T14" fmla="*/ 12 w 53"/>
              <a:gd name="T15" fmla="*/ 45 h 58"/>
              <a:gd name="T16" fmla="*/ 7 w 53"/>
              <a:gd name="T17" fmla="*/ 45 h 58"/>
              <a:gd name="T18" fmla="*/ 0 w 53"/>
              <a:gd name="T19" fmla="*/ 52 h 58"/>
              <a:gd name="T20" fmla="*/ 7 w 53"/>
              <a:gd name="T21" fmla="*/ 58 h 58"/>
              <a:gd name="T22" fmla="*/ 12 w 53"/>
              <a:gd name="T23" fmla="*/ 58 h 58"/>
              <a:gd name="T24" fmla="*/ 19 w 53"/>
              <a:gd name="T25" fmla="*/ 52 h 58"/>
              <a:gd name="T26" fmla="*/ 19 w 53"/>
              <a:gd name="T27" fmla="*/ 21 h 58"/>
              <a:gd name="T28" fmla="*/ 51 w 53"/>
              <a:gd name="T29" fmla="*/ 16 h 58"/>
              <a:gd name="T30" fmla="*/ 51 w 53"/>
              <a:gd name="T31" fmla="*/ 38 h 58"/>
              <a:gd name="T32" fmla="*/ 47 w 53"/>
              <a:gd name="T33" fmla="*/ 37 h 58"/>
              <a:gd name="T34" fmla="*/ 41 w 53"/>
              <a:gd name="T35" fmla="*/ 37 h 58"/>
              <a:gd name="T36" fmla="*/ 35 w 53"/>
              <a:gd name="T37" fmla="*/ 44 h 58"/>
              <a:gd name="T38" fmla="*/ 41 w 53"/>
              <a:gd name="T39" fmla="*/ 50 h 58"/>
              <a:gd name="T40" fmla="*/ 47 w 53"/>
              <a:gd name="T41" fmla="*/ 50 h 58"/>
              <a:gd name="T42" fmla="*/ 53 w 53"/>
              <a:gd name="T43" fmla="*/ 44 h 58"/>
              <a:gd name="T44" fmla="*/ 53 w 53"/>
              <a:gd name="T45" fmla="*/ 1 h 58"/>
              <a:gd name="T46" fmla="*/ 52 w 53"/>
              <a:gd name="T47" fmla="*/ 0 h 58"/>
              <a:gd name="T48" fmla="*/ 12 w 53"/>
              <a:gd name="T49" fmla="*/ 56 h 58"/>
              <a:gd name="T50" fmla="*/ 7 w 53"/>
              <a:gd name="T51" fmla="*/ 56 h 58"/>
              <a:gd name="T52" fmla="*/ 3 w 53"/>
              <a:gd name="T53" fmla="*/ 52 h 58"/>
              <a:gd name="T54" fmla="*/ 7 w 53"/>
              <a:gd name="T55" fmla="*/ 48 h 58"/>
              <a:gd name="T56" fmla="*/ 12 w 53"/>
              <a:gd name="T57" fmla="*/ 48 h 58"/>
              <a:gd name="T58" fmla="*/ 16 w 53"/>
              <a:gd name="T59" fmla="*/ 52 h 58"/>
              <a:gd name="T60" fmla="*/ 12 w 53"/>
              <a:gd name="T61" fmla="*/ 56 h 58"/>
              <a:gd name="T62" fmla="*/ 47 w 53"/>
              <a:gd name="T63" fmla="*/ 48 h 58"/>
              <a:gd name="T64" fmla="*/ 41 w 53"/>
              <a:gd name="T65" fmla="*/ 48 h 58"/>
              <a:gd name="T66" fmla="*/ 37 w 53"/>
              <a:gd name="T67" fmla="*/ 44 h 58"/>
              <a:gd name="T68" fmla="*/ 41 w 53"/>
              <a:gd name="T69" fmla="*/ 40 h 58"/>
              <a:gd name="T70" fmla="*/ 47 w 53"/>
              <a:gd name="T71" fmla="*/ 40 h 58"/>
              <a:gd name="T72" fmla="*/ 51 w 53"/>
              <a:gd name="T73" fmla="*/ 44 h 58"/>
              <a:gd name="T74" fmla="*/ 47 w 53"/>
              <a:gd name="T75" fmla="*/ 48 h 58"/>
              <a:gd name="T76" fmla="*/ 51 w 53"/>
              <a:gd name="T77" fmla="*/ 13 h 58"/>
              <a:gd name="T78" fmla="*/ 19 w 53"/>
              <a:gd name="T79" fmla="*/ 18 h 58"/>
              <a:gd name="T80" fmla="*/ 19 w 53"/>
              <a:gd name="T81" fmla="*/ 7 h 58"/>
              <a:gd name="T82" fmla="*/ 51 w 53"/>
              <a:gd name="T83" fmla="*/ 3 h 58"/>
              <a:gd name="T84" fmla="*/ 51 w 53"/>
              <a:gd name="T85"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3" h="58">
                <a:moveTo>
                  <a:pt x="52" y="0"/>
                </a:moveTo>
                <a:cubicBezTo>
                  <a:pt x="52" y="0"/>
                  <a:pt x="52" y="0"/>
                  <a:pt x="52" y="0"/>
                </a:cubicBezTo>
                <a:cubicBezTo>
                  <a:pt x="52" y="0"/>
                  <a:pt x="52" y="0"/>
                  <a:pt x="52" y="0"/>
                </a:cubicBezTo>
                <a:cubicBezTo>
                  <a:pt x="17" y="5"/>
                  <a:pt x="17" y="5"/>
                  <a:pt x="17" y="5"/>
                </a:cubicBezTo>
                <a:cubicBezTo>
                  <a:pt x="17" y="5"/>
                  <a:pt x="17" y="5"/>
                  <a:pt x="17" y="5"/>
                </a:cubicBezTo>
                <a:cubicBezTo>
                  <a:pt x="16" y="5"/>
                  <a:pt x="16" y="6"/>
                  <a:pt x="16" y="6"/>
                </a:cubicBezTo>
                <a:cubicBezTo>
                  <a:pt x="16" y="46"/>
                  <a:pt x="16" y="46"/>
                  <a:pt x="16" y="46"/>
                </a:cubicBezTo>
                <a:cubicBezTo>
                  <a:pt x="15" y="46"/>
                  <a:pt x="14" y="45"/>
                  <a:pt x="12" y="45"/>
                </a:cubicBezTo>
                <a:cubicBezTo>
                  <a:pt x="7" y="45"/>
                  <a:pt x="7" y="45"/>
                  <a:pt x="7" y="45"/>
                </a:cubicBezTo>
                <a:cubicBezTo>
                  <a:pt x="3" y="45"/>
                  <a:pt x="0" y="48"/>
                  <a:pt x="0" y="52"/>
                </a:cubicBezTo>
                <a:cubicBezTo>
                  <a:pt x="0" y="55"/>
                  <a:pt x="3" y="58"/>
                  <a:pt x="7" y="58"/>
                </a:cubicBezTo>
                <a:cubicBezTo>
                  <a:pt x="12" y="58"/>
                  <a:pt x="12" y="58"/>
                  <a:pt x="12" y="58"/>
                </a:cubicBezTo>
                <a:cubicBezTo>
                  <a:pt x="16" y="58"/>
                  <a:pt x="19" y="55"/>
                  <a:pt x="19" y="52"/>
                </a:cubicBezTo>
                <a:cubicBezTo>
                  <a:pt x="19" y="21"/>
                  <a:pt x="19" y="21"/>
                  <a:pt x="19" y="21"/>
                </a:cubicBezTo>
                <a:cubicBezTo>
                  <a:pt x="51" y="16"/>
                  <a:pt x="51" y="16"/>
                  <a:pt x="51" y="16"/>
                </a:cubicBezTo>
                <a:cubicBezTo>
                  <a:pt x="51" y="38"/>
                  <a:pt x="51" y="38"/>
                  <a:pt x="51" y="38"/>
                </a:cubicBezTo>
                <a:cubicBezTo>
                  <a:pt x="50" y="38"/>
                  <a:pt x="48" y="37"/>
                  <a:pt x="47" y="37"/>
                </a:cubicBezTo>
                <a:cubicBezTo>
                  <a:pt x="41" y="37"/>
                  <a:pt x="41" y="37"/>
                  <a:pt x="41" y="37"/>
                </a:cubicBezTo>
                <a:cubicBezTo>
                  <a:pt x="38" y="37"/>
                  <a:pt x="35" y="40"/>
                  <a:pt x="35" y="44"/>
                </a:cubicBezTo>
                <a:cubicBezTo>
                  <a:pt x="35" y="47"/>
                  <a:pt x="38" y="50"/>
                  <a:pt x="41" y="50"/>
                </a:cubicBezTo>
                <a:cubicBezTo>
                  <a:pt x="47" y="50"/>
                  <a:pt x="47" y="50"/>
                  <a:pt x="47" y="50"/>
                </a:cubicBezTo>
                <a:cubicBezTo>
                  <a:pt x="50" y="50"/>
                  <a:pt x="53" y="47"/>
                  <a:pt x="53" y="44"/>
                </a:cubicBezTo>
                <a:cubicBezTo>
                  <a:pt x="53" y="1"/>
                  <a:pt x="53" y="1"/>
                  <a:pt x="53" y="1"/>
                </a:cubicBezTo>
                <a:cubicBezTo>
                  <a:pt x="53" y="0"/>
                  <a:pt x="53" y="0"/>
                  <a:pt x="52" y="0"/>
                </a:cubicBezTo>
                <a:close/>
                <a:moveTo>
                  <a:pt x="12" y="56"/>
                </a:moveTo>
                <a:cubicBezTo>
                  <a:pt x="7" y="56"/>
                  <a:pt x="7" y="56"/>
                  <a:pt x="7" y="56"/>
                </a:cubicBezTo>
                <a:cubicBezTo>
                  <a:pt x="4" y="56"/>
                  <a:pt x="3" y="54"/>
                  <a:pt x="3" y="52"/>
                </a:cubicBezTo>
                <a:cubicBezTo>
                  <a:pt x="3" y="49"/>
                  <a:pt x="4" y="48"/>
                  <a:pt x="7" y="48"/>
                </a:cubicBezTo>
                <a:cubicBezTo>
                  <a:pt x="12" y="48"/>
                  <a:pt x="12" y="48"/>
                  <a:pt x="12" y="48"/>
                </a:cubicBezTo>
                <a:cubicBezTo>
                  <a:pt x="14" y="48"/>
                  <a:pt x="16" y="49"/>
                  <a:pt x="16" y="52"/>
                </a:cubicBezTo>
                <a:cubicBezTo>
                  <a:pt x="16" y="54"/>
                  <a:pt x="14" y="56"/>
                  <a:pt x="12" y="56"/>
                </a:cubicBezTo>
                <a:close/>
                <a:moveTo>
                  <a:pt x="47" y="48"/>
                </a:moveTo>
                <a:cubicBezTo>
                  <a:pt x="41" y="48"/>
                  <a:pt x="41" y="48"/>
                  <a:pt x="41" y="48"/>
                </a:cubicBezTo>
                <a:cubicBezTo>
                  <a:pt x="39" y="48"/>
                  <a:pt x="37" y="46"/>
                  <a:pt x="37" y="44"/>
                </a:cubicBezTo>
                <a:cubicBezTo>
                  <a:pt x="37" y="41"/>
                  <a:pt x="39" y="40"/>
                  <a:pt x="41" y="40"/>
                </a:cubicBezTo>
                <a:cubicBezTo>
                  <a:pt x="47" y="40"/>
                  <a:pt x="47" y="40"/>
                  <a:pt x="47" y="40"/>
                </a:cubicBezTo>
                <a:cubicBezTo>
                  <a:pt x="49" y="40"/>
                  <a:pt x="51" y="41"/>
                  <a:pt x="51" y="44"/>
                </a:cubicBezTo>
                <a:cubicBezTo>
                  <a:pt x="51" y="46"/>
                  <a:pt x="49" y="48"/>
                  <a:pt x="47" y="48"/>
                </a:cubicBezTo>
                <a:close/>
                <a:moveTo>
                  <a:pt x="51" y="13"/>
                </a:moveTo>
                <a:cubicBezTo>
                  <a:pt x="19" y="18"/>
                  <a:pt x="19" y="18"/>
                  <a:pt x="19" y="18"/>
                </a:cubicBezTo>
                <a:cubicBezTo>
                  <a:pt x="19" y="7"/>
                  <a:pt x="19" y="7"/>
                  <a:pt x="19" y="7"/>
                </a:cubicBezTo>
                <a:cubicBezTo>
                  <a:pt x="51" y="3"/>
                  <a:pt x="51" y="3"/>
                  <a:pt x="51" y="3"/>
                </a:cubicBezTo>
                <a:lnTo>
                  <a:pt x="51" y="13"/>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latin typeface="Calibri" panose="020F0502020204030204"/>
              <a:ea typeface="+mn-ea"/>
              <a:cs typeface="Cordia New" panose="020B0304020202020204" pitchFamily="34" charset="-34"/>
            </a:endParaRPr>
          </a:p>
        </p:txBody>
      </p:sp>
      <p:sp>
        <p:nvSpPr>
          <p:cNvPr id="18" name="Freeform 64"/>
          <p:cNvSpPr>
            <a:spLocks noEditPoints="1"/>
          </p:cNvSpPr>
          <p:nvPr/>
        </p:nvSpPr>
        <p:spPr bwMode="auto">
          <a:xfrm>
            <a:off x="6464449" y="3781736"/>
            <a:ext cx="376776" cy="369203"/>
          </a:xfrm>
          <a:custGeom>
            <a:avLst/>
            <a:gdLst>
              <a:gd name="T0" fmla="*/ 199 w 199"/>
              <a:gd name="T1" fmla="*/ 70 h 195"/>
              <a:gd name="T2" fmla="*/ 128 w 199"/>
              <a:gd name="T3" fmla="*/ 70 h 195"/>
              <a:gd name="T4" fmla="*/ 101 w 199"/>
              <a:gd name="T5" fmla="*/ 0 h 195"/>
              <a:gd name="T6" fmla="*/ 74 w 199"/>
              <a:gd name="T7" fmla="*/ 70 h 195"/>
              <a:gd name="T8" fmla="*/ 0 w 199"/>
              <a:gd name="T9" fmla="*/ 70 h 195"/>
              <a:gd name="T10" fmla="*/ 61 w 199"/>
              <a:gd name="T11" fmla="*/ 114 h 195"/>
              <a:gd name="T12" fmla="*/ 34 w 199"/>
              <a:gd name="T13" fmla="*/ 195 h 195"/>
              <a:gd name="T14" fmla="*/ 101 w 199"/>
              <a:gd name="T15" fmla="*/ 148 h 195"/>
              <a:gd name="T16" fmla="*/ 169 w 199"/>
              <a:gd name="T17" fmla="*/ 195 h 195"/>
              <a:gd name="T18" fmla="*/ 142 w 199"/>
              <a:gd name="T19" fmla="*/ 114 h 195"/>
              <a:gd name="T20" fmla="*/ 199 w 199"/>
              <a:gd name="T21" fmla="*/ 70 h 195"/>
              <a:gd name="T22" fmla="*/ 148 w 199"/>
              <a:gd name="T23" fmla="*/ 171 h 195"/>
              <a:gd name="T24" fmla="*/ 105 w 199"/>
              <a:gd name="T25" fmla="*/ 141 h 195"/>
              <a:gd name="T26" fmla="*/ 101 w 199"/>
              <a:gd name="T27" fmla="*/ 134 h 195"/>
              <a:gd name="T28" fmla="*/ 95 w 199"/>
              <a:gd name="T29" fmla="*/ 141 h 195"/>
              <a:gd name="T30" fmla="*/ 51 w 199"/>
              <a:gd name="T31" fmla="*/ 171 h 195"/>
              <a:gd name="T32" fmla="*/ 68 w 199"/>
              <a:gd name="T33" fmla="*/ 118 h 195"/>
              <a:gd name="T34" fmla="*/ 71 w 199"/>
              <a:gd name="T35" fmla="*/ 111 h 195"/>
              <a:gd name="T36" fmla="*/ 64 w 199"/>
              <a:gd name="T37" fmla="*/ 107 h 195"/>
              <a:gd name="T38" fmla="*/ 27 w 199"/>
              <a:gd name="T39" fmla="*/ 81 h 195"/>
              <a:gd name="T40" fmla="*/ 81 w 199"/>
              <a:gd name="T41" fmla="*/ 81 h 195"/>
              <a:gd name="T42" fmla="*/ 81 w 199"/>
              <a:gd name="T43" fmla="*/ 74 h 195"/>
              <a:gd name="T44" fmla="*/ 101 w 199"/>
              <a:gd name="T45" fmla="*/ 23 h 195"/>
              <a:gd name="T46" fmla="*/ 118 w 199"/>
              <a:gd name="T47" fmla="*/ 74 h 195"/>
              <a:gd name="T48" fmla="*/ 122 w 199"/>
              <a:gd name="T49" fmla="*/ 81 h 195"/>
              <a:gd name="T50" fmla="*/ 172 w 199"/>
              <a:gd name="T51" fmla="*/ 81 h 195"/>
              <a:gd name="T52" fmla="*/ 135 w 199"/>
              <a:gd name="T53" fmla="*/ 107 h 195"/>
              <a:gd name="T54" fmla="*/ 132 w 199"/>
              <a:gd name="T55" fmla="*/ 111 h 195"/>
              <a:gd name="T56" fmla="*/ 148 w 199"/>
              <a:gd name="T57" fmla="*/ 17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9" h="195">
                <a:moveTo>
                  <a:pt x="199" y="70"/>
                </a:moveTo>
                <a:lnTo>
                  <a:pt x="128" y="70"/>
                </a:lnTo>
                <a:lnTo>
                  <a:pt x="101" y="0"/>
                </a:lnTo>
                <a:lnTo>
                  <a:pt x="74" y="70"/>
                </a:lnTo>
                <a:lnTo>
                  <a:pt x="0" y="70"/>
                </a:lnTo>
                <a:lnTo>
                  <a:pt x="61" y="114"/>
                </a:lnTo>
                <a:lnTo>
                  <a:pt x="34" y="195"/>
                </a:lnTo>
                <a:lnTo>
                  <a:pt x="101" y="148"/>
                </a:lnTo>
                <a:lnTo>
                  <a:pt x="169" y="195"/>
                </a:lnTo>
                <a:lnTo>
                  <a:pt x="142" y="114"/>
                </a:lnTo>
                <a:lnTo>
                  <a:pt x="199" y="70"/>
                </a:lnTo>
                <a:close/>
                <a:moveTo>
                  <a:pt x="148" y="171"/>
                </a:moveTo>
                <a:lnTo>
                  <a:pt x="105" y="141"/>
                </a:lnTo>
                <a:lnTo>
                  <a:pt x="101" y="134"/>
                </a:lnTo>
                <a:lnTo>
                  <a:pt x="95" y="141"/>
                </a:lnTo>
                <a:lnTo>
                  <a:pt x="51" y="171"/>
                </a:lnTo>
                <a:lnTo>
                  <a:pt x="68" y="118"/>
                </a:lnTo>
                <a:lnTo>
                  <a:pt x="71" y="111"/>
                </a:lnTo>
                <a:lnTo>
                  <a:pt x="64" y="107"/>
                </a:lnTo>
                <a:lnTo>
                  <a:pt x="27" y="81"/>
                </a:lnTo>
                <a:lnTo>
                  <a:pt x="81" y="81"/>
                </a:lnTo>
                <a:lnTo>
                  <a:pt x="81" y="74"/>
                </a:lnTo>
                <a:lnTo>
                  <a:pt x="101" y="23"/>
                </a:lnTo>
                <a:lnTo>
                  <a:pt x="118" y="74"/>
                </a:lnTo>
                <a:lnTo>
                  <a:pt x="122" y="81"/>
                </a:lnTo>
                <a:lnTo>
                  <a:pt x="172" y="81"/>
                </a:lnTo>
                <a:lnTo>
                  <a:pt x="135" y="107"/>
                </a:lnTo>
                <a:lnTo>
                  <a:pt x="132" y="111"/>
                </a:lnTo>
                <a:lnTo>
                  <a:pt x="148" y="171"/>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latin typeface="Calibri" panose="020F0502020204030204"/>
              <a:ea typeface="+mn-ea"/>
              <a:cs typeface="Cordia New" panose="020B0304020202020204" pitchFamily="34" charset="-34"/>
            </a:endParaRPr>
          </a:p>
        </p:txBody>
      </p:sp>
      <p:sp>
        <p:nvSpPr>
          <p:cNvPr id="19" name="Freeform 72"/>
          <p:cNvSpPr>
            <a:spLocks noEditPoints="1"/>
          </p:cNvSpPr>
          <p:nvPr/>
        </p:nvSpPr>
        <p:spPr bwMode="auto">
          <a:xfrm>
            <a:off x="5173353" y="5234520"/>
            <a:ext cx="374884" cy="369203"/>
          </a:xfrm>
          <a:custGeom>
            <a:avLst/>
            <a:gdLst>
              <a:gd name="T0" fmla="*/ 13 w 59"/>
              <a:gd name="T1" fmla="*/ 39 h 58"/>
              <a:gd name="T2" fmla="*/ 15 w 59"/>
              <a:gd name="T3" fmla="*/ 38 h 58"/>
              <a:gd name="T4" fmla="*/ 15 w 59"/>
              <a:gd name="T5" fmla="*/ 37 h 58"/>
              <a:gd name="T6" fmla="*/ 14 w 59"/>
              <a:gd name="T7" fmla="*/ 36 h 58"/>
              <a:gd name="T8" fmla="*/ 13 w 59"/>
              <a:gd name="T9" fmla="*/ 36 h 58"/>
              <a:gd name="T10" fmla="*/ 11 w 59"/>
              <a:gd name="T11" fmla="*/ 37 h 58"/>
              <a:gd name="T12" fmla="*/ 11 w 59"/>
              <a:gd name="T13" fmla="*/ 38 h 58"/>
              <a:gd name="T14" fmla="*/ 12 w 59"/>
              <a:gd name="T15" fmla="*/ 40 h 58"/>
              <a:gd name="T16" fmla="*/ 13 w 59"/>
              <a:gd name="T17" fmla="*/ 39 h 58"/>
              <a:gd name="T18" fmla="*/ 22 w 59"/>
              <a:gd name="T19" fmla="*/ 38 h 58"/>
              <a:gd name="T20" fmla="*/ 20 w 59"/>
              <a:gd name="T21" fmla="*/ 37 h 58"/>
              <a:gd name="T22" fmla="*/ 19 w 59"/>
              <a:gd name="T23" fmla="*/ 37 h 58"/>
              <a:gd name="T24" fmla="*/ 6 w 59"/>
              <a:gd name="T25" fmla="*/ 51 h 58"/>
              <a:gd name="T26" fmla="*/ 6 w 59"/>
              <a:gd name="T27" fmla="*/ 52 h 58"/>
              <a:gd name="T28" fmla="*/ 7 w 59"/>
              <a:gd name="T29" fmla="*/ 53 h 58"/>
              <a:gd name="T30" fmla="*/ 8 w 59"/>
              <a:gd name="T31" fmla="*/ 53 h 58"/>
              <a:gd name="T32" fmla="*/ 21 w 59"/>
              <a:gd name="T33" fmla="*/ 39 h 58"/>
              <a:gd name="T34" fmla="*/ 22 w 59"/>
              <a:gd name="T35" fmla="*/ 38 h 58"/>
              <a:gd name="T36" fmla="*/ 22 w 59"/>
              <a:gd name="T37" fmla="*/ 44 h 58"/>
              <a:gd name="T38" fmla="*/ 21 w 59"/>
              <a:gd name="T39" fmla="*/ 44 h 58"/>
              <a:gd name="T40" fmla="*/ 17 w 59"/>
              <a:gd name="T41" fmla="*/ 48 h 58"/>
              <a:gd name="T42" fmla="*/ 16 w 59"/>
              <a:gd name="T43" fmla="*/ 49 h 58"/>
              <a:gd name="T44" fmla="*/ 18 w 59"/>
              <a:gd name="T45" fmla="*/ 50 h 58"/>
              <a:gd name="T46" fmla="*/ 19 w 59"/>
              <a:gd name="T47" fmla="*/ 50 h 58"/>
              <a:gd name="T48" fmla="*/ 23 w 59"/>
              <a:gd name="T49" fmla="*/ 46 h 58"/>
              <a:gd name="T50" fmla="*/ 23 w 59"/>
              <a:gd name="T51" fmla="*/ 45 h 58"/>
              <a:gd name="T52" fmla="*/ 22 w 59"/>
              <a:gd name="T53" fmla="*/ 44 h 58"/>
              <a:gd name="T54" fmla="*/ 59 w 59"/>
              <a:gd name="T55" fmla="*/ 1 h 58"/>
              <a:gd name="T56" fmla="*/ 58 w 59"/>
              <a:gd name="T57" fmla="*/ 0 h 58"/>
              <a:gd name="T58" fmla="*/ 57 w 59"/>
              <a:gd name="T59" fmla="*/ 0 h 58"/>
              <a:gd name="T60" fmla="*/ 57 w 59"/>
              <a:gd name="T61" fmla="*/ 0 h 58"/>
              <a:gd name="T62" fmla="*/ 1 w 59"/>
              <a:gd name="T63" fmla="*/ 24 h 58"/>
              <a:gd name="T64" fmla="*/ 1 w 59"/>
              <a:gd name="T65" fmla="*/ 24 h 58"/>
              <a:gd name="T66" fmla="*/ 1 w 59"/>
              <a:gd name="T67" fmla="*/ 24 h 58"/>
              <a:gd name="T68" fmla="*/ 1 w 59"/>
              <a:gd name="T69" fmla="*/ 24 h 58"/>
              <a:gd name="T70" fmla="*/ 0 w 59"/>
              <a:gd name="T71" fmla="*/ 25 h 58"/>
              <a:gd name="T72" fmla="*/ 1 w 59"/>
              <a:gd name="T73" fmla="*/ 26 h 58"/>
              <a:gd name="T74" fmla="*/ 1 w 59"/>
              <a:gd name="T75" fmla="*/ 26 h 58"/>
              <a:gd name="T76" fmla="*/ 23 w 59"/>
              <a:gd name="T77" fmla="*/ 35 h 58"/>
              <a:gd name="T78" fmla="*/ 32 w 59"/>
              <a:gd name="T79" fmla="*/ 57 h 58"/>
              <a:gd name="T80" fmla="*/ 32 w 59"/>
              <a:gd name="T81" fmla="*/ 57 h 58"/>
              <a:gd name="T82" fmla="*/ 34 w 59"/>
              <a:gd name="T83" fmla="*/ 58 h 58"/>
              <a:gd name="T84" fmla="*/ 35 w 59"/>
              <a:gd name="T85" fmla="*/ 58 h 58"/>
              <a:gd name="T86" fmla="*/ 35 w 59"/>
              <a:gd name="T87" fmla="*/ 58 h 58"/>
              <a:gd name="T88" fmla="*/ 35 w 59"/>
              <a:gd name="T89" fmla="*/ 58 h 58"/>
              <a:gd name="T90" fmla="*/ 35 w 59"/>
              <a:gd name="T91" fmla="*/ 58 h 58"/>
              <a:gd name="T92" fmla="*/ 59 w 59"/>
              <a:gd name="T93" fmla="*/ 2 h 58"/>
              <a:gd name="T94" fmla="*/ 59 w 59"/>
              <a:gd name="T95" fmla="*/ 2 h 58"/>
              <a:gd name="T96" fmla="*/ 59 w 59"/>
              <a:gd name="T97" fmla="*/ 1 h 58"/>
              <a:gd name="T98" fmla="*/ 5 w 59"/>
              <a:gd name="T99" fmla="*/ 25 h 58"/>
              <a:gd name="T100" fmla="*/ 52 w 59"/>
              <a:gd name="T101" fmla="*/ 5 h 58"/>
              <a:gd name="T102" fmla="*/ 24 w 59"/>
              <a:gd name="T103" fmla="*/ 33 h 58"/>
              <a:gd name="T104" fmla="*/ 5 w 59"/>
              <a:gd name="T105" fmla="*/ 25 h 58"/>
              <a:gd name="T106" fmla="*/ 34 w 59"/>
              <a:gd name="T107" fmla="*/ 54 h 58"/>
              <a:gd name="T108" fmla="*/ 26 w 59"/>
              <a:gd name="T109" fmla="*/ 35 h 58"/>
              <a:gd name="T110" fmla="*/ 54 w 59"/>
              <a:gd name="T111" fmla="*/ 7 h 58"/>
              <a:gd name="T112" fmla="*/ 34 w 59"/>
              <a:gd name="T113" fmla="*/ 5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9" h="58">
                <a:moveTo>
                  <a:pt x="13" y="39"/>
                </a:moveTo>
                <a:cubicBezTo>
                  <a:pt x="15" y="38"/>
                  <a:pt x="15" y="38"/>
                  <a:pt x="15" y="38"/>
                </a:cubicBezTo>
                <a:cubicBezTo>
                  <a:pt x="15" y="38"/>
                  <a:pt x="15" y="37"/>
                  <a:pt x="15" y="37"/>
                </a:cubicBezTo>
                <a:cubicBezTo>
                  <a:pt x="15" y="36"/>
                  <a:pt x="14" y="36"/>
                  <a:pt x="14" y="36"/>
                </a:cubicBezTo>
                <a:cubicBezTo>
                  <a:pt x="13" y="36"/>
                  <a:pt x="13" y="36"/>
                  <a:pt x="13" y="36"/>
                </a:cubicBezTo>
                <a:cubicBezTo>
                  <a:pt x="11" y="37"/>
                  <a:pt x="11" y="37"/>
                  <a:pt x="11" y="37"/>
                </a:cubicBezTo>
                <a:cubicBezTo>
                  <a:pt x="11" y="38"/>
                  <a:pt x="11" y="38"/>
                  <a:pt x="11" y="38"/>
                </a:cubicBezTo>
                <a:cubicBezTo>
                  <a:pt x="11" y="39"/>
                  <a:pt x="12" y="40"/>
                  <a:pt x="12" y="40"/>
                </a:cubicBezTo>
                <a:cubicBezTo>
                  <a:pt x="13" y="40"/>
                  <a:pt x="13" y="40"/>
                  <a:pt x="13" y="39"/>
                </a:cubicBezTo>
                <a:close/>
                <a:moveTo>
                  <a:pt x="22" y="38"/>
                </a:moveTo>
                <a:cubicBezTo>
                  <a:pt x="22" y="38"/>
                  <a:pt x="21" y="37"/>
                  <a:pt x="20" y="37"/>
                </a:cubicBezTo>
                <a:cubicBezTo>
                  <a:pt x="20" y="37"/>
                  <a:pt x="20" y="37"/>
                  <a:pt x="19" y="37"/>
                </a:cubicBezTo>
                <a:cubicBezTo>
                  <a:pt x="6" y="51"/>
                  <a:pt x="6" y="51"/>
                  <a:pt x="6" y="51"/>
                </a:cubicBezTo>
                <a:cubicBezTo>
                  <a:pt x="6" y="51"/>
                  <a:pt x="6" y="51"/>
                  <a:pt x="6" y="52"/>
                </a:cubicBezTo>
                <a:cubicBezTo>
                  <a:pt x="6" y="52"/>
                  <a:pt x="6" y="53"/>
                  <a:pt x="7" y="53"/>
                </a:cubicBezTo>
                <a:cubicBezTo>
                  <a:pt x="7" y="53"/>
                  <a:pt x="8" y="53"/>
                  <a:pt x="8" y="53"/>
                </a:cubicBezTo>
                <a:cubicBezTo>
                  <a:pt x="21" y="39"/>
                  <a:pt x="21" y="39"/>
                  <a:pt x="21" y="39"/>
                </a:cubicBezTo>
                <a:cubicBezTo>
                  <a:pt x="22" y="39"/>
                  <a:pt x="22" y="39"/>
                  <a:pt x="22" y="38"/>
                </a:cubicBezTo>
                <a:close/>
                <a:moveTo>
                  <a:pt x="22" y="44"/>
                </a:moveTo>
                <a:cubicBezTo>
                  <a:pt x="21" y="44"/>
                  <a:pt x="21" y="44"/>
                  <a:pt x="21" y="44"/>
                </a:cubicBezTo>
                <a:cubicBezTo>
                  <a:pt x="17" y="48"/>
                  <a:pt x="17" y="48"/>
                  <a:pt x="17" y="48"/>
                </a:cubicBezTo>
                <a:cubicBezTo>
                  <a:pt x="16" y="48"/>
                  <a:pt x="16" y="49"/>
                  <a:pt x="16" y="49"/>
                </a:cubicBezTo>
                <a:cubicBezTo>
                  <a:pt x="16" y="50"/>
                  <a:pt x="17" y="50"/>
                  <a:pt x="18" y="50"/>
                </a:cubicBezTo>
                <a:cubicBezTo>
                  <a:pt x="18" y="50"/>
                  <a:pt x="18" y="50"/>
                  <a:pt x="19" y="50"/>
                </a:cubicBezTo>
                <a:cubicBezTo>
                  <a:pt x="23" y="46"/>
                  <a:pt x="23" y="46"/>
                  <a:pt x="23" y="46"/>
                </a:cubicBezTo>
                <a:cubicBezTo>
                  <a:pt x="23" y="46"/>
                  <a:pt x="23" y="45"/>
                  <a:pt x="23" y="45"/>
                </a:cubicBezTo>
                <a:cubicBezTo>
                  <a:pt x="23" y="44"/>
                  <a:pt x="22" y="44"/>
                  <a:pt x="22" y="44"/>
                </a:cubicBezTo>
                <a:close/>
                <a:moveTo>
                  <a:pt x="59" y="1"/>
                </a:moveTo>
                <a:cubicBezTo>
                  <a:pt x="59" y="0"/>
                  <a:pt x="58" y="0"/>
                  <a:pt x="58" y="0"/>
                </a:cubicBezTo>
                <a:cubicBezTo>
                  <a:pt x="57" y="0"/>
                  <a:pt x="57" y="0"/>
                  <a:pt x="57" y="0"/>
                </a:cubicBezTo>
                <a:cubicBezTo>
                  <a:pt x="57" y="0"/>
                  <a:pt x="57" y="0"/>
                  <a:pt x="57" y="0"/>
                </a:cubicBezTo>
                <a:cubicBezTo>
                  <a:pt x="1" y="24"/>
                  <a:pt x="1" y="24"/>
                  <a:pt x="1" y="24"/>
                </a:cubicBezTo>
                <a:cubicBezTo>
                  <a:pt x="1" y="24"/>
                  <a:pt x="1" y="24"/>
                  <a:pt x="1" y="24"/>
                </a:cubicBezTo>
                <a:cubicBezTo>
                  <a:pt x="1" y="24"/>
                  <a:pt x="1" y="24"/>
                  <a:pt x="1" y="24"/>
                </a:cubicBezTo>
                <a:cubicBezTo>
                  <a:pt x="1" y="24"/>
                  <a:pt x="1" y="24"/>
                  <a:pt x="1" y="24"/>
                </a:cubicBezTo>
                <a:cubicBezTo>
                  <a:pt x="1" y="24"/>
                  <a:pt x="0" y="24"/>
                  <a:pt x="0" y="25"/>
                </a:cubicBezTo>
                <a:cubicBezTo>
                  <a:pt x="0" y="26"/>
                  <a:pt x="1" y="26"/>
                  <a:pt x="1" y="26"/>
                </a:cubicBezTo>
                <a:cubicBezTo>
                  <a:pt x="1" y="26"/>
                  <a:pt x="1" y="26"/>
                  <a:pt x="1" y="26"/>
                </a:cubicBezTo>
                <a:cubicBezTo>
                  <a:pt x="23" y="35"/>
                  <a:pt x="23" y="35"/>
                  <a:pt x="23" y="35"/>
                </a:cubicBezTo>
                <a:cubicBezTo>
                  <a:pt x="32" y="57"/>
                  <a:pt x="32" y="57"/>
                  <a:pt x="32" y="57"/>
                </a:cubicBezTo>
                <a:cubicBezTo>
                  <a:pt x="32" y="57"/>
                  <a:pt x="32" y="57"/>
                  <a:pt x="32" y="57"/>
                </a:cubicBezTo>
                <a:cubicBezTo>
                  <a:pt x="33" y="58"/>
                  <a:pt x="33" y="58"/>
                  <a:pt x="34" y="58"/>
                </a:cubicBezTo>
                <a:cubicBezTo>
                  <a:pt x="34" y="58"/>
                  <a:pt x="35" y="58"/>
                  <a:pt x="35" y="58"/>
                </a:cubicBezTo>
                <a:cubicBezTo>
                  <a:pt x="35" y="58"/>
                  <a:pt x="35" y="58"/>
                  <a:pt x="35" y="58"/>
                </a:cubicBezTo>
                <a:cubicBezTo>
                  <a:pt x="35" y="58"/>
                  <a:pt x="35" y="58"/>
                  <a:pt x="35" y="58"/>
                </a:cubicBezTo>
                <a:cubicBezTo>
                  <a:pt x="35" y="58"/>
                  <a:pt x="35" y="58"/>
                  <a:pt x="35" y="58"/>
                </a:cubicBezTo>
                <a:cubicBezTo>
                  <a:pt x="59" y="2"/>
                  <a:pt x="59" y="2"/>
                  <a:pt x="59" y="2"/>
                </a:cubicBezTo>
                <a:cubicBezTo>
                  <a:pt x="59" y="2"/>
                  <a:pt x="59" y="2"/>
                  <a:pt x="59" y="2"/>
                </a:cubicBezTo>
                <a:cubicBezTo>
                  <a:pt x="59" y="1"/>
                  <a:pt x="59" y="1"/>
                  <a:pt x="59" y="1"/>
                </a:cubicBezTo>
                <a:close/>
                <a:moveTo>
                  <a:pt x="5" y="25"/>
                </a:moveTo>
                <a:cubicBezTo>
                  <a:pt x="52" y="5"/>
                  <a:pt x="52" y="5"/>
                  <a:pt x="52" y="5"/>
                </a:cubicBezTo>
                <a:cubicBezTo>
                  <a:pt x="24" y="33"/>
                  <a:pt x="24" y="33"/>
                  <a:pt x="24" y="33"/>
                </a:cubicBezTo>
                <a:lnTo>
                  <a:pt x="5" y="25"/>
                </a:lnTo>
                <a:close/>
                <a:moveTo>
                  <a:pt x="34" y="54"/>
                </a:moveTo>
                <a:cubicBezTo>
                  <a:pt x="26" y="35"/>
                  <a:pt x="26" y="35"/>
                  <a:pt x="26" y="35"/>
                </a:cubicBezTo>
                <a:cubicBezTo>
                  <a:pt x="54" y="7"/>
                  <a:pt x="54" y="7"/>
                  <a:pt x="54" y="7"/>
                </a:cubicBezTo>
                <a:lnTo>
                  <a:pt x="34" y="54"/>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latin typeface="Calibri" panose="020F0502020204030204"/>
              <a:ea typeface="+mn-ea"/>
              <a:cs typeface="Cordia New" panose="020B0304020202020204" pitchFamily="34" charset="-34"/>
            </a:endParaRPr>
          </a:p>
        </p:txBody>
      </p:sp>
      <p:sp>
        <p:nvSpPr>
          <p:cNvPr id="20" name="Freeform 75"/>
          <p:cNvSpPr>
            <a:spLocks noEditPoints="1"/>
          </p:cNvSpPr>
          <p:nvPr/>
        </p:nvSpPr>
        <p:spPr bwMode="auto">
          <a:xfrm>
            <a:off x="5172407" y="2328366"/>
            <a:ext cx="376776" cy="369203"/>
          </a:xfrm>
          <a:custGeom>
            <a:avLst/>
            <a:gdLst>
              <a:gd name="T0" fmla="*/ 32 w 59"/>
              <a:gd name="T1" fmla="*/ 42 h 58"/>
              <a:gd name="T2" fmla="*/ 22 w 59"/>
              <a:gd name="T3" fmla="*/ 42 h 58"/>
              <a:gd name="T4" fmla="*/ 8 w 59"/>
              <a:gd name="T5" fmla="*/ 44 h 58"/>
              <a:gd name="T6" fmla="*/ 22 w 59"/>
              <a:gd name="T7" fmla="*/ 45 h 58"/>
              <a:gd name="T8" fmla="*/ 32 w 59"/>
              <a:gd name="T9" fmla="*/ 45 h 58"/>
              <a:gd name="T10" fmla="*/ 51 w 59"/>
              <a:gd name="T11" fmla="*/ 44 h 58"/>
              <a:gd name="T12" fmla="*/ 27 w 59"/>
              <a:gd name="T13" fmla="*/ 46 h 58"/>
              <a:gd name="T14" fmla="*/ 27 w 59"/>
              <a:gd name="T15" fmla="*/ 41 h 58"/>
              <a:gd name="T16" fmla="*/ 27 w 59"/>
              <a:gd name="T17" fmla="*/ 46 h 58"/>
              <a:gd name="T18" fmla="*/ 27 w 59"/>
              <a:gd name="T19" fmla="*/ 13 h 58"/>
              <a:gd name="T20" fmla="*/ 17 w 59"/>
              <a:gd name="T21" fmla="*/ 13 h 58"/>
              <a:gd name="T22" fmla="*/ 8 w 59"/>
              <a:gd name="T23" fmla="*/ 14 h 58"/>
              <a:gd name="T24" fmla="*/ 17 w 59"/>
              <a:gd name="T25" fmla="*/ 16 h 58"/>
              <a:gd name="T26" fmla="*/ 27 w 59"/>
              <a:gd name="T27" fmla="*/ 16 h 58"/>
              <a:gd name="T28" fmla="*/ 51 w 59"/>
              <a:gd name="T29" fmla="*/ 14 h 58"/>
              <a:gd name="T30" fmla="*/ 22 w 59"/>
              <a:gd name="T31" fmla="*/ 17 h 58"/>
              <a:gd name="T32" fmla="*/ 22 w 59"/>
              <a:gd name="T33" fmla="*/ 12 h 58"/>
              <a:gd name="T34" fmla="*/ 22 w 59"/>
              <a:gd name="T35" fmla="*/ 17 h 58"/>
              <a:gd name="T36" fmla="*/ 45 w 59"/>
              <a:gd name="T37" fmla="*/ 28 h 58"/>
              <a:gd name="T38" fmla="*/ 35 w 59"/>
              <a:gd name="T39" fmla="*/ 28 h 58"/>
              <a:gd name="T40" fmla="*/ 8 w 59"/>
              <a:gd name="T41" fmla="*/ 29 h 58"/>
              <a:gd name="T42" fmla="*/ 35 w 59"/>
              <a:gd name="T43" fmla="*/ 30 h 58"/>
              <a:gd name="T44" fmla="*/ 45 w 59"/>
              <a:gd name="T45" fmla="*/ 30 h 58"/>
              <a:gd name="T46" fmla="*/ 51 w 59"/>
              <a:gd name="T47" fmla="*/ 29 h 58"/>
              <a:gd name="T48" fmla="*/ 40 w 59"/>
              <a:gd name="T49" fmla="*/ 32 h 58"/>
              <a:gd name="T50" fmla="*/ 40 w 59"/>
              <a:gd name="T51" fmla="*/ 26 h 58"/>
              <a:gd name="T52" fmla="*/ 40 w 59"/>
              <a:gd name="T53" fmla="*/ 32 h 58"/>
              <a:gd name="T54" fmla="*/ 6 w 59"/>
              <a:gd name="T55" fmla="*/ 0 h 58"/>
              <a:gd name="T56" fmla="*/ 0 w 59"/>
              <a:gd name="T57" fmla="*/ 53 h 58"/>
              <a:gd name="T58" fmla="*/ 54 w 59"/>
              <a:gd name="T59" fmla="*/ 58 h 58"/>
              <a:gd name="T60" fmla="*/ 59 w 59"/>
              <a:gd name="T61" fmla="*/ 5 h 58"/>
              <a:gd name="T62" fmla="*/ 56 w 59"/>
              <a:gd name="T63" fmla="*/ 53 h 58"/>
              <a:gd name="T64" fmla="*/ 6 w 59"/>
              <a:gd name="T65" fmla="*/ 56 h 58"/>
              <a:gd name="T66" fmla="*/ 3 w 59"/>
              <a:gd name="T67" fmla="*/ 5 h 58"/>
              <a:gd name="T68" fmla="*/ 54 w 59"/>
              <a:gd name="T69" fmla="*/ 2 h 58"/>
              <a:gd name="T70" fmla="*/ 56 w 59"/>
              <a:gd name="T71" fmla="*/ 5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9" h="58">
                <a:moveTo>
                  <a:pt x="50" y="42"/>
                </a:moveTo>
                <a:cubicBezTo>
                  <a:pt x="32" y="42"/>
                  <a:pt x="32" y="42"/>
                  <a:pt x="32" y="42"/>
                </a:cubicBezTo>
                <a:cubicBezTo>
                  <a:pt x="32" y="40"/>
                  <a:pt x="29" y="38"/>
                  <a:pt x="27" y="38"/>
                </a:cubicBezTo>
                <a:cubicBezTo>
                  <a:pt x="25" y="38"/>
                  <a:pt x="22" y="40"/>
                  <a:pt x="22" y="42"/>
                </a:cubicBezTo>
                <a:cubicBezTo>
                  <a:pt x="10" y="42"/>
                  <a:pt x="10" y="42"/>
                  <a:pt x="10" y="42"/>
                </a:cubicBezTo>
                <a:cubicBezTo>
                  <a:pt x="9" y="42"/>
                  <a:pt x="8" y="43"/>
                  <a:pt x="8" y="44"/>
                </a:cubicBezTo>
                <a:cubicBezTo>
                  <a:pt x="8" y="44"/>
                  <a:pt x="9" y="45"/>
                  <a:pt x="10" y="45"/>
                </a:cubicBezTo>
                <a:cubicBezTo>
                  <a:pt x="22" y="45"/>
                  <a:pt x="22" y="45"/>
                  <a:pt x="22" y="45"/>
                </a:cubicBezTo>
                <a:cubicBezTo>
                  <a:pt x="22" y="47"/>
                  <a:pt x="25" y="49"/>
                  <a:pt x="27" y="49"/>
                </a:cubicBezTo>
                <a:cubicBezTo>
                  <a:pt x="29" y="49"/>
                  <a:pt x="32" y="47"/>
                  <a:pt x="32" y="45"/>
                </a:cubicBezTo>
                <a:cubicBezTo>
                  <a:pt x="50" y="45"/>
                  <a:pt x="50" y="45"/>
                  <a:pt x="50" y="45"/>
                </a:cubicBezTo>
                <a:cubicBezTo>
                  <a:pt x="50" y="45"/>
                  <a:pt x="51" y="44"/>
                  <a:pt x="51" y="44"/>
                </a:cubicBezTo>
                <a:cubicBezTo>
                  <a:pt x="51" y="43"/>
                  <a:pt x="50" y="42"/>
                  <a:pt x="50" y="42"/>
                </a:cubicBezTo>
                <a:close/>
                <a:moveTo>
                  <a:pt x="27" y="46"/>
                </a:moveTo>
                <a:cubicBezTo>
                  <a:pt x="26" y="46"/>
                  <a:pt x="24" y="45"/>
                  <a:pt x="24" y="44"/>
                </a:cubicBezTo>
                <a:cubicBezTo>
                  <a:pt x="24" y="42"/>
                  <a:pt x="26" y="41"/>
                  <a:pt x="27" y="41"/>
                </a:cubicBezTo>
                <a:cubicBezTo>
                  <a:pt x="28" y="41"/>
                  <a:pt x="30" y="42"/>
                  <a:pt x="30" y="44"/>
                </a:cubicBezTo>
                <a:cubicBezTo>
                  <a:pt x="30" y="45"/>
                  <a:pt x="28" y="46"/>
                  <a:pt x="27" y="46"/>
                </a:cubicBezTo>
                <a:close/>
                <a:moveTo>
                  <a:pt x="50" y="13"/>
                </a:moveTo>
                <a:cubicBezTo>
                  <a:pt x="27" y="13"/>
                  <a:pt x="27" y="13"/>
                  <a:pt x="27" y="13"/>
                </a:cubicBezTo>
                <a:cubicBezTo>
                  <a:pt x="26" y="11"/>
                  <a:pt x="24" y="9"/>
                  <a:pt x="22" y="9"/>
                </a:cubicBezTo>
                <a:cubicBezTo>
                  <a:pt x="19" y="9"/>
                  <a:pt x="17" y="11"/>
                  <a:pt x="17" y="13"/>
                </a:cubicBezTo>
                <a:cubicBezTo>
                  <a:pt x="10" y="13"/>
                  <a:pt x="10" y="13"/>
                  <a:pt x="10" y="13"/>
                </a:cubicBezTo>
                <a:cubicBezTo>
                  <a:pt x="9" y="13"/>
                  <a:pt x="8" y="14"/>
                  <a:pt x="8" y="14"/>
                </a:cubicBezTo>
                <a:cubicBezTo>
                  <a:pt x="8" y="15"/>
                  <a:pt x="9" y="16"/>
                  <a:pt x="10" y="16"/>
                </a:cubicBezTo>
                <a:cubicBezTo>
                  <a:pt x="17" y="16"/>
                  <a:pt x="17" y="16"/>
                  <a:pt x="17" y="16"/>
                </a:cubicBezTo>
                <a:cubicBezTo>
                  <a:pt x="17" y="18"/>
                  <a:pt x="19" y="20"/>
                  <a:pt x="22" y="20"/>
                </a:cubicBezTo>
                <a:cubicBezTo>
                  <a:pt x="24" y="20"/>
                  <a:pt x="26" y="18"/>
                  <a:pt x="27" y="16"/>
                </a:cubicBezTo>
                <a:cubicBezTo>
                  <a:pt x="50" y="16"/>
                  <a:pt x="50" y="16"/>
                  <a:pt x="50" y="16"/>
                </a:cubicBezTo>
                <a:cubicBezTo>
                  <a:pt x="50" y="16"/>
                  <a:pt x="51" y="15"/>
                  <a:pt x="51" y="14"/>
                </a:cubicBezTo>
                <a:cubicBezTo>
                  <a:pt x="51" y="14"/>
                  <a:pt x="50" y="13"/>
                  <a:pt x="50" y="13"/>
                </a:cubicBezTo>
                <a:close/>
                <a:moveTo>
                  <a:pt x="22" y="17"/>
                </a:moveTo>
                <a:cubicBezTo>
                  <a:pt x="20" y="17"/>
                  <a:pt x="19" y="16"/>
                  <a:pt x="19" y="14"/>
                </a:cubicBezTo>
                <a:cubicBezTo>
                  <a:pt x="19" y="13"/>
                  <a:pt x="20" y="12"/>
                  <a:pt x="22" y="12"/>
                </a:cubicBezTo>
                <a:cubicBezTo>
                  <a:pt x="23" y="12"/>
                  <a:pt x="24" y="13"/>
                  <a:pt x="24" y="14"/>
                </a:cubicBezTo>
                <a:cubicBezTo>
                  <a:pt x="24" y="16"/>
                  <a:pt x="23" y="17"/>
                  <a:pt x="22" y="17"/>
                </a:cubicBezTo>
                <a:close/>
                <a:moveTo>
                  <a:pt x="50" y="28"/>
                </a:moveTo>
                <a:cubicBezTo>
                  <a:pt x="45" y="28"/>
                  <a:pt x="45" y="28"/>
                  <a:pt x="45" y="28"/>
                </a:cubicBezTo>
                <a:cubicBezTo>
                  <a:pt x="45" y="25"/>
                  <a:pt x="43" y="24"/>
                  <a:pt x="40" y="24"/>
                </a:cubicBezTo>
                <a:cubicBezTo>
                  <a:pt x="38" y="24"/>
                  <a:pt x="36" y="25"/>
                  <a:pt x="35" y="28"/>
                </a:cubicBezTo>
                <a:cubicBezTo>
                  <a:pt x="10" y="28"/>
                  <a:pt x="10" y="28"/>
                  <a:pt x="10" y="28"/>
                </a:cubicBezTo>
                <a:cubicBezTo>
                  <a:pt x="9" y="28"/>
                  <a:pt x="8" y="28"/>
                  <a:pt x="8" y="29"/>
                </a:cubicBezTo>
                <a:cubicBezTo>
                  <a:pt x="8" y="30"/>
                  <a:pt x="9" y="30"/>
                  <a:pt x="10" y="30"/>
                </a:cubicBezTo>
                <a:cubicBezTo>
                  <a:pt x="35" y="30"/>
                  <a:pt x="35" y="30"/>
                  <a:pt x="35" y="30"/>
                </a:cubicBezTo>
                <a:cubicBezTo>
                  <a:pt x="36" y="33"/>
                  <a:pt x="38" y="34"/>
                  <a:pt x="40" y="34"/>
                </a:cubicBezTo>
                <a:cubicBezTo>
                  <a:pt x="43" y="34"/>
                  <a:pt x="45" y="33"/>
                  <a:pt x="45" y="30"/>
                </a:cubicBezTo>
                <a:cubicBezTo>
                  <a:pt x="50" y="30"/>
                  <a:pt x="50" y="30"/>
                  <a:pt x="50" y="30"/>
                </a:cubicBezTo>
                <a:cubicBezTo>
                  <a:pt x="50" y="30"/>
                  <a:pt x="51" y="30"/>
                  <a:pt x="51" y="29"/>
                </a:cubicBezTo>
                <a:cubicBezTo>
                  <a:pt x="51" y="28"/>
                  <a:pt x="50" y="28"/>
                  <a:pt x="50" y="28"/>
                </a:cubicBezTo>
                <a:close/>
                <a:moveTo>
                  <a:pt x="40" y="32"/>
                </a:moveTo>
                <a:cubicBezTo>
                  <a:pt x="39" y="32"/>
                  <a:pt x="38" y="30"/>
                  <a:pt x="38" y="29"/>
                </a:cubicBezTo>
                <a:cubicBezTo>
                  <a:pt x="38" y="28"/>
                  <a:pt x="39" y="26"/>
                  <a:pt x="40" y="26"/>
                </a:cubicBezTo>
                <a:cubicBezTo>
                  <a:pt x="42" y="26"/>
                  <a:pt x="43" y="28"/>
                  <a:pt x="43" y="29"/>
                </a:cubicBezTo>
                <a:cubicBezTo>
                  <a:pt x="43" y="30"/>
                  <a:pt x="42" y="32"/>
                  <a:pt x="40" y="32"/>
                </a:cubicBezTo>
                <a:close/>
                <a:moveTo>
                  <a:pt x="54" y="0"/>
                </a:moveTo>
                <a:cubicBezTo>
                  <a:pt x="6" y="0"/>
                  <a:pt x="6" y="0"/>
                  <a:pt x="6" y="0"/>
                </a:cubicBezTo>
                <a:cubicBezTo>
                  <a:pt x="3" y="0"/>
                  <a:pt x="0" y="2"/>
                  <a:pt x="0" y="5"/>
                </a:cubicBezTo>
                <a:cubicBezTo>
                  <a:pt x="0" y="53"/>
                  <a:pt x="0" y="53"/>
                  <a:pt x="0" y="53"/>
                </a:cubicBezTo>
                <a:cubicBezTo>
                  <a:pt x="0" y="56"/>
                  <a:pt x="3" y="58"/>
                  <a:pt x="6" y="58"/>
                </a:cubicBezTo>
                <a:cubicBezTo>
                  <a:pt x="54" y="58"/>
                  <a:pt x="54" y="58"/>
                  <a:pt x="54" y="58"/>
                </a:cubicBezTo>
                <a:cubicBezTo>
                  <a:pt x="57" y="58"/>
                  <a:pt x="59" y="56"/>
                  <a:pt x="59" y="53"/>
                </a:cubicBezTo>
                <a:cubicBezTo>
                  <a:pt x="59" y="5"/>
                  <a:pt x="59" y="5"/>
                  <a:pt x="59" y="5"/>
                </a:cubicBezTo>
                <a:cubicBezTo>
                  <a:pt x="59" y="2"/>
                  <a:pt x="57" y="0"/>
                  <a:pt x="54" y="0"/>
                </a:cubicBezTo>
                <a:close/>
                <a:moveTo>
                  <a:pt x="56" y="53"/>
                </a:moveTo>
                <a:cubicBezTo>
                  <a:pt x="56" y="54"/>
                  <a:pt x="55" y="56"/>
                  <a:pt x="54" y="56"/>
                </a:cubicBezTo>
                <a:cubicBezTo>
                  <a:pt x="6" y="56"/>
                  <a:pt x="6" y="56"/>
                  <a:pt x="6" y="56"/>
                </a:cubicBezTo>
                <a:cubicBezTo>
                  <a:pt x="4" y="56"/>
                  <a:pt x="3" y="54"/>
                  <a:pt x="3" y="53"/>
                </a:cubicBezTo>
                <a:cubicBezTo>
                  <a:pt x="3" y="5"/>
                  <a:pt x="3" y="5"/>
                  <a:pt x="3" y="5"/>
                </a:cubicBezTo>
                <a:cubicBezTo>
                  <a:pt x="3" y="4"/>
                  <a:pt x="4" y="2"/>
                  <a:pt x="6" y="2"/>
                </a:cubicBezTo>
                <a:cubicBezTo>
                  <a:pt x="54" y="2"/>
                  <a:pt x="54" y="2"/>
                  <a:pt x="54" y="2"/>
                </a:cubicBezTo>
                <a:cubicBezTo>
                  <a:pt x="55" y="2"/>
                  <a:pt x="56" y="4"/>
                  <a:pt x="56" y="5"/>
                </a:cubicBezTo>
                <a:lnTo>
                  <a:pt x="56" y="53"/>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latin typeface="Calibri" panose="020F0502020204030204"/>
              <a:ea typeface="+mn-ea"/>
              <a:cs typeface="Cordia New" panose="020B0304020202020204" pitchFamily="34" charset="-34"/>
            </a:endParaRPr>
          </a:p>
        </p:txBody>
      </p:sp>
      <p:sp>
        <p:nvSpPr>
          <p:cNvPr id="21" name="Freeform 76"/>
          <p:cNvSpPr>
            <a:spLocks noEditPoints="1"/>
          </p:cNvSpPr>
          <p:nvPr/>
        </p:nvSpPr>
        <p:spPr bwMode="auto">
          <a:xfrm>
            <a:off x="6464449" y="2328366"/>
            <a:ext cx="376776" cy="369203"/>
          </a:xfrm>
          <a:custGeom>
            <a:avLst/>
            <a:gdLst>
              <a:gd name="T0" fmla="*/ 54 w 59"/>
              <a:gd name="T1" fmla="*/ 22 h 58"/>
              <a:gd name="T2" fmla="*/ 53 w 59"/>
              <a:gd name="T3" fmla="*/ 14 h 58"/>
              <a:gd name="T4" fmla="*/ 48 w 59"/>
              <a:gd name="T5" fmla="*/ 5 h 58"/>
              <a:gd name="T6" fmla="*/ 45 w 59"/>
              <a:gd name="T7" fmla="*/ 5 h 58"/>
              <a:gd name="T8" fmla="*/ 36 w 59"/>
              <a:gd name="T9" fmla="*/ 4 h 58"/>
              <a:gd name="T10" fmla="*/ 34 w 59"/>
              <a:gd name="T11" fmla="*/ 0 h 58"/>
              <a:gd name="T12" fmla="*/ 24 w 59"/>
              <a:gd name="T13" fmla="*/ 2 h 58"/>
              <a:gd name="T14" fmla="*/ 17 w 59"/>
              <a:gd name="T15" fmla="*/ 7 h 58"/>
              <a:gd name="T16" fmla="*/ 13 w 59"/>
              <a:gd name="T17" fmla="*/ 5 h 58"/>
              <a:gd name="T18" fmla="*/ 6 w 59"/>
              <a:gd name="T19" fmla="*/ 11 h 58"/>
              <a:gd name="T20" fmla="*/ 8 w 59"/>
              <a:gd name="T21" fmla="*/ 16 h 58"/>
              <a:gd name="T22" fmla="*/ 2 w 59"/>
              <a:gd name="T23" fmla="*/ 23 h 58"/>
              <a:gd name="T24" fmla="*/ 0 w 59"/>
              <a:gd name="T25" fmla="*/ 33 h 58"/>
              <a:gd name="T26" fmla="*/ 5 w 59"/>
              <a:gd name="T27" fmla="*/ 36 h 58"/>
              <a:gd name="T28" fmla="*/ 6 w 59"/>
              <a:gd name="T29" fmla="*/ 44 h 58"/>
              <a:gd name="T30" fmla="*/ 12 w 59"/>
              <a:gd name="T31" fmla="*/ 53 h 58"/>
              <a:gd name="T32" fmla="*/ 14 w 59"/>
              <a:gd name="T33" fmla="*/ 53 h 58"/>
              <a:gd name="T34" fmla="*/ 23 w 59"/>
              <a:gd name="T35" fmla="*/ 54 h 58"/>
              <a:gd name="T36" fmla="*/ 26 w 59"/>
              <a:gd name="T37" fmla="*/ 58 h 58"/>
              <a:gd name="T38" fmla="*/ 36 w 59"/>
              <a:gd name="T39" fmla="*/ 56 h 58"/>
              <a:gd name="T40" fmla="*/ 42 w 59"/>
              <a:gd name="T41" fmla="*/ 51 h 58"/>
              <a:gd name="T42" fmla="*/ 46 w 59"/>
              <a:gd name="T43" fmla="*/ 53 h 58"/>
              <a:gd name="T44" fmla="*/ 53 w 59"/>
              <a:gd name="T45" fmla="*/ 47 h 58"/>
              <a:gd name="T46" fmla="*/ 52 w 59"/>
              <a:gd name="T47" fmla="*/ 42 h 58"/>
              <a:gd name="T48" fmla="*/ 57 w 59"/>
              <a:gd name="T49" fmla="*/ 35 h 58"/>
              <a:gd name="T50" fmla="*/ 59 w 59"/>
              <a:gd name="T51" fmla="*/ 25 h 58"/>
              <a:gd name="T52" fmla="*/ 56 w 59"/>
              <a:gd name="T53" fmla="*/ 32 h 58"/>
              <a:gd name="T54" fmla="*/ 54 w 59"/>
              <a:gd name="T55" fmla="*/ 33 h 58"/>
              <a:gd name="T56" fmla="*/ 49 w 59"/>
              <a:gd name="T57" fmla="*/ 40 h 58"/>
              <a:gd name="T58" fmla="*/ 51 w 59"/>
              <a:gd name="T59" fmla="*/ 46 h 58"/>
              <a:gd name="T60" fmla="*/ 46 w 59"/>
              <a:gd name="T61" fmla="*/ 50 h 58"/>
              <a:gd name="T62" fmla="*/ 42 w 59"/>
              <a:gd name="T63" fmla="*/ 48 h 58"/>
              <a:gd name="T64" fmla="*/ 36 w 59"/>
              <a:gd name="T65" fmla="*/ 51 h 58"/>
              <a:gd name="T66" fmla="*/ 33 w 59"/>
              <a:gd name="T67" fmla="*/ 56 h 58"/>
              <a:gd name="T68" fmla="*/ 26 w 59"/>
              <a:gd name="T69" fmla="*/ 56 h 58"/>
              <a:gd name="T70" fmla="*/ 24 w 59"/>
              <a:gd name="T71" fmla="*/ 51 h 58"/>
              <a:gd name="T72" fmla="*/ 17 w 59"/>
              <a:gd name="T73" fmla="*/ 48 h 58"/>
              <a:gd name="T74" fmla="*/ 13 w 59"/>
              <a:gd name="T75" fmla="*/ 50 h 58"/>
              <a:gd name="T76" fmla="*/ 8 w 59"/>
              <a:gd name="T77" fmla="*/ 46 h 58"/>
              <a:gd name="T78" fmla="*/ 10 w 59"/>
              <a:gd name="T79" fmla="*/ 40 h 58"/>
              <a:gd name="T80" fmla="*/ 6 w 59"/>
              <a:gd name="T81" fmla="*/ 33 h 58"/>
              <a:gd name="T82" fmla="*/ 3 w 59"/>
              <a:gd name="T83" fmla="*/ 32 h 58"/>
              <a:gd name="T84" fmla="*/ 6 w 59"/>
              <a:gd name="T85" fmla="*/ 25 h 58"/>
              <a:gd name="T86" fmla="*/ 10 w 59"/>
              <a:gd name="T87" fmla="*/ 18 h 58"/>
              <a:gd name="T88" fmla="*/ 8 w 59"/>
              <a:gd name="T89" fmla="*/ 12 h 58"/>
              <a:gd name="T90" fmla="*/ 13 w 59"/>
              <a:gd name="T91" fmla="*/ 8 h 58"/>
              <a:gd name="T92" fmla="*/ 17 w 59"/>
              <a:gd name="T93" fmla="*/ 10 h 58"/>
              <a:gd name="T94" fmla="*/ 24 w 59"/>
              <a:gd name="T95" fmla="*/ 7 h 58"/>
              <a:gd name="T96" fmla="*/ 26 w 59"/>
              <a:gd name="T97" fmla="*/ 2 h 58"/>
              <a:gd name="T98" fmla="*/ 33 w 59"/>
              <a:gd name="T99" fmla="*/ 2 h 58"/>
              <a:gd name="T100" fmla="*/ 36 w 59"/>
              <a:gd name="T101" fmla="*/ 7 h 58"/>
              <a:gd name="T102" fmla="*/ 42 w 59"/>
              <a:gd name="T103" fmla="*/ 10 h 58"/>
              <a:gd name="T104" fmla="*/ 46 w 59"/>
              <a:gd name="T105" fmla="*/ 8 h 58"/>
              <a:gd name="T106" fmla="*/ 51 w 59"/>
              <a:gd name="T107" fmla="*/ 13 h 58"/>
              <a:gd name="T108" fmla="*/ 49 w 59"/>
              <a:gd name="T109" fmla="*/ 18 h 58"/>
              <a:gd name="T110" fmla="*/ 54 w 59"/>
              <a:gd name="T111" fmla="*/ 25 h 58"/>
              <a:gd name="T112" fmla="*/ 56 w 59"/>
              <a:gd name="T113" fmla="*/ 32 h 58"/>
              <a:gd name="T114" fmla="*/ 16 w 59"/>
              <a:gd name="T115" fmla="*/ 29 h 58"/>
              <a:gd name="T116" fmla="*/ 43 w 59"/>
              <a:gd name="T117" fmla="*/ 29 h 58"/>
              <a:gd name="T118" fmla="*/ 30 w 59"/>
              <a:gd name="T119" fmla="*/ 40 h 58"/>
              <a:gd name="T120" fmla="*/ 30 w 59"/>
              <a:gd name="T121" fmla="*/ 18 h 58"/>
              <a:gd name="T122" fmla="*/ 30 w 59"/>
              <a:gd name="T123" fmla="*/ 4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9" h="58">
                <a:moveTo>
                  <a:pt x="57" y="23"/>
                </a:moveTo>
                <a:cubicBezTo>
                  <a:pt x="54" y="22"/>
                  <a:pt x="54" y="22"/>
                  <a:pt x="54" y="22"/>
                </a:cubicBezTo>
                <a:cubicBezTo>
                  <a:pt x="54" y="20"/>
                  <a:pt x="53" y="18"/>
                  <a:pt x="52" y="16"/>
                </a:cubicBezTo>
                <a:cubicBezTo>
                  <a:pt x="53" y="14"/>
                  <a:pt x="53" y="14"/>
                  <a:pt x="53" y="14"/>
                </a:cubicBezTo>
                <a:cubicBezTo>
                  <a:pt x="54" y="13"/>
                  <a:pt x="54" y="12"/>
                  <a:pt x="53" y="11"/>
                </a:cubicBezTo>
                <a:cubicBezTo>
                  <a:pt x="48" y="5"/>
                  <a:pt x="48" y="5"/>
                  <a:pt x="48" y="5"/>
                </a:cubicBezTo>
                <a:cubicBezTo>
                  <a:pt x="47" y="5"/>
                  <a:pt x="47" y="5"/>
                  <a:pt x="46" y="5"/>
                </a:cubicBezTo>
                <a:cubicBezTo>
                  <a:pt x="46" y="5"/>
                  <a:pt x="45" y="5"/>
                  <a:pt x="45" y="5"/>
                </a:cubicBezTo>
                <a:cubicBezTo>
                  <a:pt x="42" y="7"/>
                  <a:pt x="42" y="7"/>
                  <a:pt x="42" y="7"/>
                </a:cubicBezTo>
                <a:cubicBezTo>
                  <a:pt x="40" y="6"/>
                  <a:pt x="38" y="5"/>
                  <a:pt x="36" y="4"/>
                </a:cubicBezTo>
                <a:cubicBezTo>
                  <a:pt x="36" y="2"/>
                  <a:pt x="36" y="2"/>
                  <a:pt x="36" y="2"/>
                </a:cubicBezTo>
                <a:cubicBezTo>
                  <a:pt x="35" y="1"/>
                  <a:pt x="35" y="0"/>
                  <a:pt x="34" y="0"/>
                </a:cubicBezTo>
                <a:cubicBezTo>
                  <a:pt x="26" y="0"/>
                  <a:pt x="26" y="0"/>
                  <a:pt x="26" y="0"/>
                </a:cubicBezTo>
                <a:cubicBezTo>
                  <a:pt x="25" y="0"/>
                  <a:pt x="24" y="1"/>
                  <a:pt x="24" y="2"/>
                </a:cubicBezTo>
                <a:cubicBezTo>
                  <a:pt x="23" y="4"/>
                  <a:pt x="23" y="4"/>
                  <a:pt x="23" y="4"/>
                </a:cubicBezTo>
                <a:cubicBezTo>
                  <a:pt x="21" y="5"/>
                  <a:pt x="19" y="6"/>
                  <a:pt x="17" y="7"/>
                </a:cubicBezTo>
                <a:cubicBezTo>
                  <a:pt x="14" y="5"/>
                  <a:pt x="14" y="5"/>
                  <a:pt x="14" y="5"/>
                </a:cubicBezTo>
                <a:cubicBezTo>
                  <a:pt x="14" y="5"/>
                  <a:pt x="13" y="5"/>
                  <a:pt x="13" y="5"/>
                </a:cubicBezTo>
                <a:cubicBezTo>
                  <a:pt x="12" y="5"/>
                  <a:pt x="12" y="5"/>
                  <a:pt x="12" y="5"/>
                </a:cubicBezTo>
                <a:cubicBezTo>
                  <a:pt x="6" y="11"/>
                  <a:pt x="6" y="11"/>
                  <a:pt x="6" y="11"/>
                </a:cubicBezTo>
                <a:cubicBezTo>
                  <a:pt x="5" y="12"/>
                  <a:pt x="6" y="13"/>
                  <a:pt x="6" y="14"/>
                </a:cubicBezTo>
                <a:cubicBezTo>
                  <a:pt x="8" y="16"/>
                  <a:pt x="8" y="16"/>
                  <a:pt x="8" y="16"/>
                </a:cubicBezTo>
                <a:cubicBezTo>
                  <a:pt x="7" y="18"/>
                  <a:pt x="6" y="20"/>
                  <a:pt x="5" y="22"/>
                </a:cubicBezTo>
                <a:cubicBezTo>
                  <a:pt x="2" y="23"/>
                  <a:pt x="2" y="23"/>
                  <a:pt x="2" y="23"/>
                </a:cubicBezTo>
                <a:cubicBezTo>
                  <a:pt x="1" y="23"/>
                  <a:pt x="0" y="24"/>
                  <a:pt x="0" y="25"/>
                </a:cubicBezTo>
                <a:cubicBezTo>
                  <a:pt x="0" y="33"/>
                  <a:pt x="0" y="33"/>
                  <a:pt x="0" y="33"/>
                </a:cubicBezTo>
                <a:cubicBezTo>
                  <a:pt x="0" y="34"/>
                  <a:pt x="1" y="35"/>
                  <a:pt x="2" y="35"/>
                </a:cubicBezTo>
                <a:cubicBezTo>
                  <a:pt x="5" y="36"/>
                  <a:pt x="5" y="36"/>
                  <a:pt x="5" y="36"/>
                </a:cubicBezTo>
                <a:cubicBezTo>
                  <a:pt x="6" y="38"/>
                  <a:pt x="7" y="40"/>
                  <a:pt x="8" y="42"/>
                </a:cubicBezTo>
                <a:cubicBezTo>
                  <a:pt x="6" y="44"/>
                  <a:pt x="6" y="44"/>
                  <a:pt x="6" y="44"/>
                </a:cubicBezTo>
                <a:cubicBezTo>
                  <a:pt x="6" y="45"/>
                  <a:pt x="5" y="46"/>
                  <a:pt x="6" y="47"/>
                </a:cubicBezTo>
                <a:cubicBezTo>
                  <a:pt x="12" y="53"/>
                  <a:pt x="12" y="53"/>
                  <a:pt x="12" y="53"/>
                </a:cubicBezTo>
                <a:cubicBezTo>
                  <a:pt x="12" y="53"/>
                  <a:pt x="12" y="53"/>
                  <a:pt x="13" y="53"/>
                </a:cubicBezTo>
                <a:cubicBezTo>
                  <a:pt x="13" y="53"/>
                  <a:pt x="14" y="53"/>
                  <a:pt x="14" y="53"/>
                </a:cubicBezTo>
                <a:cubicBezTo>
                  <a:pt x="17" y="51"/>
                  <a:pt x="17" y="51"/>
                  <a:pt x="17" y="51"/>
                </a:cubicBezTo>
                <a:cubicBezTo>
                  <a:pt x="19" y="52"/>
                  <a:pt x="21" y="53"/>
                  <a:pt x="23" y="54"/>
                </a:cubicBezTo>
                <a:cubicBezTo>
                  <a:pt x="24" y="56"/>
                  <a:pt x="24" y="56"/>
                  <a:pt x="24" y="56"/>
                </a:cubicBezTo>
                <a:cubicBezTo>
                  <a:pt x="24" y="57"/>
                  <a:pt x="25" y="58"/>
                  <a:pt x="26" y="58"/>
                </a:cubicBezTo>
                <a:cubicBezTo>
                  <a:pt x="34" y="58"/>
                  <a:pt x="34" y="58"/>
                  <a:pt x="34" y="58"/>
                </a:cubicBezTo>
                <a:cubicBezTo>
                  <a:pt x="35" y="58"/>
                  <a:pt x="35" y="57"/>
                  <a:pt x="36" y="56"/>
                </a:cubicBezTo>
                <a:cubicBezTo>
                  <a:pt x="36" y="54"/>
                  <a:pt x="36" y="54"/>
                  <a:pt x="36" y="54"/>
                </a:cubicBezTo>
                <a:cubicBezTo>
                  <a:pt x="38" y="53"/>
                  <a:pt x="40" y="52"/>
                  <a:pt x="42" y="51"/>
                </a:cubicBezTo>
                <a:cubicBezTo>
                  <a:pt x="45" y="53"/>
                  <a:pt x="45" y="53"/>
                  <a:pt x="45" y="53"/>
                </a:cubicBezTo>
                <a:cubicBezTo>
                  <a:pt x="45" y="53"/>
                  <a:pt x="46" y="53"/>
                  <a:pt x="46" y="53"/>
                </a:cubicBezTo>
                <a:cubicBezTo>
                  <a:pt x="47" y="53"/>
                  <a:pt x="47" y="53"/>
                  <a:pt x="48" y="53"/>
                </a:cubicBezTo>
                <a:cubicBezTo>
                  <a:pt x="53" y="47"/>
                  <a:pt x="53" y="47"/>
                  <a:pt x="53" y="47"/>
                </a:cubicBezTo>
                <a:cubicBezTo>
                  <a:pt x="54" y="46"/>
                  <a:pt x="54" y="45"/>
                  <a:pt x="53" y="44"/>
                </a:cubicBezTo>
                <a:cubicBezTo>
                  <a:pt x="52" y="42"/>
                  <a:pt x="52" y="42"/>
                  <a:pt x="52" y="42"/>
                </a:cubicBezTo>
                <a:cubicBezTo>
                  <a:pt x="53" y="40"/>
                  <a:pt x="54" y="38"/>
                  <a:pt x="54" y="36"/>
                </a:cubicBezTo>
                <a:cubicBezTo>
                  <a:pt x="57" y="35"/>
                  <a:pt x="57" y="35"/>
                  <a:pt x="57" y="35"/>
                </a:cubicBezTo>
                <a:cubicBezTo>
                  <a:pt x="58" y="35"/>
                  <a:pt x="59" y="34"/>
                  <a:pt x="59" y="33"/>
                </a:cubicBezTo>
                <a:cubicBezTo>
                  <a:pt x="59" y="25"/>
                  <a:pt x="59" y="25"/>
                  <a:pt x="59" y="25"/>
                </a:cubicBezTo>
                <a:cubicBezTo>
                  <a:pt x="59" y="24"/>
                  <a:pt x="58" y="23"/>
                  <a:pt x="57" y="23"/>
                </a:cubicBezTo>
                <a:close/>
                <a:moveTo>
                  <a:pt x="56" y="32"/>
                </a:moveTo>
                <a:cubicBezTo>
                  <a:pt x="56" y="32"/>
                  <a:pt x="56" y="32"/>
                  <a:pt x="56" y="32"/>
                </a:cubicBezTo>
                <a:cubicBezTo>
                  <a:pt x="54" y="33"/>
                  <a:pt x="54" y="33"/>
                  <a:pt x="54" y="33"/>
                </a:cubicBezTo>
                <a:cubicBezTo>
                  <a:pt x="53" y="33"/>
                  <a:pt x="52" y="34"/>
                  <a:pt x="52" y="35"/>
                </a:cubicBezTo>
                <a:cubicBezTo>
                  <a:pt x="51" y="37"/>
                  <a:pt x="50" y="39"/>
                  <a:pt x="49" y="40"/>
                </a:cubicBezTo>
                <a:cubicBezTo>
                  <a:pt x="49" y="41"/>
                  <a:pt x="49" y="42"/>
                  <a:pt x="49" y="43"/>
                </a:cubicBezTo>
                <a:cubicBezTo>
                  <a:pt x="51" y="46"/>
                  <a:pt x="51" y="46"/>
                  <a:pt x="51" y="46"/>
                </a:cubicBezTo>
                <a:cubicBezTo>
                  <a:pt x="46" y="50"/>
                  <a:pt x="46" y="50"/>
                  <a:pt x="46" y="50"/>
                </a:cubicBezTo>
                <a:cubicBezTo>
                  <a:pt x="46" y="50"/>
                  <a:pt x="46" y="50"/>
                  <a:pt x="46" y="50"/>
                </a:cubicBezTo>
                <a:cubicBezTo>
                  <a:pt x="44" y="49"/>
                  <a:pt x="44" y="49"/>
                  <a:pt x="44" y="49"/>
                </a:cubicBezTo>
                <a:cubicBezTo>
                  <a:pt x="43" y="48"/>
                  <a:pt x="43" y="48"/>
                  <a:pt x="42" y="48"/>
                </a:cubicBezTo>
                <a:cubicBezTo>
                  <a:pt x="42" y="48"/>
                  <a:pt x="41" y="48"/>
                  <a:pt x="41" y="49"/>
                </a:cubicBezTo>
                <a:cubicBezTo>
                  <a:pt x="39" y="50"/>
                  <a:pt x="37" y="50"/>
                  <a:pt x="36" y="51"/>
                </a:cubicBezTo>
                <a:cubicBezTo>
                  <a:pt x="35" y="51"/>
                  <a:pt x="34" y="52"/>
                  <a:pt x="34" y="53"/>
                </a:cubicBezTo>
                <a:cubicBezTo>
                  <a:pt x="33" y="56"/>
                  <a:pt x="33" y="56"/>
                  <a:pt x="33" y="56"/>
                </a:cubicBezTo>
                <a:cubicBezTo>
                  <a:pt x="33" y="56"/>
                  <a:pt x="33" y="56"/>
                  <a:pt x="33" y="56"/>
                </a:cubicBezTo>
                <a:cubicBezTo>
                  <a:pt x="26" y="56"/>
                  <a:pt x="26" y="56"/>
                  <a:pt x="26" y="56"/>
                </a:cubicBezTo>
                <a:cubicBezTo>
                  <a:pt x="26" y="53"/>
                  <a:pt x="26" y="53"/>
                  <a:pt x="26" y="53"/>
                </a:cubicBezTo>
                <a:cubicBezTo>
                  <a:pt x="25" y="52"/>
                  <a:pt x="25" y="51"/>
                  <a:pt x="24" y="51"/>
                </a:cubicBezTo>
                <a:cubicBezTo>
                  <a:pt x="22" y="50"/>
                  <a:pt x="20" y="50"/>
                  <a:pt x="18" y="49"/>
                </a:cubicBezTo>
                <a:cubicBezTo>
                  <a:pt x="18" y="48"/>
                  <a:pt x="17" y="48"/>
                  <a:pt x="17" y="48"/>
                </a:cubicBezTo>
                <a:cubicBezTo>
                  <a:pt x="16" y="48"/>
                  <a:pt x="16" y="48"/>
                  <a:pt x="16" y="49"/>
                </a:cubicBezTo>
                <a:cubicBezTo>
                  <a:pt x="13" y="50"/>
                  <a:pt x="13" y="50"/>
                  <a:pt x="13" y="50"/>
                </a:cubicBezTo>
                <a:cubicBezTo>
                  <a:pt x="13" y="50"/>
                  <a:pt x="13" y="50"/>
                  <a:pt x="13" y="50"/>
                </a:cubicBezTo>
                <a:cubicBezTo>
                  <a:pt x="8" y="46"/>
                  <a:pt x="8" y="46"/>
                  <a:pt x="8" y="46"/>
                </a:cubicBezTo>
                <a:cubicBezTo>
                  <a:pt x="10" y="43"/>
                  <a:pt x="10" y="43"/>
                  <a:pt x="10" y="43"/>
                </a:cubicBezTo>
                <a:cubicBezTo>
                  <a:pt x="10" y="42"/>
                  <a:pt x="10" y="41"/>
                  <a:pt x="10" y="40"/>
                </a:cubicBezTo>
                <a:cubicBezTo>
                  <a:pt x="9" y="39"/>
                  <a:pt x="8" y="37"/>
                  <a:pt x="8" y="35"/>
                </a:cubicBezTo>
                <a:cubicBezTo>
                  <a:pt x="7" y="34"/>
                  <a:pt x="7" y="33"/>
                  <a:pt x="6" y="33"/>
                </a:cubicBezTo>
                <a:cubicBezTo>
                  <a:pt x="3" y="32"/>
                  <a:pt x="3" y="32"/>
                  <a:pt x="3" y="32"/>
                </a:cubicBezTo>
                <a:cubicBezTo>
                  <a:pt x="3" y="32"/>
                  <a:pt x="3" y="32"/>
                  <a:pt x="3" y="32"/>
                </a:cubicBezTo>
                <a:cubicBezTo>
                  <a:pt x="3" y="26"/>
                  <a:pt x="3" y="26"/>
                  <a:pt x="3" y="26"/>
                </a:cubicBezTo>
                <a:cubicBezTo>
                  <a:pt x="6" y="25"/>
                  <a:pt x="6" y="25"/>
                  <a:pt x="6" y="25"/>
                </a:cubicBezTo>
                <a:cubicBezTo>
                  <a:pt x="7" y="25"/>
                  <a:pt x="7" y="24"/>
                  <a:pt x="8" y="23"/>
                </a:cubicBezTo>
                <a:cubicBezTo>
                  <a:pt x="8" y="21"/>
                  <a:pt x="9" y="19"/>
                  <a:pt x="10" y="18"/>
                </a:cubicBezTo>
                <a:cubicBezTo>
                  <a:pt x="10" y="17"/>
                  <a:pt x="10" y="16"/>
                  <a:pt x="10" y="15"/>
                </a:cubicBezTo>
                <a:cubicBezTo>
                  <a:pt x="8" y="12"/>
                  <a:pt x="8" y="12"/>
                  <a:pt x="8" y="12"/>
                </a:cubicBezTo>
                <a:cubicBezTo>
                  <a:pt x="8" y="12"/>
                  <a:pt x="8" y="12"/>
                  <a:pt x="8" y="12"/>
                </a:cubicBezTo>
                <a:cubicBezTo>
                  <a:pt x="13" y="8"/>
                  <a:pt x="13" y="8"/>
                  <a:pt x="13" y="8"/>
                </a:cubicBezTo>
                <a:cubicBezTo>
                  <a:pt x="16" y="9"/>
                  <a:pt x="16" y="9"/>
                  <a:pt x="16" y="9"/>
                </a:cubicBezTo>
                <a:cubicBezTo>
                  <a:pt x="16" y="10"/>
                  <a:pt x="16" y="10"/>
                  <a:pt x="17" y="10"/>
                </a:cubicBezTo>
                <a:cubicBezTo>
                  <a:pt x="17" y="10"/>
                  <a:pt x="18" y="10"/>
                  <a:pt x="18" y="9"/>
                </a:cubicBezTo>
                <a:cubicBezTo>
                  <a:pt x="20" y="8"/>
                  <a:pt x="22" y="8"/>
                  <a:pt x="24" y="7"/>
                </a:cubicBezTo>
                <a:cubicBezTo>
                  <a:pt x="25" y="7"/>
                  <a:pt x="25" y="6"/>
                  <a:pt x="26" y="5"/>
                </a:cubicBezTo>
                <a:cubicBezTo>
                  <a:pt x="26" y="2"/>
                  <a:pt x="26" y="2"/>
                  <a:pt x="26" y="2"/>
                </a:cubicBezTo>
                <a:cubicBezTo>
                  <a:pt x="33" y="2"/>
                  <a:pt x="33" y="2"/>
                  <a:pt x="33" y="2"/>
                </a:cubicBezTo>
                <a:cubicBezTo>
                  <a:pt x="33" y="2"/>
                  <a:pt x="33" y="2"/>
                  <a:pt x="33" y="2"/>
                </a:cubicBezTo>
                <a:cubicBezTo>
                  <a:pt x="34" y="5"/>
                  <a:pt x="34" y="5"/>
                  <a:pt x="34" y="5"/>
                </a:cubicBezTo>
                <a:cubicBezTo>
                  <a:pt x="34" y="6"/>
                  <a:pt x="35" y="7"/>
                  <a:pt x="36" y="7"/>
                </a:cubicBezTo>
                <a:cubicBezTo>
                  <a:pt x="37" y="8"/>
                  <a:pt x="39" y="8"/>
                  <a:pt x="41" y="9"/>
                </a:cubicBezTo>
                <a:cubicBezTo>
                  <a:pt x="41" y="10"/>
                  <a:pt x="42" y="10"/>
                  <a:pt x="42" y="10"/>
                </a:cubicBezTo>
                <a:cubicBezTo>
                  <a:pt x="43" y="10"/>
                  <a:pt x="43" y="10"/>
                  <a:pt x="44" y="9"/>
                </a:cubicBezTo>
                <a:cubicBezTo>
                  <a:pt x="46" y="8"/>
                  <a:pt x="46" y="8"/>
                  <a:pt x="46" y="8"/>
                </a:cubicBezTo>
                <a:cubicBezTo>
                  <a:pt x="51" y="12"/>
                  <a:pt x="51" y="12"/>
                  <a:pt x="51" y="12"/>
                </a:cubicBezTo>
                <a:cubicBezTo>
                  <a:pt x="51" y="12"/>
                  <a:pt x="51" y="12"/>
                  <a:pt x="51" y="13"/>
                </a:cubicBezTo>
                <a:cubicBezTo>
                  <a:pt x="49" y="15"/>
                  <a:pt x="49" y="15"/>
                  <a:pt x="49" y="15"/>
                </a:cubicBezTo>
                <a:cubicBezTo>
                  <a:pt x="49" y="16"/>
                  <a:pt x="49" y="17"/>
                  <a:pt x="49" y="18"/>
                </a:cubicBezTo>
                <a:cubicBezTo>
                  <a:pt x="50" y="19"/>
                  <a:pt x="51" y="21"/>
                  <a:pt x="52" y="23"/>
                </a:cubicBezTo>
                <a:cubicBezTo>
                  <a:pt x="52" y="24"/>
                  <a:pt x="53" y="25"/>
                  <a:pt x="54" y="25"/>
                </a:cubicBezTo>
                <a:cubicBezTo>
                  <a:pt x="56" y="26"/>
                  <a:pt x="56" y="26"/>
                  <a:pt x="56" y="26"/>
                </a:cubicBezTo>
                <a:lnTo>
                  <a:pt x="56" y="32"/>
                </a:lnTo>
                <a:close/>
                <a:moveTo>
                  <a:pt x="30" y="16"/>
                </a:moveTo>
                <a:cubicBezTo>
                  <a:pt x="22" y="16"/>
                  <a:pt x="16" y="22"/>
                  <a:pt x="16" y="29"/>
                </a:cubicBezTo>
                <a:cubicBezTo>
                  <a:pt x="16" y="36"/>
                  <a:pt x="22" y="42"/>
                  <a:pt x="30" y="42"/>
                </a:cubicBezTo>
                <a:cubicBezTo>
                  <a:pt x="37" y="42"/>
                  <a:pt x="43" y="36"/>
                  <a:pt x="43" y="29"/>
                </a:cubicBezTo>
                <a:cubicBezTo>
                  <a:pt x="43" y="22"/>
                  <a:pt x="37" y="16"/>
                  <a:pt x="30" y="16"/>
                </a:cubicBezTo>
                <a:close/>
                <a:moveTo>
                  <a:pt x="30" y="40"/>
                </a:moveTo>
                <a:cubicBezTo>
                  <a:pt x="24" y="40"/>
                  <a:pt x="19" y="35"/>
                  <a:pt x="19" y="29"/>
                </a:cubicBezTo>
                <a:cubicBezTo>
                  <a:pt x="19" y="23"/>
                  <a:pt x="24" y="18"/>
                  <a:pt x="30" y="18"/>
                </a:cubicBezTo>
                <a:cubicBezTo>
                  <a:pt x="36" y="18"/>
                  <a:pt x="40" y="23"/>
                  <a:pt x="40" y="29"/>
                </a:cubicBezTo>
                <a:cubicBezTo>
                  <a:pt x="40" y="35"/>
                  <a:pt x="36" y="40"/>
                  <a:pt x="30" y="40"/>
                </a:cubicBez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latin typeface="Calibri" panose="020F0502020204030204"/>
              <a:ea typeface="+mn-ea"/>
              <a:cs typeface="Cordia New" panose="020B0304020202020204" pitchFamily="34" charset="-34"/>
            </a:endParaRPr>
          </a:p>
        </p:txBody>
      </p:sp>
      <p:sp>
        <p:nvSpPr>
          <p:cNvPr id="22" name="Freeform 89"/>
          <p:cNvSpPr>
            <a:spLocks noEditPoints="1"/>
          </p:cNvSpPr>
          <p:nvPr/>
        </p:nvSpPr>
        <p:spPr bwMode="auto">
          <a:xfrm>
            <a:off x="6465394" y="5265761"/>
            <a:ext cx="374886" cy="306723"/>
          </a:xfrm>
          <a:custGeom>
            <a:avLst/>
            <a:gdLst>
              <a:gd name="T0" fmla="*/ 40 w 59"/>
              <a:gd name="T1" fmla="*/ 5 h 48"/>
              <a:gd name="T2" fmla="*/ 24 w 59"/>
              <a:gd name="T3" fmla="*/ 0 h 48"/>
              <a:gd name="T4" fmla="*/ 3 w 59"/>
              <a:gd name="T5" fmla="*/ 5 h 48"/>
              <a:gd name="T6" fmla="*/ 0 w 59"/>
              <a:gd name="T7" fmla="*/ 21 h 48"/>
              <a:gd name="T8" fmla="*/ 3 w 59"/>
              <a:gd name="T9" fmla="*/ 45 h 48"/>
              <a:gd name="T10" fmla="*/ 54 w 59"/>
              <a:gd name="T11" fmla="*/ 48 h 48"/>
              <a:gd name="T12" fmla="*/ 56 w 59"/>
              <a:gd name="T13" fmla="*/ 24 h 48"/>
              <a:gd name="T14" fmla="*/ 59 w 59"/>
              <a:gd name="T15" fmla="*/ 8 h 48"/>
              <a:gd name="T16" fmla="*/ 24 w 59"/>
              <a:gd name="T17" fmla="*/ 3 h 48"/>
              <a:gd name="T18" fmla="*/ 38 w 59"/>
              <a:gd name="T19" fmla="*/ 5 h 48"/>
              <a:gd name="T20" fmla="*/ 24 w 59"/>
              <a:gd name="T21" fmla="*/ 3 h 48"/>
              <a:gd name="T22" fmla="*/ 6 w 59"/>
              <a:gd name="T23" fmla="*/ 45 h 48"/>
              <a:gd name="T24" fmla="*/ 11 w 59"/>
              <a:gd name="T25" fmla="*/ 24 h 48"/>
              <a:gd name="T26" fmla="*/ 14 w 59"/>
              <a:gd name="T27" fmla="*/ 29 h 48"/>
              <a:gd name="T28" fmla="*/ 22 w 59"/>
              <a:gd name="T29" fmla="*/ 27 h 48"/>
              <a:gd name="T30" fmla="*/ 38 w 59"/>
              <a:gd name="T31" fmla="*/ 24 h 48"/>
              <a:gd name="T32" fmla="*/ 40 w 59"/>
              <a:gd name="T33" fmla="*/ 29 h 48"/>
              <a:gd name="T34" fmla="*/ 48 w 59"/>
              <a:gd name="T35" fmla="*/ 27 h 48"/>
              <a:gd name="T36" fmla="*/ 54 w 59"/>
              <a:gd name="T37" fmla="*/ 24 h 48"/>
              <a:gd name="T38" fmla="*/ 14 w 59"/>
              <a:gd name="T39" fmla="*/ 27 h 48"/>
              <a:gd name="T40" fmla="*/ 19 w 59"/>
              <a:gd name="T41" fmla="*/ 19 h 48"/>
              <a:gd name="T42" fmla="*/ 14 w 59"/>
              <a:gd name="T43" fmla="*/ 27 h 48"/>
              <a:gd name="T44" fmla="*/ 40 w 59"/>
              <a:gd name="T45" fmla="*/ 19 h 48"/>
              <a:gd name="T46" fmla="*/ 46 w 59"/>
              <a:gd name="T47" fmla="*/ 27 h 48"/>
              <a:gd name="T48" fmla="*/ 56 w 59"/>
              <a:gd name="T49" fmla="*/ 21 h 48"/>
              <a:gd name="T50" fmla="*/ 48 w 59"/>
              <a:gd name="T51" fmla="*/ 19 h 48"/>
              <a:gd name="T52" fmla="*/ 40 w 59"/>
              <a:gd name="T53" fmla="*/ 16 h 48"/>
              <a:gd name="T54" fmla="*/ 38 w 59"/>
              <a:gd name="T55" fmla="*/ 21 h 48"/>
              <a:gd name="T56" fmla="*/ 22 w 59"/>
              <a:gd name="T57" fmla="*/ 19 h 48"/>
              <a:gd name="T58" fmla="*/ 14 w 59"/>
              <a:gd name="T59" fmla="*/ 16 h 48"/>
              <a:gd name="T60" fmla="*/ 11 w 59"/>
              <a:gd name="T61" fmla="*/ 21 h 48"/>
              <a:gd name="T62" fmla="*/ 3 w 59"/>
              <a:gd name="T63" fmla="*/ 8 h 48"/>
              <a:gd name="T64" fmla="*/ 56 w 59"/>
              <a:gd name="T65" fmla="*/ 2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9" h="48">
                <a:moveTo>
                  <a:pt x="56" y="5"/>
                </a:moveTo>
                <a:cubicBezTo>
                  <a:pt x="40" y="5"/>
                  <a:pt x="40" y="5"/>
                  <a:pt x="40" y="5"/>
                </a:cubicBezTo>
                <a:cubicBezTo>
                  <a:pt x="40" y="2"/>
                  <a:pt x="38" y="0"/>
                  <a:pt x="35" y="0"/>
                </a:cubicBezTo>
                <a:cubicBezTo>
                  <a:pt x="24" y="0"/>
                  <a:pt x="24" y="0"/>
                  <a:pt x="24" y="0"/>
                </a:cubicBezTo>
                <a:cubicBezTo>
                  <a:pt x="21" y="0"/>
                  <a:pt x="19" y="2"/>
                  <a:pt x="19" y="5"/>
                </a:cubicBezTo>
                <a:cubicBezTo>
                  <a:pt x="3" y="5"/>
                  <a:pt x="3" y="5"/>
                  <a:pt x="3" y="5"/>
                </a:cubicBezTo>
                <a:cubicBezTo>
                  <a:pt x="2" y="5"/>
                  <a:pt x="0" y="7"/>
                  <a:pt x="0" y="8"/>
                </a:cubicBezTo>
                <a:cubicBezTo>
                  <a:pt x="0" y="21"/>
                  <a:pt x="0" y="21"/>
                  <a:pt x="0" y="21"/>
                </a:cubicBezTo>
                <a:cubicBezTo>
                  <a:pt x="0" y="23"/>
                  <a:pt x="2" y="24"/>
                  <a:pt x="3" y="24"/>
                </a:cubicBezTo>
                <a:cubicBezTo>
                  <a:pt x="3" y="45"/>
                  <a:pt x="3" y="45"/>
                  <a:pt x="3" y="45"/>
                </a:cubicBezTo>
                <a:cubicBezTo>
                  <a:pt x="3" y="47"/>
                  <a:pt x="4" y="48"/>
                  <a:pt x="6" y="48"/>
                </a:cubicBezTo>
                <a:cubicBezTo>
                  <a:pt x="54" y="48"/>
                  <a:pt x="54" y="48"/>
                  <a:pt x="54" y="48"/>
                </a:cubicBezTo>
                <a:cubicBezTo>
                  <a:pt x="55" y="48"/>
                  <a:pt x="56" y="47"/>
                  <a:pt x="56" y="45"/>
                </a:cubicBezTo>
                <a:cubicBezTo>
                  <a:pt x="56" y="24"/>
                  <a:pt x="56" y="24"/>
                  <a:pt x="56" y="24"/>
                </a:cubicBezTo>
                <a:cubicBezTo>
                  <a:pt x="58" y="24"/>
                  <a:pt x="59" y="23"/>
                  <a:pt x="59" y="21"/>
                </a:cubicBezTo>
                <a:cubicBezTo>
                  <a:pt x="59" y="8"/>
                  <a:pt x="59" y="8"/>
                  <a:pt x="59" y="8"/>
                </a:cubicBezTo>
                <a:cubicBezTo>
                  <a:pt x="59" y="7"/>
                  <a:pt x="58" y="5"/>
                  <a:pt x="56" y="5"/>
                </a:cubicBezTo>
                <a:close/>
                <a:moveTo>
                  <a:pt x="24" y="3"/>
                </a:moveTo>
                <a:cubicBezTo>
                  <a:pt x="35" y="3"/>
                  <a:pt x="35" y="3"/>
                  <a:pt x="35" y="3"/>
                </a:cubicBezTo>
                <a:cubicBezTo>
                  <a:pt x="36" y="3"/>
                  <a:pt x="38" y="4"/>
                  <a:pt x="38" y="5"/>
                </a:cubicBezTo>
                <a:cubicBezTo>
                  <a:pt x="22" y="5"/>
                  <a:pt x="22" y="5"/>
                  <a:pt x="22" y="5"/>
                </a:cubicBezTo>
                <a:cubicBezTo>
                  <a:pt x="22" y="4"/>
                  <a:pt x="23" y="3"/>
                  <a:pt x="24" y="3"/>
                </a:cubicBezTo>
                <a:close/>
                <a:moveTo>
                  <a:pt x="54" y="45"/>
                </a:moveTo>
                <a:cubicBezTo>
                  <a:pt x="6" y="45"/>
                  <a:pt x="6" y="45"/>
                  <a:pt x="6" y="45"/>
                </a:cubicBezTo>
                <a:cubicBezTo>
                  <a:pt x="6" y="24"/>
                  <a:pt x="6" y="24"/>
                  <a:pt x="6" y="24"/>
                </a:cubicBezTo>
                <a:cubicBezTo>
                  <a:pt x="11" y="24"/>
                  <a:pt x="11" y="24"/>
                  <a:pt x="11" y="24"/>
                </a:cubicBezTo>
                <a:cubicBezTo>
                  <a:pt x="11" y="27"/>
                  <a:pt x="11" y="27"/>
                  <a:pt x="11" y="27"/>
                </a:cubicBezTo>
                <a:cubicBezTo>
                  <a:pt x="11" y="28"/>
                  <a:pt x="12" y="29"/>
                  <a:pt x="14" y="29"/>
                </a:cubicBezTo>
                <a:cubicBezTo>
                  <a:pt x="19" y="29"/>
                  <a:pt x="19" y="29"/>
                  <a:pt x="19" y="29"/>
                </a:cubicBezTo>
                <a:cubicBezTo>
                  <a:pt x="20" y="29"/>
                  <a:pt x="22" y="28"/>
                  <a:pt x="22" y="27"/>
                </a:cubicBezTo>
                <a:cubicBezTo>
                  <a:pt x="22" y="24"/>
                  <a:pt x="22" y="24"/>
                  <a:pt x="22" y="24"/>
                </a:cubicBezTo>
                <a:cubicBezTo>
                  <a:pt x="38" y="24"/>
                  <a:pt x="38" y="24"/>
                  <a:pt x="38" y="24"/>
                </a:cubicBezTo>
                <a:cubicBezTo>
                  <a:pt x="38" y="27"/>
                  <a:pt x="38" y="27"/>
                  <a:pt x="38" y="27"/>
                </a:cubicBezTo>
                <a:cubicBezTo>
                  <a:pt x="38" y="28"/>
                  <a:pt x="39" y="29"/>
                  <a:pt x="40" y="29"/>
                </a:cubicBezTo>
                <a:cubicBezTo>
                  <a:pt x="46" y="29"/>
                  <a:pt x="46" y="29"/>
                  <a:pt x="46" y="29"/>
                </a:cubicBezTo>
                <a:cubicBezTo>
                  <a:pt x="47" y="29"/>
                  <a:pt x="48" y="28"/>
                  <a:pt x="48" y="27"/>
                </a:cubicBezTo>
                <a:cubicBezTo>
                  <a:pt x="48" y="24"/>
                  <a:pt x="48" y="24"/>
                  <a:pt x="48" y="24"/>
                </a:cubicBezTo>
                <a:cubicBezTo>
                  <a:pt x="54" y="24"/>
                  <a:pt x="54" y="24"/>
                  <a:pt x="54" y="24"/>
                </a:cubicBezTo>
                <a:lnTo>
                  <a:pt x="54" y="45"/>
                </a:lnTo>
                <a:close/>
                <a:moveTo>
                  <a:pt x="14" y="27"/>
                </a:moveTo>
                <a:cubicBezTo>
                  <a:pt x="14" y="19"/>
                  <a:pt x="14" y="19"/>
                  <a:pt x="14" y="19"/>
                </a:cubicBezTo>
                <a:cubicBezTo>
                  <a:pt x="19" y="19"/>
                  <a:pt x="19" y="19"/>
                  <a:pt x="19" y="19"/>
                </a:cubicBezTo>
                <a:cubicBezTo>
                  <a:pt x="19" y="27"/>
                  <a:pt x="19" y="27"/>
                  <a:pt x="19" y="27"/>
                </a:cubicBezTo>
                <a:lnTo>
                  <a:pt x="14" y="27"/>
                </a:lnTo>
                <a:close/>
                <a:moveTo>
                  <a:pt x="40" y="27"/>
                </a:moveTo>
                <a:cubicBezTo>
                  <a:pt x="40" y="19"/>
                  <a:pt x="40" y="19"/>
                  <a:pt x="40" y="19"/>
                </a:cubicBezTo>
                <a:cubicBezTo>
                  <a:pt x="46" y="19"/>
                  <a:pt x="46" y="19"/>
                  <a:pt x="46" y="19"/>
                </a:cubicBezTo>
                <a:cubicBezTo>
                  <a:pt x="46" y="27"/>
                  <a:pt x="46" y="27"/>
                  <a:pt x="46" y="27"/>
                </a:cubicBezTo>
                <a:lnTo>
                  <a:pt x="40" y="27"/>
                </a:lnTo>
                <a:close/>
                <a:moveTo>
                  <a:pt x="56" y="21"/>
                </a:moveTo>
                <a:cubicBezTo>
                  <a:pt x="48" y="21"/>
                  <a:pt x="48" y="21"/>
                  <a:pt x="48" y="21"/>
                </a:cubicBezTo>
                <a:cubicBezTo>
                  <a:pt x="48" y="19"/>
                  <a:pt x="48" y="19"/>
                  <a:pt x="48" y="19"/>
                </a:cubicBezTo>
                <a:cubicBezTo>
                  <a:pt x="48" y="17"/>
                  <a:pt x="47" y="16"/>
                  <a:pt x="46" y="16"/>
                </a:cubicBezTo>
                <a:cubicBezTo>
                  <a:pt x="40" y="16"/>
                  <a:pt x="40" y="16"/>
                  <a:pt x="40" y="16"/>
                </a:cubicBezTo>
                <a:cubicBezTo>
                  <a:pt x="39" y="16"/>
                  <a:pt x="38" y="17"/>
                  <a:pt x="38" y="19"/>
                </a:cubicBezTo>
                <a:cubicBezTo>
                  <a:pt x="38" y="21"/>
                  <a:pt x="38" y="21"/>
                  <a:pt x="38" y="21"/>
                </a:cubicBezTo>
                <a:cubicBezTo>
                  <a:pt x="22" y="21"/>
                  <a:pt x="22" y="21"/>
                  <a:pt x="22" y="21"/>
                </a:cubicBezTo>
                <a:cubicBezTo>
                  <a:pt x="22" y="19"/>
                  <a:pt x="22" y="19"/>
                  <a:pt x="22" y="19"/>
                </a:cubicBezTo>
                <a:cubicBezTo>
                  <a:pt x="22" y="17"/>
                  <a:pt x="20" y="16"/>
                  <a:pt x="19" y="16"/>
                </a:cubicBezTo>
                <a:cubicBezTo>
                  <a:pt x="14" y="16"/>
                  <a:pt x="14" y="16"/>
                  <a:pt x="14" y="16"/>
                </a:cubicBezTo>
                <a:cubicBezTo>
                  <a:pt x="12" y="16"/>
                  <a:pt x="11" y="17"/>
                  <a:pt x="11" y="19"/>
                </a:cubicBezTo>
                <a:cubicBezTo>
                  <a:pt x="11" y="21"/>
                  <a:pt x="11" y="21"/>
                  <a:pt x="11" y="21"/>
                </a:cubicBezTo>
                <a:cubicBezTo>
                  <a:pt x="3" y="21"/>
                  <a:pt x="3" y="21"/>
                  <a:pt x="3" y="21"/>
                </a:cubicBezTo>
                <a:cubicBezTo>
                  <a:pt x="3" y="8"/>
                  <a:pt x="3" y="8"/>
                  <a:pt x="3" y="8"/>
                </a:cubicBezTo>
                <a:cubicBezTo>
                  <a:pt x="56" y="8"/>
                  <a:pt x="56" y="8"/>
                  <a:pt x="56" y="8"/>
                </a:cubicBezTo>
                <a:lnTo>
                  <a:pt x="56" y="21"/>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latin typeface="Calibri" panose="020F0502020204030204"/>
              <a:ea typeface="+mn-ea"/>
              <a:cs typeface="Cordia New" panose="020B0304020202020204" pitchFamily="34" charset="-34"/>
            </a:endParaRPr>
          </a:p>
        </p:txBody>
      </p:sp>
      <p:sp>
        <p:nvSpPr>
          <p:cNvPr id="2" name="文本框 1">
            <a:extLst>
              <a:ext uri="{FF2B5EF4-FFF2-40B4-BE49-F238E27FC236}">
                <a16:creationId xmlns:a16="http://schemas.microsoft.com/office/drawing/2014/main" id="{3B89F776-68C1-44CC-9047-4BC6B868D419}"/>
              </a:ext>
            </a:extLst>
          </p:cNvPr>
          <p:cNvSpPr txBox="1"/>
          <p:nvPr/>
        </p:nvSpPr>
        <p:spPr>
          <a:xfrm>
            <a:off x="895419" y="1254277"/>
            <a:ext cx="4852610" cy="523220"/>
          </a:xfrm>
          <a:prstGeom prst="rect">
            <a:avLst/>
          </a:prstGeom>
          <a:noFill/>
          <a:ln>
            <a:solidFill>
              <a:schemeClr val="bg1"/>
            </a:solidFill>
          </a:ln>
        </p:spPr>
        <p:txBody>
          <a:bodyPr wrap="none" rtlCol="0">
            <a:spAutoFit/>
          </a:bodyPr>
          <a:lstStyle/>
          <a:p>
            <a:r>
              <a:rPr lang="zh-CN" altLang="en-US" sz="2800" dirty="0">
                <a:solidFill>
                  <a:srgbClr val="324857"/>
                </a:solidFill>
              </a:rPr>
              <a:t>实体对象：用户、宠物、订单</a:t>
            </a:r>
          </a:p>
        </p:txBody>
      </p:sp>
      <p:pic>
        <p:nvPicPr>
          <p:cNvPr id="11" name="图片 10">
            <a:extLst>
              <a:ext uri="{FF2B5EF4-FFF2-40B4-BE49-F238E27FC236}">
                <a16:creationId xmlns:a16="http://schemas.microsoft.com/office/drawing/2014/main" id="{DD476A0B-9886-4E7C-8F11-DFDB9DD7E8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419" y="2455473"/>
            <a:ext cx="6055176" cy="3273646"/>
          </a:xfrm>
          <a:prstGeom prst="rect">
            <a:avLst/>
          </a:prstGeom>
        </p:spPr>
      </p:pic>
      <p:pic>
        <p:nvPicPr>
          <p:cNvPr id="23" name="图片 22">
            <a:extLst>
              <a:ext uri="{FF2B5EF4-FFF2-40B4-BE49-F238E27FC236}">
                <a16:creationId xmlns:a16="http://schemas.microsoft.com/office/drawing/2014/main" id="{9998D461-88AA-4D40-A504-16163B13B4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6745" y="538584"/>
            <a:ext cx="2400508" cy="2537680"/>
          </a:xfrm>
          <a:prstGeom prst="rect">
            <a:avLst/>
          </a:prstGeom>
        </p:spPr>
      </p:pic>
      <p:pic>
        <p:nvPicPr>
          <p:cNvPr id="24" name="图片 23">
            <a:extLst>
              <a:ext uri="{FF2B5EF4-FFF2-40B4-BE49-F238E27FC236}">
                <a16:creationId xmlns:a16="http://schemas.microsoft.com/office/drawing/2014/main" id="{50539C27-5E2B-4005-ACE3-6C37AB3571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4374" y="3544409"/>
            <a:ext cx="2712955" cy="2438611"/>
          </a:xfrm>
          <a:prstGeom prst="rect">
            <a:avLst/>
          </a:prstGeom>
        </p:spPr>
      </p:pic>
      <p:pic>
        <p:nvPicPr>
          <p:cNvPr id="13" name="图片 12">
            <a:extLst>
              <a:ext uri="{FF2B5EF4-FFF2-40B4-BE49-F238E27FC236}">
                <a16:creationId xmlns:a16="http://schemas.microsoft.com/office/drawing/2014/main" id="{CBC199A6-105A-46E9-A5E1-ADB2985271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40720" y="6029628"/>
            <a:ext cx="2751058" cy="266723"/>
          </a:xfrm>
          <a:prstGeom prst="rect">
            <a:avLst/>
          </a:prstGeom>
        </p:spPr>
      </p:pic>
      <p:pic>
        <p:nvPicPr>
          <p:cNvPr id="26" name="图片 25">
            <a:extLst>
              <a:ext uri="{FF2B5EF4-FFF2-40B4-BE49-F238E27FC236}">
                <a16:creationId xmlns:a16="http://schemas.microsoft.com/office/drawing/2014/main" id="{3814BE64-B943-42FA-A66D-EFC697A671D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70090" y="3064757"/>
            <a:ext cx="2347163" cy="281964"/>
          </a:xfrm>
          <a:prstGeom prst="rect">
            <a:avLst/>
          </a:prstGeom>
        </p:spPr>
      </p:pic>
    </p:spTree>
    <p:extLst>
      <p:ext uri="{BB962C8B-B14F-4D97-AF65-F5344CB8AC3E}">
        <p14:creationId xmlns:p14="http://schemas.microsoft.com/office/powerpoint/2010/main" val="140266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429000"/>
            <a:ext cx="6096000" cy="342900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8494E"/>
              </a:solidFill>
            </a:endParaRPr>
          </a:p>
        </p:txBody>
      </p:sp>
      <p:sp>
        <p:nvSpPr>
          <p:cNvPr id="5" name="矩形 4"/>
          <p:cNvSpPr/>
          <p:nvPr/>
        </p:nvSpPr>
        <p:spPr>
          <a:xfrm>
            <a:off x="0" y="0"/>
            <a:ext cx="6096000" cy="342900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p:cNvSpPr/>
          <p:nvPr/>
        </p:nvSpPr>
        <p:spPr>
          <a:xfrm>
            <a:off x="6096000" y="3429000"/>
            <a:ext cx="6096000" cy="342900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6096000" y="0"/>
            <a:ext cx="6096000" cy="342900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8494E"/>
              </a:solidFill>
            </a:endParaRPr>
          </a:p>
        </p:txBody>
      </p:sp>
      <p:sp>
        <p:nvSpPr>
          <p:cNvPr id="8" name="矩形 7"/>
          <p:cNvSpPr/>
          <p:nvPr/>
        </p:nvSpPr>
        <p:spPr>
          <a:xfrm>
            <a:off x="254001" y="209336"/>
            <a:ext cx="11683998" cy="6233886"/>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Freeform 62"/>
          <p:cNvSpPr>
            <a:spLocks noEditPoints="1"/>
          </p:cNvSpPr>
          <p:nvPr/>
        </p:nvSpPr>
        <p:spPr bwMode="auto">
          <a:xfrm>
            <a:off x="5192285" y="3781736"/>
            <a:ext cx="337019" cy="369203"/>
          </a:xfrm>
          <a:custGeom>
            <a:avLst/>
            <a:gdLst>
              <a:gd name="T0" fmla="*/ 52 w 53"/>
              <a:gd name="T1" fmla="*/ 0 h 58"/>
              <a:gd name="T2" fmla="*/ 52 w 53"/>
              <a:gd name="T3" fmla="*/ 0 h 58"/>
              <a:gd name="T4" fmla="*/ 52 w 53"/>
              <a:gd name="T5" fmla="*/ 0 h 58"/>
              <a:gd name="T6" fmla="*/ 17 w 53"/>
              <a:gd name="T7" fmla="*/ 5 h 58"/>
              <a:gd name="T8" fmla="*/ 17 w 53"/>
              <a:gd name="T9" fmla="*/ 5 h 58"/>
              <a:gd name="T10" fmla="*/ 16 w 53"/>
              <a:gd name="T11" fmla="*/ 6 h 58"/>
              <a:gd name="T12" fmla="*/ 16 w 53"/>
              <a:gd name="T13" fmla="*/ 46 h 58"/>
              <a:gd name="T14" fmla="*/ 12 w 53"/>
              <a:gd name="T15" fmla="*/ 45 h 58"/>
              <a:gd name="T16" fmla="*/ 7 w 53"/>
              <a:gd name="T17" fmla="*/ 45 h 58"/>
              <a:gd name="T18" fmla="*/ 0 w 53"/>
              <a:gd name="T19" fmla="*/ 52 h 58"/>
              <a:gd name="T20" fmla="*/ 7 w 53"/>
              <a:gd name="T21" fmla="*/ 58 h 58"/>
              <a:gd name="T22" fmla="*/ 12 w 53"/>
              <a:gd name="T23" fmla="*/ 58 h 58"/>
              <a:gd name="T24" fmla="*/ 19 w 53"/>
              <a:gd name="T25" fmla="*/ 52 h 58"/>
              <a:gd name="T26" fmla="*/ 19 w 53"/>
              <a:gd name="T27" fmla="*/ 21 h 58"/>
              <a:gd name="T28" fmla="*/ 51 w 53"/>
              <a:gd name="T29" fmla="*/ 16 h 58"/>
              <a:gd name="T30" fmla="*/ 51 w 53"/>
              <a:gd name="T31" fmla="*/ 38 h 58"/>
              <a:gd name="T32" fmla="*/ 47 w 53"/>
              <a:gd name="T33" fmla="*/ 37 h 58"/>
              <a:gd name="T34" fmla="*/ 41 w 53"/>
              <a:gd name="T35" fmla="*/ 37 h 58"/>
              <a:gd name="T36" fmla="*/ 35 w 53"/>
              <a:gd name="T37" fmla="*/ 44 h 58"/>
              <a:gd name="T38" fmla="*/ 41 w 53"/>
              <a:gd name="T39" fmla="*/ 50 h 58"/>
              <a:gd name="T40" fmla="*/ 47 w 53"/>
              <a:gd name="T41" fmla="*/ 50 h 58"/>
              <a:gd name="T42" fmla="*/ 53 w 53"/>
              <a:gd name="T43" fmla="*/ 44 h 58"/>
              <a:gd name="T44" fmla="*/ 53 w 53"/>
              <a:gd name="T45" fmla="*/ 1 h 58"/>
              <a:gd name="T46" fmla="*/ 52 w 53"/>
              <a:gd name="T47" fmla="*/ 0 h 58"/>
              <a:gd name="T48" fmla="*/ 12 w 53"/>
              <a:gd name="T49" fmla="*/ 56 h 58"/>
              <a:gd name="T50" fmla="*/ 7 w 53"/>
              <a:gd name="T51" fmla="*/ 56 h 58"/>
              <a:gd name="T52" fmla="*/ 3 w 53"/>
              <a:gd name="T53" fmla="*/ 52 h 58"/>
              <a:gd name="T54" fmla="*/ 7 w 53"/>
              <a:gd name="T55" fmla="*/ 48 h 58"/>
              <a:gd name="T56" fmla="*/ 12 w 53"/>
              <a:gd name="T57" fmla="*/ 48 h 58"/>
              <a:gd name="T58" fmla="*/ 16 w 53"/>
              <a:gd name="T59" fmla="*/ 52 h 58"/>
              <a:gd name="T60" fmla="*/ 12 w 53"/>
              <a:gd name="T61" fmla="*/ 56 h 58"/>
              <a:gd name="T62" fmla="*/ 47 w 53"/>
              <a:gd name="T63" fmla="*/ 48 h 58"/>
              <a:gd name="T64" fmla="*/ 41 w 53"/>
              <a:gd name="T65" fmla="*/ 48 h 58"/>
              <a:gd name="T66" fmla="*/ 37 w 53"/>
              <a:gd name="T67" fmla="*/ 44 h 58"/>
              <a:gd name="T68" fmla="*/ 41 w 53"/>
              <a:gd name="T69" fmla="*/ 40 h 58"/>
              <a:gd name="T70" fmla="*/ 47 w 53"/>
              <a:gd name="T71" fmla="*/ 40 h 58"/>
              <a:gd name="T72" fmla="*/ 51 w 53"/>
              <a:gd name="T73" fmla="*/ 44 h 58"/>
              <a:gd name="T74" fmla="*/ 47 w 53"/>
              <a:gd name="T75" fmla="*/ 48 h 58"/>
              <a:gd name="T76" fmla="*/ 51 w 53"/>
              <a:gd name="T77" fmla="*/ 13 h 58"/>
              <a:gd name="T78" fmla="*/ 19 w 53"/>
              <a:gd name="T79" fmla="*/ 18 h 58"/>
              <a:gd name="T80" fmla="*/ 19 w 53"/>
              <a:gd name="T81" fmla="*/ 7 h 58"/>
              <a:gd name="T82" fmla="*/ 51 w 53"/>
              <a:gd name="T83" fmla="*/ 3 h 58"/>
              <a:gd name="T84" fmla="*/ 51 w 53"/>
              <a:gd name="T85"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3" h="58">
                <a:moveTo>
                  <a:pt x="52" y="0"/>
                </a:moveTo>
                <a:cubicBezTo>
                  <a:pt x="52" y="0"/>
                  <a:pt x="52" y="0"/>
                  <a:pt x="52" y="0"/>
                </a:cubicBezTo>
                <a:cubicBezTo>
                  <a:pt x="52" y="0"/>
                  <a:pt x="52" y="0"/>
                  <a:pt x="52" y="0"/>
                </a:cubicBezTo>
                <a:cubicBezTo>
                  <a:pt x="17" y="5"/>
                  <a:pt x="17" y="5"/>
                  <a:pt x="17" y="5"/>
                </a:cubicBezTo>
                <a:cubicBezTo>
                  <a:pt x="17" y="5"/>
                  <a:pt x="17" y="5"/>
                  <a:pt x="17" y="5"/>
                </a:cubicBezTo>
                <a:cubicBezTo>
                  <a:pt x="16" y="5"/>
                  <a:pt x="16" y="6"/>
                  <a:pt x="16" y="6"/>
                </a:cubicBezTo>
                <a:cubicBezTo>
                  <a:pt x="16" y="46"/>
                  <a:pt x="16" y="46"/>
                  <a:pt x="16" y="46"/>
                </a:cubicBezTo>
                <a:cubicBezTo>
                  <a:pt x="15" y="46"/>
                  <a:pt x="14" y="45"/>
                  <a:pt x="12" y="45"/>
                </a:cubicBezTo>
                <a:cubicBezTo>
                  <a:pt x="7" y="45"/>
                  <a:pt x="7" y="45"/>
                  <a:pt x="7" y="45"/>
                </a:cubicBezTo>
                <a:cubicBezTo>
                  <a:pt x="3" y="45"/>
                  <a:pt x="0" y="48"/>
                  <a:pt x="0" y="52"/>
                </a:cubicBezTo>
                <a:cubicBezTo>
                  <a:pt x="0" y="55"/>
                  <a:pt x="3" y="58"/>
                  <a:pt x="7" y="58"/>
                </a:cubicBezTo>
                <a:cubicBezTo>
                  <a:pt x="12" y="58"/>
                  <a:pt x="12" y="58"/>
                  <a:pt x="12" y="58"/>
                </a:cubicBezTo>
                <a:cubicBezTo>
                  <a:pt x="16" y="58"/>
                  <a:pt x="19" y="55"/>
                  <a:pt x="19" y="52"/>
                </a:cubicBezTo>
                <a:cubicBezTo>
                  <a:pt x="19" y="21"/>
                  <a:pt x="19" y="21"/>
                  <a:pt x="19" y="21"/>
                </a:cubicBezTo>
                <a:cubicBezTo>
                  <a:pt x="51" y="16"/>
                  <a:pt x="51" y="16"/>
                  <a:pt x="51" y="16"/>
                </a:cubicBezTo>
                <a:cubicBezTo>
                  <a:pt x="51" y="38"/>
                  <a:pt x="51" y="38"/>
                  <a:pt x="51" y="38"/>
                </a:cubicBezTo>
                <a:cubicBezTo>
                  <a:pt x="50" y="38"/>
                  <a:pt x="48" y="37"/>
                  <a:pt x="47" y="37"/>
                </a:cubicBezTo>
                <a:cubicBezTo>
                  <a:pt x="41" y="37"/>
                  <a:pt x="41" y="37"/>
                  <a:pt x="41" y="37"/>
                </a:cubicBezTo>
                <a:cubicBezTo>
                  <a:pt x="38" y="37"/>
                  <a:pt x="35" y="40"/>
                  <a:pt x="35" y="44"/>
                </a:cubicBezTo>
                <a:cubicBezTo>
                  <a:pt x="35" y="47"/>
                  <a:pt x="38" y="50"/>
                  <a:pt x="41" y="50"/>
                </a:cubicBezTo>
                <a:cubicBezTo>
                  <a:pt x="47" y="50"/>
                  <a:pt x="47" y="50"/>
                  <a:pt x="47" y="50"/>
                </a:cubicBezTo>
                <a:cubicBezTo>
                  <a:pt x="50" y="50"/>
                  <a:pt x="53" y="47"/>
                  <a:pt x="53" y="44"/>
                </a:cubicBezTo>
                <a:cubicBezTo>
                  <a:pt x="53" y="1"/>
                  <a:pt x="53" y="1"/>
                  <a:pt x="53" y="1"/>
                </a:cubicBezTo>
                <a:cubicBezTo>
                  <a:pt x="53" y="0"/>
                  <a:pt x="53" y="0"/>
                  <a:pt x="52" y="0"/>
                </a:cubicBezTo>
                <a:close/>
                <a:moveTo>
                  <a:pt x="12" y="56"/>
                </a:moveTo>
                <a:cubicBezTo>
                  <a:pt x="7" y="56"/>
                  <a:pt x="7" y="56"/>
                  <a:pt x="7" y="56"/>
                </a:cubicBezTo>
                <a:cubicBezTo>
                  <a:pt x="4" y="56"/>
                  <a:pt x="3" y="54"/>
                  <a:pt x="3" y="52"/>
                </a:cubicBezTo>
                <a:cubicBezTo>
                  <a:pt x="3" y="49"/>
                  <a:pt x="4" y="48"/>
                  <a:pt x="7" y="48"/>
                </a:cubicBezTo>
                <a:cubicBezTo>
                  <a:pt x="12" y="48"/>
                  <a:pt x="12" y="48"/>
                  <a:pt x="12" y="48"/>
                </a:cubicBezTo>
                <a:cubicBezTo>
                  <a:pt x="14" y="48"/>
                  <a:pt x="16" y="49"/>
                  <a:pt x="16" y="52"/>
                </a:cubicBezTo>
                <a:cubicBezTo>
                  <a:pt x="16" y="54"/>
                  <a:pt x="14" y="56"/>
                  <a:pt x="12" y="56"/>
                </a:cubicBezTo>
                <a:close/>
                <a:moveTo>
                  <a:pt x="47" y="48"/>
                </a:moveTo>
                <a:cubicBezTo>
                  <a:pt x="41" y="48"/>
                  <a:pt x="41" y="48"/>
                  <a:pt x="41" y="48"/>
                </a:cubicBezTo>
                <a:cubicBezTo>
                  <a:pt x="39" y="48"/>
                  <a:pt x="37" y="46"/>
                  <a:pt x="37" y="44"/>
                </a:cubicBezTo>
                <a:cubicBezTo>
                  <a:pt x="37" y="41"/>
                  <a:pt x="39" y="40"/>
                  <a:pt x="41" y="40"/>
                </a:cubicBezTo>
                <a:cubicBezTo>
                  <a:pt x="47" y="40"/>
                  <a:pt x="47" y="40"/>
                  <a:pt x="47" y="40"/>
                </a:cubicBezTo>
                <a:cubicBezTo>
                  <a:pt x="49" y="40"/>
                  <a:pt x="51" y="41"/>
                  <a:pt x="51" y="44"/>
                </a:cubicBezTo>
                <a:cubicBezTo>
                  <a:pt x="51" y="46"/>
                  <a:pt x="49" y="48"/>
                  <a:pt x="47" y="48"/>
                </a:cubicBezTo>
                <a:close/>
                <a:moveTo>
                  <a:pt x="51" y="13"/>
                </a:moveTo>
                <a:cubicBezTo>
                  <a:pt x="19" y="18"/>
                  <a:pt x="19" y="18"/>
                  <a:pt x="19" y="18"/>
                </a:cubicBezTo>
                <a:cubicBezTo>
                  <a:pt x="19" y="7"/>
                  <a:pt x="19" y="7"/>
                  <a:pt x="19" y="7"/>
                </a:cubicBezTo>
                <a:cubicBezTo>
                  <a:pt x="51" y="3"/>
                  <a:pt x="51" y="3"/>
                  <a:pt x="51" y="3"/>
                </a:cubicBezTo>
                <a:lnTo>
                  <a:pt x="51" y="13"/>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latin typeface="Calibri" panose="020F0502020204030204"/>
              <a:ea typeface="+mn-ea"/>
              <a:cs typeface="Cordia New" panose="020B0304020202020204" pitchFamily="34" charset="-34"/>
            </a:endParaRPr>
          </a:p>
        </p:txBody>
      </p:sp>
      <p:sp>
        <p:nvSpPr>
          <p:cNvPr id="18" name="Freeform 64"/>
          <p:cNvSpPr>
            <a:spLocks noEditPoints="1"/>
          </p:cNvSpPr>
          <p:nvPr/>
        </p:nvSpPr>
        <p:spPr bwMode="auto">
          <a:xfrm>
            <a:off x="6464449" y="3781736"/>
            <a:ext cx="376776" cy="369203"/>
          </a:xfrm>
          <a:custGeom>
            <a:avLst/>
            <a:gdLst>
              <a:gd name="T0" fmla="*/ 199 w 199"/>
              <a:gd name="T1" fmla="*/ 70 h 195"/>
              <a:gd name="T2" fmla="*/ 128 w 199"/>
              <a:gd name="T3" fmla="*/ 70 h 195"/>
              <a:gd name="T4" fmla="*/ 101 w 199"/>
              <a:gd name="T5" fmla="*/ 0 h 195"/>
              <a:gd name="T6" fmla="*/ 74 w 199"/>
              <a:gd name="T7" fmla="*/ 70 h 195"/>
              <a:gd name="T8" fmla="*/ 0 w 199"/>
              <a:gd name="T9" fmla="*/ 70 h 195"/>
              <a:gd name="T10" fmla="*/ 61 w 199"/>
              <a:gd name="T11" fmla="*/ 114 h 195"/>
              <a:gd name="T12" fmla="*/ 34 w 199"/>
              <a:gd name="T13" fmla="*/ 195 h 195"/>
              <a:gd name="T14" fmla="*/ 101 w 199"/>
              <a:gd name="T15" fmla="*/ 148 h 195"/>
              <a:gd name="T16" fmla="*/ 169 w 199"/>
              <a:gd name="T17" fmla="*/ 195 h 195"/>
              <a:gd name="T18" fmla="*/ 142 w 199"/>
              <a:gd name="T19" fmla="*/ 114 h 195"/>
              <a:gd name="T20" fmla="*/ 199 w 199"/>
              <a:gd name="T21" fmla="*/ 70 h 195"/>
              <a:gd name="T22" fmla="*/ 148 w 199"/>
              <a:gd name="T23" fmla="*/ 171 h 195"/>
              <a:gd name="T24" fmla="*/ 105 w 199"/>
              <a:gd name="T25" fmla="*/ 141 h 195"/>
              <a:gd name="T26" fmla="*/ 101 w 199"/>
              <a:gd name="T27" fmla="*/ 134 h 195"/>
              <a:gd name="T28" fmla="*/ 95 w 199"/>
              <a:gd name="T29" fmla="*/ 141 h 195"/>
              <a:gd name="T30" fmla="*/ 51 w 199"/>
              <a:gd name="T31" fmla="*/ 171 h 195"/>
              <a:gd name="T32" fmla="*/ 68 w 199"/>
              <a:gd name="T33" fmla="*/ 118 h 195"/>
              <a:gd name="T34" fmla="*/ 71 w 199"/>
              <a:gd name="T35" fmla="*/ 111 h 195"/>
              <a:gd name="T36" fmla="*/ 64 w 199"/>
              <a:gd name="T37" fmla="*/ 107 h 195"/>
              <a:gd name="T38" fmla="*/ 27 w 199"/>
              <a:gd name="T39" fmla="*/ 81 h 195"/>
              <a:gd name="T40" fmla="*/ 81 w 199"/>
              <a:gd name="T41" fmla="*/ 81 h 195"/>
              <a:gd name="T42" fmla="*/ 81 w 199"/>
              <a:gd name="T43" fmla="*/ 74 h 195"/>
              <a:gd name="T44" fmla="*/ 101 w 199"/>
              <a:gd name="T45" fmla="*/ 23 h 195"/>
              <a:gd name="T46" fmla="*/ 118 w 199"/>
              <a:gd name="T47" fmla="*/ 74 h 195"/>
              <a:gd name="T48" fmla="*/ 122 w 199"/>
              <a:gd name="T49" fmla="*/ 81 h 195"/>
              <a:gd name="T50" fmla="*/ 172 w 199"/>
              <a:gd name="T51" fmla="*/ 81 h 195"/>
              <a:gd name="T52" fmla="*/ 135 w 199"/>
              <a:gd name="T53" fmla="*/ 107 h 195"/>
              <a:gd name="T54" fmla="*/ 132 w 199"/>
              <a:gd name="T55" fmla="*/ 111 h 195"/>
              <a:gd name="T56" fmla="*/ 148 w 199"/>
              <a:gd name="T57" fmla="*/ 17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9" h="195">
                <a:moveTo>
                  <a:pt x="199" y="70"/>
                </a:moveTo>
                <a:lnTo>
                  <a:pt x="128" y="70"/>
                </a:lnTo>
                <a:lnTo>
                  <a:pt x="101" y="0"/>
                </a:lnTo>
                <a:lnTo>
                  <a:pt x="74" y="70"/>
                </a:lnTo>
                <a:lnTo>
                  <a:pt x="0" y="70"/>
                </a:lnTo>
                <a:lnTo>
                  <a:pt x="61" y="114"/>
                </a:lnTo>
                <a:lnTo>
                  <a:pt x="34" y="195"/>
                </a:lnTo>
                <a:lnTo>
                  <a:pt x="101" y="148"/>
                </a:lnTo>
                <a:lnTo>
                  <a:pt x="169" y="195"/>
                </a:lnTo>
                <a:lnTo>
                  <a:pt x="142" y="114"/>
                </a:lnTo>
                <a:lnTo>
                  <a:pt x="199" y="70"/>
                </a:lnTo>
                <a:close/>
                <a:moveTo>
                  <a:pt x="148" y="171"/>
                </a:moveTo>
                <a:lnTo>
                  <a:pt x="105" y="141"/>
                </a:lnTo>
                <a:lnTo>
                  <a:pt x="101" y="134"/>
                </a:lnTo>
                <a:lnTo>
                  <a:pt x="95" y="141"/>
                </a:lnTo>
                <a:lnTo>
                  <a:pt x="51" y="171"/>
                </a:lnTo>
                <a:lnTo>
                  <a:pt x="68" y="118"/>
                </a:lnTo>
                <a:lnTo>
                  <a:pt x="71" y="111"/>
                </a:lnTo>
                <a:lnTo>
                  <a:pt x="64" y="107"/>
                </a:lnTo>
                <a:lnTo>
                  <a:pt x="27" y="81"/>
                </a:lnTo>
                <a:lnTo>
                  <a:pt x="81" y="81"/>
                </a:lnTo>
                <a:lnTo>
                  <a:pt x="81" y="74"/>
                </a:lnTo>
                <a:lnTo>
                  <a:pt x="101" y="23"/>
                </a:lnTo>
                <a:lnTo>
                  <a:pt x="118" y="74"/>
                </a:lnTo>
                <a:lnTo>
                  <a:pt x="122" y="81"/>
                </a:lnTo>
                <a:lnTo>
                  <a:pt x="172" y="81"/>
                </a:lnTo>
                <a:lnTo>
                  <a:pt x="135" y="107"/>
                </a:lnTo>
                <a:lnTo>
                  <a:pt x="132" y="111"/>
                </a:lnTo>
                <a:lnTo>
                  <a:pt x="148" y="171"/>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latin typeface="Calibri" panose="020F0502020204030204"/>
              <a:ea typeface="+mn-ea"/>
              <a:cs typeface="Cordia New" panose="020B0304020202020204" pitchFamily="34" charset="-34"/>
            </a:endParaRPr>
          </a:p>
        </p:txBody>
      </p:sp>
      <p:sp>
        <p:nvSpPr>
          <p:cNvPr id="19" name="Freeform 72"/>
          <p:cNvSpPr>
            <a:spLocks noEditPoints="1"/>
          </p:cNvSpPr>
          <p:nvPr/>
        </p:nvSpPr>
        <p:spPr bwMode="auto">
          <a:xfrm>
            <a:off x="5173353" y="5234520"/>
            <a:ext cx="374884" cy="369203"/>
          </a:xfrm>
          <a:custGeom>
            <a:avLst/>
            <a:gdLst>
              <a:gd name="T0" fmla="*/ 13 w 59"/>
              <a:gd name="T1" fmla="*/ 39 h 58"/>
              <a:gd name="T2" fmla="*/ 15 w 59"/>
              <a:gd name="T3" fmla="*/ 38 h 58"/>
              <a:gd name="T4" fmla="*/ 15 w 59"/>
              <a:gd name="T5" fmla="*/ 37 h 58"/>
              <a:gd name="T6" fmla="*/ 14 w 59"/>
              <a:gd name="T7" fmla="*/ 36 h 58"/>
              <a:gd name="T8" fmla="*/ 13 w 59"/>
              <a:gd name="T9" fmla="*/ 36 h 58"/>
              <a:gd name="T10" fmla="*/ 11 w 59"/>
              <a:gd name="T11" fmla="*/ 37 h 58"/>
              <a:gd name="T12" fmla="*/ 11 w 59"/>
              <a:gd name="T13" fmla="*/ 38 h 58"/>
              <a:gd name="T14" fmla="*/ 12 w 59"/>
              <a:gd name="T15" fmla="*/ 40 h 58"/>
              <a:gd name="T16" fmla="*/ 13 w 59"/>
              <a:gd name="T17" fmla="*/ 39 h 58"/>
              <a:gd name="T18" fmla="*/ 22 w 59"/>
              <a:gd name="T19" fmla="*/ 38 h 58"/>
              <a:gd name="T20" fmla="*/ 20 w 59"/>
              <a:gd name="T21" fmla="*/ 37 h 58"/>
              <a:gd name="T22" fmla="*/ 19 w 59"/>
              <a:gd name="T23" fmla="*/ 37 h 58"/>
              <a:gd name="T24" fmla="*/ 6 w 59"/>
              <a:gd name="T25" fmla="*/ 51 h 58"/>
              <a:gd name="T26" fmla="*/ 6 w 59"/>
              <a:gd name="T27" fmla="*/ 52 h 58"/>
              <a:gd name="T28" fmla="*/ 7 w 59"/>
              <a:gd name="T29" fmla="*/ 53 h 58"/>
              <a:gd name="T30" fmla="*/ 8 w 59"/>
              <a:gd name="T31" fmla="*/ 53 h 58"/>
              <a:gd name="T32" fmla="*/ 21 w 59"/>
              <a:gd name="T33" fmla="*/ 39 h 58"/>
              <a:gd name="T34" fmla="*/ 22 w 59"/>
              <a:gd name="T35" fmla="*/ 38 h 58"/>
              <a:gd name="T36" fmla="*/ 22 w 59"/>
              <a:gd name="T37" fmla="*/ 44 h 58"/>
              <a:gd name="T38" fmla="*/ 21 w 59"/>
              <a:gd name="T39" fmla="*/ 44 h 58"/>
              <a:gd name="T40" fmla="*/ 17 w 59"/>
              <a:gd name="T41" fmla="*/ 48 h 58"/>
              <a:gd name="T42" fmla="*/ 16 w 59"/>
              <a:gd name="T43" fmla="*/ 49 h 58"/>
              <a:gd name="T44" fmla="*/ 18 w 59"/>
              <a:gd name="T45" fmla="*/ 50 h 58"/>
              <a:gd name="T46" fmla="*/ 19 w 59"/>
              <a:gd name="T47" fmla="*/ 50 h 58"/>
              <a:gd name="T48" fmla="*/ 23 w 59"/>
              <a:gd name="T49" fmla="*/ 46 h 58"/>
              <a:gd name="T50" fmla="*/ 23 w 59"/>
              <a:gd name="T51" fmla="*/ 45 h 58"/>
              <a:gd name="T52" fmla="*/ 22 w 59"/>
              <a:gd name="T53" fmla="*/ 44 h 58"/>
              <a:gd name="T54" fmla="*/ 59 w 59"/>
              <a:gd name="T55" fmla="*/ 1 h 58"/>
              <a:gd name="T56" fmla="*/ 58 w 59"/>
              <a:gd name="T57" fmla="*/ 0 h 58"/>
              <a:gd name="T58" fmla="*/ 57 w 59"/>
              <a:gd name="T59" fmla="*/ 0 h 58"/>
              <a:gd name="T60" fmla="*/ 57 w 59"/>
              <a:gd name="T61" fmla="*/ 0 h 58"/>
              <a:gd name="T62" fmla="*/ 1 w 59"/>
              <a:gd name="T63" fmla="*/ 24 h 58"/>
              <a:gd name="T64" fmla="*/ 1 w 59"/>
              <a:gd name="T65" fmla="*/ 24 h 58"/>
              <a:gd name="T66" fmla="*/ 1 w 59"/>
              <a:gd name="T67" fmla="*/ 24 h 58"/>
              <a:gd name="T68" fmla="*/ 1 w 59"/>
              <a:gd name="T69" fmla="*/ 24 h 58"/>
              <a:gd name="T70" fmla="*/ 0 w 59"/>
              <a:gd name="T71" fmla="*/ 25 h 58"/>
              <a:gd name="T72" fmla="*/ 1 w 59"/>
              <a:gd name="T73" fmla="*/ 26 h 58"/>
              <a:gd name="T74" fmla="*/ 1 w 59"/>
              <a:gd name="T75" fmla="*/ 26 h 58"/>
              <a:gd name="T76" fmla="*/ 23 w 59"/>
              <a:gd name="T77" fmla="*/ 35 h 58"/>
              <a:gd name="T78" fmla="*/ 32 w 59"/>
              <a:gd name="T79" fmla="*/ 57 h 58"/>
              <a:gd name="T80" fmla="*/ 32 w 59"/>
              <a:gd name="T81" fmla="*/ 57 h 58"/>
              <a:gd name="T82" fmla="*/ 34 w 59"/>
              <a:gd name="T83" fmla="*/ 58 h 58"/>
              <a:gd name="T84" fmla="*/ 35 w 59"/>
              <a:gd name="T85" fmla="*/ 58 h 58"/>
              <a:gd name="T86" fmla="*/ 35 w 59"/>
              <a:gd name="T87" fmla="*/ 58 h 58"/>
              <a:gd name="T88" fmla="*/ 35 w 59"/>
              <a:gd name="T89" fmla="*/ 58 h 58"/>
              <a:gd name="T90" fmla="*/ 35 w 59"/>
              <a:gd name="T91" fmla="*/ 58 h 58"/>
              <a:gd name="T92" fmla="*/ 59 w 59"/>
              <a:gd name="T93" fmla="*/ 2 h 58"/>
              <a:gd name="T94" fmla="*/ 59 w 59"/>
              <a:gd name="T95" fmla="*/ 2 h 58"/>
              <a:gd name="T96" fmla="*/ 59 w 59"/>
              <a:gd name="T97" fmla="*/ 1 h 58"/>
              <a:gd name="T98" fmla="*/ 5 w 59"/>
              <a:gd name="T99" fmla="*/ 25 h 58"/>
              <a:gd name="T100" fmla="*/ 52 w 59"/>
              <a:gd name="T101" fmla="*/ 5 h 58"/>
              <a:gd name="T102" fmla="*/ 24 w 59"/>
              <a:gd name="T103" fmla="*/ 33 h 58"/>
              <a:gd name="T104" fmla="*/ 5 w 59"/>
              <a:gd name="T105" fmla="*/ 25 h 58"/>
              <a:gd name="T106" fmla="*/ 34 w 59"/>
              <a:gd name="T107" fmla="*/ 54 h 58"/>
              <a:gd name="T108" fmla="*/ 26 w 59"/>
              <a:gd name="T109" fmla="*/ 35 h 58"/>
              <a:gd name="T110" fmla="*/ 54 w 59"/>
              <a:gd name="T111" fmla="*/ 7 h 58"/>
              <a:gd name="T112" fmla="*/ 34 w 59"/>
              <a:gd name="T113" fmla="*/ 5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9" h="58">
                <a:moveTo>
                  <a:pt x="13" y="39"/>
                </a:moveTo>
                <a:cubicBezTo>
                  <a:pt x="15" y="38"/>
                  <a:pt x="15" y="38"/>
                  <a:pt x="15" y="38"/>
                </a:cubicBezTo>
                <a:cubicBezTo>
                  <a:pt x="15" y="38"/>
                  <a:pt x="15" y="37"/>
                  <a:pt x="15" y="37"/>
                </a:cubicBezTo>
                <a:cubicBezTo>
                  <a:pt x="15" y="36"/>
                  <a:pt x="14" y="36"/>
                  <a:pt x="14" y="36"/>
                </a:cubicBezTo>
                <a:cubicBezTo>
                  <a:pt x="13" y="36"/>
                  <a:pt x="13" y="36"/>
                  <a:pt x="13" y="36"/>
                </a:cubicBezTo>
                <a:cubicBezTo>
                  <a:pt x="11" y="37"/>
                  <a:pt x="11" y="37"/>
                  <a:pt x="11" y="37"/>
                </a:cubicBezTo>
                <a:cubicBezTo>
                  <a:pt x="11" y="38"/>
                  <a:pt x="11" y="38"/>
                  <a:pt x="11" y="38"/>
                </a:cubicBezTo>
                <a:cubicBezTo>
                  <a:pt x="11" y="39"/>
                  <a:pt x="12" y="40"/>
                  <a:pt x="12" y="40"/>
                </a:cubicBezTo>
                <a:cubicBezTo>
                  <a:pt x="13" y="40"/>
                  <a:pt x="13" y="40"/>
                  <a:pt x="13" y="39"/>
                </a:cubicBezTo>
                <a:close/>
                <a:moveTo>
                  <a:pt x="22" y="38"/>
                </a:moveTo>
                <a:cubicBezTo>
                  <a:pt x="22" y="38"/>
                  <a:pt x="21" y="37"/>
                  <a:pt x="20" y="37"/>
                </a:cubicBezTo>
                <a:cubicBezTo>
                  <a:pt x="20" y="37"/>
                  <a:pt x="20" y="37"/>
                  <a:pt x="19" y="37"/>
                </a:cubicBezTo>
                <a:cubicBezTo>
                  <a:pt x="6" y="51"/>
                  <a:pt x="6" y="51"/>
                  <a:pt x="6" y="51"/>
                </a:cubicBezTo>
                <a:cubicBezTo>
                  <a:pt x="6" y="51"/>
                  <a:pt x="6" y="51"/>
                  <a:pt x="6" y="52"/>
                </a:cubicBezTo>
                <a:cubicBezTo>
                  <a:pt x="6" y="52"/>
                  <a:pt x="6" y="53"/>
                  <a:pt x="7" y="53"/>
                </a:cubicBezTo>
                <a:cubicBezTo>
                  <a:pt x="7" y="53"/>
                  <a:pt x="8" y="53"/>
                  <a:pt x="8" y="53"/>
                </a:cubicBezTo>
                <a:cubicBezTo>
                  <a:pt x="21" y="39"/>
                  <a:pt x="21" y="39"/>
                  <a:pt x="21" y="39"/>
                </a:cubicBezTo>
                <a:cubicBezTo>
                  <a:pt x="22" y="39"/>
                  <a:pt x="22" y="39"/>
                  <a:pt x="22" y="38"/>
                </a:cubicBezTo>
                <a:close/>
                <a:moveTo>
                  <a:pt x="22" y="44"/>
                </a:moveTo>
                <a:cubicBezTo>
                  <a:pt x="21" y="44"/>
                  <a:pt x="21" y="44"/>
                  <a:pt x="21" y="44"/>
                </a:cubicBezTo>
                <a:cubicBezTo>
                  <a:pt x="17" y="48"/>
                  <a:pt x="17" y="48"/>
                  <a:pt x="17" y="48"/>
                </a:cubicBezTo>
                <a:cubicBezTo>
                  <a:pt x="16" y="48"/>
                  <a:pt x="16" y="49"/>
                  <a:pt x="16" y="49"/>
                </a:cubicBezTo>
                <a:cubicBezTo>
                  <a:pt x="16" y="50"/>
                  <a:pt x="17" y="50"/>
                  <a:pt x="18" y="50"/>
                </a:cubicBezTo>
                <a:cubicBezTo>
                  <a:pt x="18" y="50"/>
                  <a:pt x="18" y="50"/>
                  <a:pt x="19" y="50"/>
                </a:cubicBezTo>
                <a:cubicBezTo>
                  <a:pt x="23" y="46"/>
                  <a:pt x="23" y="46"/>
                  <a:pt x="23" y="46"/>
                </a:cubicBezTo>
                <a:cubicBezTo>
                  <a:pt x="23" y="46"/>
                  <a:pt x="23" y="45"/>
                  <a:pt x="23" y="45"/>
                </a:cubicBezTo>
                <a:cubicBezTo>
                  <a:pt x="23" y="44"/>
                  <a:pt x="22" y="44"/>
                  <a:pt x="22" y="44"/>
                </a:cubicBezTo>
                <a:close/>
                <a:moveTo>
                  <a:pt x="59" y="1"/>
                </a:moveTo>
                <a:cubicBezTo>
                  <a:pt x="59" y="0"/>
                  <a:pt x="58" y="0"/>
                  <a:pt x="58" y="0"/>
                </a:cubicBezTo>
                <a:cubicBezTo>
                  <a:pt x="57" y="0"/>
                  <a:pt x="57" y="0"/>
                  <a:pt x="57" y="0"/>
                </a:cubicBezTo>
                <a:cubicBezTo>
                  <a:pt x="57" y="0"/>
                  <a:pt x="57" y="0"/>
                  <a:pt x="57" y="0"/>
                </a:cubicBezTo>
                <a:cubicBezTo>
                  <a:pt x="1" y="24"/>
                  <a:pt x="1" y="24"/>
                  <a:pt x="1" y="24"/>
                </a:cubicBezTo>
                <a:cubicBezTo>
                  <a:pt x="1" y="24"/>
                  <a:pt x="1" y="24"/>
                  <a:pt x="1" y="24"/>
                </a:cubicBezTo>
                <a:cubicBezTo>
                  <a:pt x="1" y="24"/>
                  <a:pt x="1" y="24"/>
                  <a:pt x="1" y="24"/>
                </a:cubicBezTo>
                <a:cubicBezTo>
                  <a:pt x="1" y="24"/>
                  <a:pt x="1" y="24"/>
                  <a:pt x="1" y="24"/>
                </a:cubicBezTo>
                <a:cubicBezTo>
                  <a:pt x="1" y="24"/>
                  <a:pt x="0" y="24"/>
                  <a:pt x="0" y="25"/>
                </a:cubicBezTo>
                <a:cubicBezTo>
                  <a:pt x="0" y="26"/>
                  <a:pt x="1" y="26"/>
                  <a:pt x="1" y="26"/>
                </a:cubicBezTo>
                <a:cubicBezTo>
                  <a:pt x="1" y="26"/>
                  <a:pt x="1" y="26"/>
                  <a:pt x="1" y="26"/>
                </a:cubicBezTo>
                <a:cubicBezTo>
                  <a:pt x="23" y="35"/>
                  <a:pt x="23" y="35"/>
                  <a:pt x="23" y="35"/>
                </a:cubicBezTo>
                <a:cubicBezTo>
                  <a:pt x="32" y="57"/>
                  <a:pt x="32" y="57"/>
                  <a:pt x="32" y="57"/>
                </a:cubicBezTo>
                <a:cubicBezTo>
                  <a:pt x="32" y="57"/>
                  <a:pt x="32" y="57"/>
                  <a:pt x="32" y="57"/>
                </a:cubicBezTo>
                <a:cubicBezTo>
                  <a:pt x="33" y="58"/>
                  <a:pt x="33" y="58"/>
                  <a:pt x="34" y="58"/>
                </a:cubicBezTo>
                <a:cubicBezTo>
                  <a:pt x="34" y="58"/>
                  <a:pt x="35" y="58"/>
                  <a:pt x="35" y="58"/>
                </a:cubicBezTo>
                <a:cubicBezTo>
                  <a:pt x="35" y="58"/>
                  <a:pt x="35" y="58"/>
                  <a:pt x="35" y="58"/>
                </a:cubicBezTo>
                <a:cubicBezTo>
                  <a:pt x="35" y="58"/>
                  <a:pt x="35" y="58"/>
                  <a:pt x="35" y="58"/>
                </a:cubicBezTo>
                <a:cubicBezTo>
                  <a:pt x="35" y="58"/>
                  <a:pt x="35" y="58"/>
                  <a:pt x="35" y="58"/>
                </a:cubicBezTo>
                <a:cubicBezTo>
                  <a:pt x="59" y="2"/>
                  <a:pt x="59" y="2"/>
                  <a:pt x="59" y="2"/>
                </a:cubicBezTo>
                <a:cubicBezTo>
                  <a:pt x="59" y="2"/>
                  <a:pt x="59" y="2"/>
                  <a:pt x="59" y="2"/>
                </a:cubicBezTo>
                <a:cubicBezTo>
                  <a:pt x="59" y="1"/>
                  <a:pt x="59" y="1"/>
                  <a:pt x="59" y="1"/>
                </a:cubicBezTo>
                <a:close/>
                <a:moveTo>
                  <a:pt x="5" y="25"/>
                </a:moveTo>
                <a:cubicBezTo>
                  <a:pt x="52" y="5"/>
                  <a:pt x="52" y="5"/>
                  <a:pt x="52" y="5"/>
                </a:cubicBezTo>
                <a:cubicBezTo>
                  <a:pt x="24" y="33"/>
                  <a:pt x="24" y="33"/>
                  <a:pt x="24" y="33"/>
                </a:cubicBezTo>
                <a:lnTo>
                  <a:pt x="5" y="25"/>
                </a:lnTo>
                <a:close/>
                <a:moveTo>
                  <a:pt x="34" y="54"/>
                </a:moveTo>
                <a:cubicBezTo>
                  <a:pt x="26" y="35"/>
                  <a:pt x="26" y="35"/>
                  <a:pt x="26" y="35"/>
                </a:cubicBezTo>
                <a:cubicBezTo>
                  <a:pt x="54" y="7"/>
                  <a:pt x="54" y="7"/>
                  <a:pt x="54" y="7"/>
                </a:cubicBezTo>
                <a:lnTo>
                  <a:pt x="34" y="54"/>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latin typeface="Calibri" panose="020F0502020204030204"/>
              <a:ea typeface="+mn-ea"/>
              <a:cs typeface="Cordia New" panose="020B0304020202020204" pitchFamily="34" charset="-34"/>
            </a:endParaRPr>
          </a:p>
        </p:txBody>
      </p:sp>
      <p:sp>
        <p:nvSpPr>
          <p:cNvPr id="20" name="Freeform 75"/>
          <p:cNvSpPr>
            <a:spLocks noEditPoints="1"/>
          </p:cNvSpPr>
          <p:nvPr/>
        </p:nvSpPr>
        <p:spPr bwMode="auto">
          <a:xfrm>
            <a:off x="5172407" y="2328366"/>
            <a:ext cx="376776" cy="369203"/>
          </a:xfrm>
          <a:custGeom>
            <a:avLst/>
            <a:gdLst>
              <a:gd name="T0" fmla="*/ 32 w 59"/>
              <a:gd name="T1" fmla="*/ 42 h 58"/>
              <a:gd name="T2" fmla="*/ 22 w 59"/>
              <a:gd name="T3" fmla="*/ 42 h 58"/>
              <a:gd name="T4" fmla="*/ 8 w 59"/>
              <a:gd name="T5" fmla="*/ 44 h 58"/>
              <a:gd name="T6" fmla="*/ 22 w 59"/>
              <a:gd name="T7" fmla="*/ 45 h 58"/>
              <a:gd name="T8" fmla="*/ 32 w 59"/>
              <a:gd name="T9" fmla="*/ 45 h 58"/>
              <a:gd name="T10" fmla="*/ 51 w 59"/>
              <a:gd name="T11" fmla="*/ 44 h 58"/>
              <a:gd name="T12" fmla="*/ 27 w 59"/>
              <a:gd name="T13" fmla="*/ 46 h 58"/>
              <a:gd name="T14" fmla="*/ 27 w 59"/>
              <a:gd name="T15" fmla="*/ 41 h 58"/>
              <a:gd name="T16" fmla="*/ 27 w 59"/>
              <a:gd name="T17" fmla="*/ 46 h 58"/>
              <a:gd name="T18" fmla="*/ 27 w 59"/>
              <a:gd name="T19" fmla="*/ 13 h 58"/>
              <a:gd name="T20" fmla="*/ 17 w 59"/>
              <a:gd name="T21" fmla="*/ 13 h 58"/>
              <a:gd name="T22" fmla="*/ 8 w 59"/>
              <a:gd name="T23" fmla="*/ 14 h 58"/>
              <a:gd name="T24" fmla="*/ 17 w 59"/>
              <a:gd name="T25" fmla="*/ 16 h 58"/>
              <a:gd name="T26" fmla="*/ 27 w 59"/>
              <a:gd name="T27" fmla="*/ 16 h 58"/>
              <a:gd name="T28" fmla="*/ 51 w 59"/>
              <a:gd name="T29" fmla="*/ 14 h 58"/>
              <a:gd name="T30" fmla="*/ 22 w 59"/>
              <a:gd name="T31" fmla="*/ 17 h 58"/>
              <a:gd name="T32" fmla="*/ 22 w 59"/>
              <a:gd name="T33" fmla="*/ 12 h 58"/>
              <a:gd name="T34" fmla="*/ 22 w 59"/>
              <a:gd name="T35" fmla="*/ 17 h 58"/>
              <a:gd name="T36" fmla="*/ 45 w 59"/>
              <a:gd name="T37" fmla="*/ 28 h 58"/>
              <a:gd name="T38" fmla="*/ 35 w 59"/>
              <a:gd name="T39" fmla="*/ 28 h 58"/>
              <a:gd name="T40" fmla="*/ 8 w 59"/>
              <a:gd name="T41" fmla="*/ 29 h 58"/>
              <a:gd name="T42" fmla="*/ 35 w 59"/>
              <a:gd name="T43" fmla="*/ 30 h 58"/>
              <a:gd name="T44" fmla="*/ 45 w 59"/>
              <a:gd name="T45" fmla="*/ 30 h 58"/>
              <a:gd name="T46" fmla="*/ 51 w 59"/>
              <a:gd name="T47" fmla="*/ 29 h 58"/>
              <a:gd name="T48" fmla="*/ 40 w 59"/>
              <a:gd name="T49" fmla="*/ 32 h 58"/>
              <a:gd name="T50" fmla="*/ 40 w 59"/>
              <a:gd name="T51" fmla="*/ 26 h 58"/>
              <a:gd name="T52" fmla="*/ 40 w 59"/>
              <a:gd name="T53" fmla="*/ 32 h 58"/>
              <a:gd name="T54" fmla="*/ 6 w 59"/>
              <a:gd name="T55" fmla="*/ 0 h 58"/>
              <a:gd name="T56" fmla="*/ 0 w 59"/>
              <a:gd name="T57" fmla="*/ 53 h 58"/>
              <a:gd name="T58" fmla="*/ 54 w 59"/>
              <a:gd name="T59" fmla="*/ 58 h 58"/>
              <a:gd name="T60" fmla="*/ 59 w 59"/>
              <a:gd name="T61" fmla="*/ 5 h 58"/>
              <a:gd name="T62" fmla="*/ 56 w 59"/>
              <a:gd name="T63" fmla="*/ 53 h 58"/>
              <a:gd name="T64" fmla="*/ 6 w 59"/>
              <a:gd name="T65" fmla="*/ 56 h 58"/>
              <a:gd name="T66" fmla="*/ 3 w 59"/>
              <a:gd name="T67" fmla="*/ 5 h 58"/>
              <a:gd name="T68" fmla="*/ 54 w 59"/>
              <a:gd name="T69" fmla="*/ 2 h 58"/>
              <a:gd name="T70" fmla="*/ 56 w 59"/>
              <a:gd name="T71" fmla="*/ 5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9" h="58">
                <a:moveTo>
                  <a:pt x="50" y="42"/>
                </a:moveTo>
                <a:cubicBezTo>
                  <a:pt x="32" y="42"/>
                  <a:pt x="32" y="42"/>
                  <a:pt x="32" y="42"/>
                </a:cubicBezTo>
                <a:cubicBezTo>
                  <a:pt x="32" y="40"/>
                  <a:pt x="29" y="38"/>
                  <a:pt x="27" y="38"/>
                </a:cubicBezTo>
                <a:cubicBezTo>
                  <a:pt x="25" y="38"/>
                  <a:pt x="22" y="40"/>
                  <a:pt x="22" y="42"/>
                </a:cubicBezTo>
                <a:cubicBezTo>
                  <a:pt x="10" y="42"/>
                  <a:pt x="10" y="42"/>
                  <a:pt x="10" y="42"/>
                </a:cubicBezTo>
                <a:cubicBezTo>
                  <a:pt x="9" y="42"/>
                  <a:pt x="8" y="43"/>
                  <a:pt x="8" y="44"/>
                </a:cubicBezTo>
                <a:cubicBezTo>
                  <a:pt x="8" y="44"/>
                  <a:pt x="9" y="45"/>
                  <a:pt x="10" y="45"/>
                </a:cubicBezTo>
                <a:cubicBezTo>
                  <a:pt x="22" y="45"/>
                  <a:pt x="22" y="45"/>
                  <a:pt x="22" y="45"/>
                </a:cubicBezTo>
                <a:cubicBezTo>
                  <a:pt x="22" y="47"/>
                  <a:pt x="25" y="49"/>
                  <a:pt x="27" y="49"/>
                </a:cubicBezTo>
                <a:cubicBezTo>
                  <a:pt x="29" y="49"/>
                  <a:pt x="32" y="47"/>
                  <a:pt x="32" y="45"/>
                </a:cubicBezTo>
                <a:cubicBezTo>
                  <a:pt x="50" y="45"/>
                  <a:pt x="50" y="45"/>
                  <a:pt x="50" y="45"/>
                </a:cubicBezTo>
                <a:cubicBezTo>
                  <a:pt x="50" y="45"/>
                  <a:pt x="51" y="44"/>
                  <a:pt x="51" y="44"/>
                </a:cubicBezTo>
                <a:cubicBezTo>
                  <a:pt x="51" y="43"/>
                  <a:pt x="50" y="42"/>
                  <a:pt x="50" y="42"/>
                </a:cubicBezTo>
                <a:close/>
                <a:moveTo>
                  <a:pt x="27" y="46"/>
                </a:moveTo>
                <a:cubicBezTo>
                  <a:pt x="26" y="46"/>
                  <a:pt x="24" y="45"/>
                  <a:pt x="24" y="44"/>
                </a:cubicBezTo>
                <a:cubicBezTo>
                  <a:pt x="24" y="42"/>
                  <a:pt x="26" y="41"/>
                  <a:pt x="27" y="41"/>
                </a:cubicBezTo>
                <a:cubicBezTo>
                  <a:pt x="28" y="41"/>
                  <a:pt x="30" y="42"/>
                  <a:pt x="30" y="44"/>
                </a:cubicBezTo>
                <a:cubicBezTo>
                  <a:pt x="30" y="45"/>
                  <a:pt x="28" y="46"/>
                  <a:pt x="27" y="46"/>
                </a:cubicBezTo>
                <a:close/>
                <a:moveTo>
                  <a:pt x="50" y="13"/>
                </a:moveTo>
                <a:cubicBezTo>
                  <a:pt x="27" y="13"/>
                  <a:pt x="27" y="13"/>
                  <a:pt x="27" y="13"/>
                </a:cubicBezTo>
                <a:cubicBezTo>
                  <a:pt x="26" y="11"/>
                  <a:pt x="24" y="9"/>
                  <a:pt x="22" y="9"/>
                </a:cubicBezTo>
                <a:cubicBezTo>
                  <a:pt x="19" y="9"/>
                  <a:pt x="17" y="11"/>
                  <a:pt x="17" y="13"/>
                </a:cubicBezTo>
                <a:cubicBezTo>
                  <a:pt x="10" y="13"/>
                  <a:pt x="10" y="13"/>
                  <a:pt x="10" y="13"/>
                </a:cubicBezTo>
                <a:cubicBezTo>
                  <a:pt x="9" y="13"/>
                  <a:pt x="8" y="14"/>
                  <a:pt x="8" y="14"/>
                </a:cubicBezTo>
                <a:cubicBezTo>
                  <a:pt x="8" y="15"/>
                  <a:pt x="9" y="16"/>
                  <a:pt x="10" y="16"/>
                </a:cubicBezTo>
                <a:cubicBezTo>
                  <a:pt x="17" y="16"/>
                  <a:pt x="17" y="16"/>
                  <a:pt x="17" y="16"/>
                </a:cubicBezTo>
                <a:cubicBezTo>
                  <a:pt x="17" y="18"/>
                  <a:pt x="19" y="20"/>
                  <a:pt x="22" y="20"/>
                </a:cubicBezTo>
                <a:cubicBezTo>
                  <a:pt x="24" y="20"/>
                  <a:pt x="26" y="18"/>
                  <a:pt x="27" y="16"/>
                </a:cubicBezTo>
                <a:cubicBezTo>
                  <a:pt x="50" y="16"/>
                  <a:pt x="50" y="16"/>
                  <a:pt x="50" y="16"/>
                </a:cubicBezTo>
                <a:cubicBezTo>
                  <a:pt x="50" y="16"/>
                  <a:pt x="51" y="15"/>
                  <a:pt x="51" y="14"/>
                </a:cubicBezTo>
                <a:cubicBezTo>
                  <a:pt x="51" y="14"/>
                  <a:pt x="50" y="13"/>
                  <a:pt x="50" y="13"/>
                </a:cubicBezTo>
                <a:close/>
                <a:moveTo>
                  <a:pt x="22" y="17"/>
                </a:moveTo>
                <a:cubicBezTo>
                  <a:pt x="20" y="17"/>
                  <a:pt x="19" y="16"/>
                  <a:pt x="19" y="14"/>
                </a:cubicBezTo>
                <a:cubicBezTo>
                  <a:pt x="19" y="13"/>
                  <a:pt x="20" y="12"/>
                  <a:pt x="22" y="12"/>
                </a:cubicBezTo>
                <a:cubicBezTo>
                  <a:pt x="23" y="12"/>
                  <a:pt x="24" y="13"/>
                  <a:pt x="24" y="14"/>
                </a:cubicBezTo>
                <a:cubicBezTo>
                  <a:pt x="24" y="16"/>
                  <a:pt x="23" y="17"/>
                  <a:pt x="22" y="17"/>
                </a:cubicBezTo>
                <a:close/>
                <a:moveTo>
                  <a:pt x="50" y="28"/>
                </a:moveTo>
                <a:cubicBezTo>
                  <a:pt x="45" y="28"/>
                  <a:pt x="45" y="28"/>
                  <a:pt x="45" y="28"/>
                </a:cubicBezTo>
                <a:cubicBezTo>
                  <a:pt x="45" y="25"/>
                  <a:pt x="43" y="24"/>
                  <a:pt x="40" y="24"/>
                </a:cubicBezTo>
                <a:cubicBezTo>
                  <a:pt x="38" y="24"/>
                  <a:pt x="36" y="25"/>
                  <a:pt x="35" y="28"/>
                </a:cubicBezTo>
                <a:cubicBezTo>
                  <a:pt x="10" y="28"/>
                  <a:pt x="10" y="28"/>
                  <a:pt x="10" y="28"/>
                </a:cubicBezTo>
                <a:cubicBezTo>
                  <a:pt x="9" y="28"/>
                  <a:pt x="8" y="28"/>
                  <a:pt x="8" y="29"/>
                </a:cubicBezTo>
                <a:cubicBezTo>
                  <a:pt x="8" y="30"/>
                  <a:pt x="9" y="30"/>
                  <a:pt x="10" y="30"/>
                </a:cubicBezTo>
                <a:cubicBezTo>
                  <a:pt x="35" y="30"/>
                  <a:pt x="35" y="30"/>
                  <a:pt x="35" y="30"/>
                </a:cubicBezTo>
                <a:cubicBezTo>
                  <a:pt x="36" y="33"/>
                  <a:pt x="38" y="34"/>
                  <a:pt x="40" y="34"/>
                </a:cubicBezTo>
                <a:cubicBezTo>
                  <a:pt x="43" y="34"/>
                  <a:pt x="45" y="33"/>
                  <a:pt x="45" y="30"/>
                </a:cubicBezTo>
                <a:cubicBezTo>
                  <a:pt x="50" y="30"/>
                  <a:pt x="50" y="30"/>
                  <a:pt x="50" y="30"/>
                </a:cubicBezTo>
                <a:cubicBezTo>
                  <a:pt x="50" y="30"/>
                  <a:pt x="51" y="30"/>
                  <a:pt x="51" y="29"/>
                </a:cubicBezTo>
                <a:cubicBezTo>
                  <a:pt x="51" y="28"/>
                  <a:pt x="50" y="28"/>
                  <a:pt x="50" y="28"/>
                </a:cubicBezTo>
                <a:close/>
                <a:moveTo>
                  <a:pt x="40" y="32"/>
                </a:moveTo>
                <a:cubicBezTo>
                  <a:pt x="39" y="32"/>
                  <a:pt x="38" y="30"/>
                  <a:pt x="38" y="29"/>
                </a:cubicBezTo>
                <a:cubicBezTo>
                  <a:pt x="38" y="28"/>
                  <a:pt x="39" y="26"/>
                  <a:pt x="40" y="26"/>
                </a:cubicBezTo>
                <a:cubicBezTo>
                  <a:pt x="42" y="26"/>
                  <a:pt x="43" y="28"/>
                  <a:pt x="43" y="29"/>
                </a:cubicBezTo>
                <a:cubicBezTo>
                  <a:pt x="43" y="30"/>
                  <a:pt x="42" y="32"/>
                  <a:pt x="40" y="32"/>
                </a:cubicBezTo>
                <a:close/>
                <a:moveTo>
                  <a:pt x="54" y="0"/>
                </a:moveTo>
                <a:cubicBezTo>
                  <a:pt x="6" y="0"/>
                  <a:pt x="6" y="0"/>
                  <a:pt x="6" y="0"/>
                </a:cubicBezTo>
                <a:cubicBezTo>
                  <a:pt x="3" y="0"/>
                  <a:pt x="0" y="2"/>
                  <a:pt x="0" y="5"/>
                </a:cubicBezTo>
                <a:cubicBezTo>
                  <a:pt x="0" y="53"/>
                  <a:pt x="0" y="53"/>
                  <a:pt x="0" y="53"/>
                </a:cubicBezTo>
                <a:cubicBezTo>
                  <a:pt x="0" y="56"/>
                  <a:pt x="3" y="58"/>
                  <a:pt x="6" y="58"/>
                </a:cubicBezTo>
                <a:cubicBezTo>
                  <a:pt x="54" y="58"/>
                  <a:pt x="54" y="58"/>
                  <a:pt x="54" y="58"/>
                </a:cubicBezTo>
                <a:cubicBezTo>
                  <a:pt x="57" y="58"/>
                  <a:pt x="59" y="56"/>
                  <a:pt x="59" y="53"/>
                </a:cubicBezTo>
                <a:cubicBezTo>
                  <a:pt x="59" y="5"/>
                  <a:pt x="59" y="5"/>
                  <a:pt x="59" y="5"/>
                </a:cubicBezTo>
                <a:cubicBezTo>
                  <a:pt x="59" y="2"/>
                  <a:pt x="57" y="0"/>
                  <a:pt x="54" y="0"/>
                </a:cubicBezTo>
                <a:close/>
                <a:moveTo>
                  <a:pt x="56" y="53"/>
                </a:moveTo>
                <a:cubicBezTo>
                  <a:pt x="56" y="54"/>
                  <a:pt x="55" y="56"/>
                  <a:pt x="54" y="56"/>
                </a:cubicBezTo>
                <a:cubicBezTo>
                  <a:pt x="6" y="56"/>
                  <a:pt x="6" y="56"/>
                  <a:pt x="6" y="56"/>
                </a:cubicBezTo>
                <a:cubicBezTo>
                  <a:pt x="4" y="56"/>
                  <a:pt x="3" y="54"/>
                  <a:pt x="3" y="53"/>
                </a:cubicBezTo>
                <a:cubicBezTo>
                  <a:pt x="3" y="5"/>
                  <a:pt x="3" y="5"/>
                  <a:pt x="3" y="5"/>
                </a:cubicBezTo>
                <a:cubicBezTo>
                  <a:pt x="3" y="4"/>
                  <a:pt x="4" y="2"/>
                  <a:pt x="6" y="2"/>
                </a:cubicBezTo>
                <a:cubicBezTo>
                  <a:pt x="54" y="2"/>
                  <a:pt x="54" y="2"/>
                  <a:pt x="54" y="2"/>
                </a:cubicBezTo>
                <a:cubicBezTo>
                  <a:pt x="55" y="2"/>
                  <a:pt x="56" y="4"/>
                  <a:pt x="56" y="5"/>
                </a:cubicBezTo>
                <a:lnTo>
                  <a:pt x="56" y="53"/>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latin typeface="Calibri" panose="020F0502020204030204"/>
              <a:ea typeface="+mn-ea"/>
              <a:cs typeface="Cordia New" panose="020B0304020202020204" pitchFamily="34" charset="-34"/>
            </a:endParaRPr>
          </a:p>
        </p:txBody>
      </p:sp>
      <p:sp>
        <p:nvSpPr>
          <p:cNvPr id="21" name="Freeform 76"/>
          <p:cNvSpPr>
            <a:spLocks noEditPoints="1"/>
          </p:cNvSpPr>
          <p:nvPr/>
        </p:nvSpPr>
        <p:spPr bwMode="auto">
          <a:xfrm>
            <a:off x="6464449" y="2328366"/>
            <a:ext cx="376776" cy="369203"/>
          </a:xfrm>
          <a:custGeom>
            <a:avLst/>
            <a:gdLst>
              <a:gd name="T0" fmla="*/ 54 w 59"/>
              <a:gd name="T1" fmla="*/ 22 h 58"/>
              <a:gd name="T2" fmla="*/ 53 w 59"/>
              <a:gd name="T3" fmla="*/ 14 h 58"/>
              <a:gd name="T4" fmla="*/ 48 w 59"/>
              <a:gd name="T5" fmla="*/ 5 h 58"/>
              <a:gd name="T6" fmla="*/ 45 w 59"/>
              <a:gd name="T7" fmla="*/ 5 h 58"/>
              <a:gd name="T8" fmla="*/ 36 w 59"/>
              <a:gd name="T9" fmla="*/ 4 h 58"/>
              <a:gd name="T10" fmla="*/ 34 w 59"/>
              <a:gd name="T11" fmla="*/ 0 h 58"/>
              <a:gd name="T12" fmla="*/ 24 w 59"/>
              <a:gd name="T13" fmla="*/ 2 h 58"/>
              <a:gd name="T14" fmla="*/ 17 w 59"/>
              <a:gd name="T15" fmla="*/ 7 h 58"/>
              <a:gd name="T16" fmla="*/ 13 w 59"/>
              <a:gd name="T17" fmla="*/ 5 h 58"/>
              <a:gd name="T18" fmla="*/ 6 w 59"/>
              <a:gd name="T19" fmla="*/ 11 h 58"/>
              <a:gd name="T20" fmla="*/ 8 w 59"/>
              <a:gd name="T21" fmla="*/ 16 h 58"/>
              <a:gd name="T22" fmla="*/ 2 w 59"/>
              <a:gd name="T23" fmla="*/ 23 h 58"/>
              <a:gd name="T24" fmla="*/ 0 w 59"/>
              <a:gd name="T25" fmla="*/ 33 h 58"/>
              <a:gd name="T26" fmla="*/ 5 w 59"/>
              <a:gd name="T27" fmla="*/ 36 h 58"/>
              <a:gd name="T28" fmla="*/ 6 w 59"/>
              <a:gd name="T29" fmla="*/ 44 h 58"/>
              <a:gd name="T30" fmla="*/ 12 w 59"/>
              <a:gd name="T31" fmla="*/ 53 h 58"/>
              <a:gd name="T32" fmla="*/ 14 w 59"/>
              <a:gd name="T33" fmla="*/ 53 h 58"/>
              <a:gd name="T34" fmla="*/ 23 w 59"/>
              <a:gd name="T35" fmla="*/ 54 h 58"/>
              <a:gd name="T36" fmla="*/ 26 w 59"/>
              <a:gd name="T37" fmla="*/ 58 h 58"/>
              <a:gd name="T38" fmla="*/ 36 w 59"/>
              <a:gd name="T39" fmla="*/ 56 h 58"/>
              <a:gd name="T40" fmla="*/ 42 w 59"/>
              <a:gd name="T41" fmla="*/ 51 h 58"/>
              <a:gd name="T42" fmla="*/ 46 w 59"/>
              <a:gd name="T43" fmla="*/ 53 h 58"/>
              <a:gd name="T44" fmla="*/ 53 w 59"/>
              <a:gd name="T45" fmla="*/ 47 h 58"/>
              <a:gd name="T46" fmla="*/ 52 w 59"/>
              <a:gd name="T47" fmla="*/ 42 h 58"/>
              <a:gd name="T48" fmla="*/ 57 w 59"/>
              <a:gd name="T49" fmla="*/ 35 h 58"/>
              <a:gd name="T50" fmla="*/ 59 w 59"/>
              <a:gd name="T51" fmla="*/ 25 h 58"/>
              <a:gd name="T52" fmla="*/ 56 w 59"/>
              <a:gd name="T53" fmla="*/ 32 h 58"/>
              <a:gd name="T54" fmla="*/ 54 w 59"/>
              <a:gd name="T55" fmla="*/ 33 h 58"/>
              <a:gd name="T56" fmla="*/ 49 w 59"/>
              <a:gd name="T57" fmla="*/ 40 h 58"/>
              <a:gd name="T58" fmla="*/ 51 w 59"/>
              <a:gd name="T59" fmla="*/ 46 h 58"/>
              <a:gd name="T60" fmla="*/ 46 w 59"/>
              <a:gd name="T61" fmla="*/ 50 h 58"/>
              <a:gd name="T62" fmla="*/ 42 w 59"/>
              <a:gd name="T63" fmla="*/ 48 h 58"/>
              <a:gd name="T64" fmla="*/ 36 w 59"/>
              <a:gd name="T65" fmla="*/ 51 h 58"/>
              <a:gd name="T66" fmla="*/ 33 w 59"/>
              <a:gd name="T67" fmla="*/ 56 h 58"/>
              <a:gd name="T68" fmla="*/ 26 w 59"/>
              <a:gd name="T69" fmla="*/ 56 h 58"/>
              <a:gd name="T70" fmla="*/ 24 w 59"/>
              <a:gd name="T71" fmla="*/ 51 h 58"/>
              <a:gd name="T72" fmla="*/ 17 w 59"/>
              <a:gd name="T73" fmla="*/ 48 h 58"/>
              <a:gd name="T74" fmla="*/ 13 w 59"/>
              <a:gd name="T75" fmla="*/ 50 h 58"/>
              <a:gd name="T76" fmla="*/ 8 w 59"/>
              <a:gd name="T77" fmla="*/ 46 h 58"/>
              <a:gd name="T78" fmla="*/ 10 w 59"/>
              <a:gd name="T79" fmla="*/ 40 h 58"/>
              <a:gd name="T80" fmla="*/ 6 w 59"/>
              <a:gd name="T81" fmla="*/ 33 h 58"/>
              <a:gd name="T82" fmla="*/ 3 w 59"/>
              <a:gd name="T83" fmla="*/ 32 h 58"/>
              <a:gd name="T84" fmla="*/ 6 w 59"/>
              <a:gd name="T85" fmla="*/ 25 h 58"/>
              <a:gd name="T86" fmla="*/ 10 w 59"/>
              <a:gd name="T87" fmla="*/ 18 h 58"/>
              <a:gd name="T88" fmla="*/ 8 w 59"/>
              <a:gd name="T89" fmla="*/ 12 h 58"/>
              <a:gd name="T90" fmla="*/ 13 w 59"/>
              <a:gd name="T91" fmla="*/ 8 h 58"/>
              <a:gd name="T92" fmla="*/ 17 w 59"/>
              <a:gd name="T93" fmla="*/ 10 h 58"/>
              <a:gd name="T94" fmla="*/ 24 w 59"/>
              <a:gd name="T95" fmla="*/ 7 h 58"/>
              <a:gd name="T96" fmla="*/ 26 w 59"/>
              <a:gd name="T97" fmla="*/ 2 h 58"/>
              <a:gd name="T98" fmla="*/ 33 w 59"/>
              <a:gd name="T99" fmla="*/ 2 h 58"/>
              <a:gd name="T100" fmla="*/ 36 w 59"/>
              <a:gd name="T101" fmla="*/ 7 h 58"/>
              <a:gd name="T102" fmla="*/ 42 w 59"/>
              <a:gd name="T103" fmla="*/ 10 h 58"/>
              <a:gd name="T104" fmla="*/ 46 w 59"/>
              <a:gd name="T105" fmla="*/ 8 h 58"/>
              <a:gd name="T106" fmla="*/ 51 w 59"/>
              <a:gd name="T107" fmla="*/ 13 h 58"/>
              <a:gd name="T108" fmla="*/ 49 w 59"/>
              <a:gd name="T109" fmla="*/ 18 h 58"/>
              <a:gd name="T110" fmla="*/ 54 w 59"/>
              <a:gd name="T111" fmla="*/ 25 h 58"/>
              <a:gd name="T112" fmla="*/ 56 w 59"/>
              <a:gd name="T113" fmla="*/ 32 h 58"/>
              <a:gd name="T114" fmla="*/ 16 w 59"/>
              <a:gd name="T115" fmla="*/ 29 h 58"/>
              <a:gd name="T116" fmla="*/ 43 w 59"/>
              <a:gd name="T117" fmla="*/ 29 h 58"/>
              <a:gd name="T118" fmla="*/ 30 w 59"/>
              <a:gd name="T119" fmla="*/ 40 h 58"/>
              <a:gd name="T120" fmla="*/ 30 w 59"/>
              <a:gd name="T121" fmla="*/ 18 h 58"/>
              <a:gd name="T122" fmla="*/ 30 w 59"/>
              <a:gd name="T123" fmla="*/ 4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9" h="58">
                <a:moveTo>
                  <a:pt x="57" y="23"/>
                </a:moveTo>
                <a:cubicBezTo>
                  <a:pt x="54" y="22"/>
                  <a:pt x="54" y="22"/>
                  <a:pt x="54" y="22"/>
                </a:cubicBezTo>
                <a:cubicBezTo>
                  <a:pt x="54" y="20"/>
                  <a:pt x="53" y="18"/>
                  <a:pt x="52" y="16"/>
                </a:cubicBezTo>
                <a:cubicBezTo>
                  <a:pt x="53" y="14"/>
                  <a:pt x="53" y="14"/>
                  <a:pt x="53" y="14"/>
                </a:cubicBezTo>
                <a:cubicBezTo>
                  <a:pt x="54" y="13"/>
                  <a:pt x="54" y="12"/>
                  <a:pt x="53" y="11"/>
                </a:cubicBezTo>
                <a:cubicBezTo>
                  <a:pt x="48" y="5"/>
                  <a:pt x="48" y="5"/>
                  <a:pt x="48" y="5"/>
                </a:cubicBezTo>
                <a:cubicBezTo>
                  <a:pt x="47" y="5"/>
                  <a:pt x="47" y="5"/>
                  <a:pt x="46" y="5"/>
                </a:cubicBezTo>
                <a:cubicBezTo>
                  <a:pt x="46" y="5"/>
                  <a:pt x="45" y="5"/>
                  <a:pt x="45" y="5"/>
                </a:cubicBezTo>
                <a:cubicBezTo>
                  <a:pt x="42" y="7"/>
                  <a:pt x="42" y="7"/>
                  <a:pt x="42" y="7"/>
                </a:cubicBezTo>
                <a:cubicBezTo>
                  <a:pt x="40" y="6"/>
                  <a:pt x="38" y="5"/>
                  <a:pt x="36" y="4"/>
                </a:cubicBezTo>
                <a:cubicBezTo>
                  <a:pt x="36" y="2"/>
                  <a:pt x="36" y="2"/>
                  <a:pt x="36" y="2"/>
                </a:cubicBezTo>
                <a:cubicBezTo>
                  <a:pt x="35" y="1"/>
                  <a:pt x="35" y="0"/>
                  <a:pt x="34" y="0"/>
                </a:cubicBezTo>
                <a:cubicBezTo>
                  <a:pt x="26" y="0"/>
                  <a:pt x="26" y="0"/>
                  <a:pt x="26" y="0"/>
                </a:cubicBezTo>
                <a:cubicBezTo>
                  <a:pt x="25" y="0"/>
                  <a:pt x="24" y="1"/>
                  <a:pt x="24" y="2"/>
                </a:cubicBezTo>
                <a:cubicBezTo>
                  <a:pt x="23" y="4"/>
                  <a:pt x="23" y="4"/>
                  <a:pt x="23" y="4"/>
                </a:cubicBezTo>
                <a:cubicBezTo>
                  <a:pt x="21" y="5"/>
                  <a:pt x="19" y="6"/>
                  <a:pt x="17" y="7"/>
                </a:cubicBezTo>
                <a:cubicBezTo>
                  <a:pt x="14" y="5"/>
                  <a:pt x="14" y="5"/>
                  <a:pt x="14" y="5"/>
                </a:cubicBezTo>
                <a:cubicBezTo>
                  <a:pt x="14" y="5"/>
                  <a:pt x="13" y="5"/>
                  <a:pt x="13" y="5"/>
                </a:cubicBezTo>
                <a:cubicBezTo>
                  <a:pt x="12" y="5"/>
                  <a:pt x="12" y="5"/>
                  <a:pt x="12" y="5"/>
                </a:cubicBezTo>
                <a:cubicBezTo>
                  <a:pt x="6" y="11"/>
                  <a:pt x="6" y="11"/>
                  <a:pt x="6" y="11"/>
                </a:cubicBezTo>
                <a:cubicBezTo>
                  <a:pt x="5" y="12"/>
                  <a:pt x="6" y="13"/>
                  <a:pt x="6" y="14"/>
                </a:cubicBezTo>
                <a:cubicBezTo>
                  <a:pt x="8" y="16"/>
                  <a:pt x="8" y="16"/>
                  <a:pt x="8" y="16"/>
                </a:cubicBezTo>
                <a:cubicBezTo>
                  <a:pt x="7" y="18"/>
                  <a:pt x="6" y="20"/>
                  <a:pt x="5" y="22"/>
                </a:cubicBezTo>
                <a:cubicBezTo>
                  <a:pt x="2" y="23"/>
                  <a:pt x="2" y="23"/>
                  <a:pt x="2" y="23"/>
                </a:cubicBezTo>
                <a:cubicBezTo>
                  <a:pt x="1" y="23"/>
                  <a:pt x="0" y="24"/>
                  <a:pt x="0" y="25"/>
                </a:cubicBezTo>
                <a:cubicBezTo>
                  <a:pt x="0" y="33"/>
                  <a:pt x="0" y="33"/>
                  <a:pt x="0" y="33"/>
                </a:cubicBezTo>
                <a:cubicBezTo>
                  <a:pt x="0" y="34"/>
                  <a:pt x="1" y="35"/>
                  <a:pt x="2" y="35"/>
                </a:cubicBezTo>
                <a:cubicBezTo>
                  <a:pt x="5" y="36"/>
                  <a:pt x="5" y="36"/>
                  <a:pt x="5" y="36"/>
                </a:cubicBezTo>
                <a:cubicBezTo>
                  <a:pt x="6" y="38"/>
                  <a:pt x="7" y="40"/>
                  <a:pt x="8" y="42"/>
                </a:cubicBezTo>
                <a:cubicBezTo>
                  <a:pt x="6" y="44"/>
                  <a:pt x="6" y="44"/>
                  <a:pt x="6" y="44"/>
                </a:cubicBezTo>
                <a:cubicBezTo>
                  <a:pt x="6" y="45"/>
                  <a:pt x="5" y="46"/>
                  <a:pt x="6" y="47"/>
                </a:cubicBezTo>
                <a:cubicBezTo>
                  <a:pt x="12" y="53"/>
                  <a:pt x="12" y="53"/>
                  <a:pt x="12" y="53"/>
                </a:cubicBezTo>
                <a:cubicBezTo>
                  <a:pt x="12" y="53"/>
                  <a:pt x="12" y="53"/>
                  <a:pt x="13" y="53"/>
                </a:cubicBezTo>
                <a:cubicBezTo>
                  <a:pt x="13" y="53"/>
                  <a:pt x="14" y="53"/>
                  <a:pt x="14" y="53"/>
                </a:cubicBezTo>
                <a:cubicBezTo>
                  <a:pt x="17" y="51"/>
                  <a:pt x="17" y="51"/>
                  <a:pt x="17" y="51"/>
                </a:cubicBezTo>
                <a:cubicBezTo>
                  <a:pt x="19" y="52"/>
                  <a:pt x="21" y="53"/>
                  <a:pt x="23" y="54"/>
                </a:cubicBezTo>
                <a:cubicBezTo>
                  <a:pt x="24" y="56"/>
                  <a:pt x="24" y="56"/>
                  <a:pt x="24" y="56"/>
                </a:cubicBezTo>
                <a:cubicBezTo>
                  <a:pt x="24" y="57"/>
                  <a:pt x="25" y="58"/>
                  <a:pt x="26" y="58"/>
                </a:cubicBezTo>
                <a:cubicBezTo>
                  <a:pt x="34" y="58"/>
                  <a:pt x="34" y="58"/>
                  <a:pt x="34" y="58"/>
                </a:cubicBezTo>
                <a:cubicBezTo>
                  <a:pt x="35" y="58"/>
                  <a:pt x="35" y="57"/>
                  <a:pt x="36" y="56"/>
                </a:cubicBezTo>
                <a:cubicBezTo>
                  <a:pt x="36" y="54"/>
                  <a:pt x="36" y="54"/>
                  <a:pt x="36" y="54"/>
                </a:cubicBezTo>
                <a:cubicBezTo>
                  <a:pt x="38" y="53"/>
                  <a:pt x="40" y="52"/>
                  <a:pt x="42" y="51"/>
                </a:cubicBezTo>
                <a:cubicBezTo>
                  <a:pt x="45" y="53"/>
                  <a:pt x="45" y="53"/>
                  <a:pt x="45" y="53"/>
                </a:cubicBezTo>
                <a:cubicBezTo>
                  <a:pt x="45" y="53"/>
                  <a:pt x="46" y="53"/>
                  <a:pt x="46" y="53"/>
                </a:cubicBezTo>
                <a:cubicBezTo>
                  <a:pt x="47" y="53"/>
                  <a:pt x="47" y="53"/>
                  <a:pt x="48" y="53"/>
                </a:cubicBezTo>
                <a:cubicBezTo>
                  <a:pt x="53" y="47"/>
                  <a:pt x="53" y="47"/>
                  <a:pt x="53" y="47"/>
                </a:cubicBezTo>
                <a:cubicBezTo>
                  <a:pt x="54" y="46"/>
                  <a:pt x="54" y="45"/>
                  <a:pt x="53" y="44"/>
                </a:cubicBezTo>
                <a:cubicBezTo>
                  <a:pt x="52" y="42"/>
                  <a:pt x="52" y="42"/>
                  <a:pt x="52" y="42"/>
                </a:cubicBezTo>
                <a:cubicBezTo>
                  <a:pt x="53" y="40"/>
                  <a:pt x="54" y="38"/>
                  <a:pt x="54" y="36"/>
                </a:cubicBezTo>
                <a:cubicBezTo>
                  <a:pt x="57" y="35"/>
                  <a:pt x="57" y="35"/>
                  <a:pt x="57" y="35"/>
                </a:cubicBezTo>
                <a:cubicBezTo>
                  <a:pt x="58" y="35"/>
                  <a:pt x="59" y="34"/>
                  <a:pt x="59" y="33"/>
                </a:cubicBezTo>
                <a:cubicBezTo>
                  <a:pt x="59" y="25"/>
                  <a:pt x="59" y="25"/>
                  <a:pt x="59" y="25"/>
                </a:cubicBezTo>
                <a:cubicBezTo>
                  <a:pt x="59" y="24"/>
                  <a:pt x="58" y="23"/>
                  <a:pt x="57" y="23"/>
                </a:cubicBezTo>
                <a:close/>
                <a:moveTo>
                  <a:pt x="56" y="32"/>
                </a:moveTo>
                <a:cubicBezTo>
                  <a:pt x="56" y="32"/>
                  <a:pt x="56" y="32"/>
                  <a:pt x="56" y="32"/>
                </a:cubicBezTo>
                <a:cubicBezTo>
                  <a:pt x="54" y="33"/>
                  <a:pt x="54" y="33"/>
                  <a:pt x="54" y="33"/>
                </a:cubicBezTo>
                <a:cubicBezTo>
                  <a:pt x="53" y="33"/>
                  <a:pt x="52" y="34"/>
                  <a:pt x="52" y="35"/>
                </a:cubicBezTo>
                <a:cubicBezTo>
                  <a:pt x="51" y="37"/>
                  <a:pt x="50" y="39"/>
                  <a:pt x="49" y="40"/>
                </a:cubicBezTo>
                <a:cubicBezTo>
                  <a:pt x="49" y="41"/>
                  <a:pt x="49" y="42"/>
                  <a:pt x="49" y="43"/>
                </a:cubicBezTo>
                <a:cubicBezTo>
                  <a:pt x="51" y="46"/>
                  <a:pt x="51" y="46"/>
                  <a:pt x="51" y="46"/>
                </a:cubicBezTo>
                <a:cubicBezTo>
                  <a:pt x="46" y="50"/>
                  <a:pt x="46" y="50"/>
                  <a:pt x="46" y="50"/>
                </a:cubicBezTo>
                <a:cubicBezTo>
                  <a:pt x="46" y="50"/>
                  <a:pt x="46" y="50"/>
                  <a:pt x="46" y="50"/>
                </a:cubicBezTo>
                <a:cubicBezTo>
                  <a:pt x="44" y="49"/>
                  <a:pt x="44" y="49"/>
                  <a:pt x="44" y="49"/>
                </a:cubicBezTo>
                <a:cubicBezTo>
                  <a:pt x="43" y="48"/>
                  <a:pt x="43" y="48"/>
                  <a:pt x="42" y="48"/>
                </a:cubicBezTo>
                <a:cubicBezTo>
                  <a:pt x="42" y="48"/>
                  <a:pt x="41" y="48"/>
                  <a:pt x="41" y="49"/>
                </a:cubicBezTo>
                <a:cubicBezTo>
                  <a:pt x="39" y="50"/>
                  <a:pt x="37" y="50"/>
                  <a:pt x="36" y="51"/>
                </a:cubicBezTo>
                <a:cubicBezTo>
                  <a:pt x="35" y="51"/>
                  <a:pt x="34" y="52"/>
                  <a:pt x="34" y="53"/>
                </a:cubicBezTo>
                <a:cubicBezTo>
                  <a:pt x="33" y="56"/>
                  <a:pt x="33" y="56"/>
                  <a:pt x="33" y="56"/>
                </a:cubicBezTo>
                <a:cubicBezTo>
                  <a:pt x="33" y="56"/>
                  <a:pt x="33" y="56"/>
                  <a:pt x="33" y="56"/>
                </a:cubicBezTo>
                <a:cubicBezTo>
                  <a:pt x="26" y="56"/>
                  <a:pt x="26" y="56"/>
                  <a:pt x="26" y="56"/>
                </a:cubicBezTo>
                <a:cubicBezTo>
                  <a:pt x="26" y="53"/>
                  <a:pt x="26" y="53"/>
                  <a:pt x="26" y="53"/>
                </a:cubicBezTo>
                <a:cubicBezTo>
                  <a:pt x="25" y="52"/>
                  <a:pt x="25" y="51"/>
                  <a:pt x="24" y="51"/>
                </a:cubicBezTo>
                <a:cubicBezTo>
                  <a:pt x="22" y="50"/>
                  <a:pt x="20" y="50"/>
                  <a:pt x="18" y="49"/>
                </a:cubicBezTo>
                <a:cubicBezTo>
                  <a:pt x="18" y="48"/>
                  <a:pt x="17" y="48"/>
                  <a:pt x="17" y="48"/>
                </a:cubicBezTo>
                <a:cubicBezTo>
                  <a:pt x="16" y="48"/>
                  <a:pt x="16" y="48"/>
                  <a:pt x="16" y="49"/>
                </a:cubicBezTo>
                <a:cubicBezTo>
                  <a:pt x="13" y="50"/>
                  <a:pt x="13" y="50"/>
                  <a:pt x="13" y="50"/>
                </a:cubicBezTo>
                <a:cubicBezTo>
                  <a:pt x="13" y="50"/>
                  <a:pt x="13" y="50"/>
                  <a:pt x="13" y="50"/>
                </a:cubicBezTo>
                <a:cubicBezTo>
                  <a:pt x="8" y="46"/>
                  <a:pt x="8" y="46"/>
                  <a:pt x="8" y="46"/>
                </a:cubicBezTo>
                <a:cubicBezTo>
                  <a:pt x="10" y="43"/>
                  <a:pt x="10" y="43"/>
                  <a:pt x="10" y="43"/>
                </a:cubicBezTo>
                <a:cubicBezTo>
                  <a:pt x="10" y="42"/>
                  <a:pt x="10" y="41"/>
                  <a:pt x="10" y="40"/>
                </a:cubicBezTo>
                <a:cubicBezTo>
                  <a:pt x="9" y="39"/>
                  <a:pt x="8" y="37"/>
                  <a:pt x="8" y="35"/>
                </a:cubicBezTo>
                <a:cubicBezTo>
                  <a:pt x="7" y="34"/>
                  <a:pt x="7" y="33"/>
                  <a:pt x="6" y="33"/>
                </a:cubicBezTo>
                <a:cubicBezTo>
                  <a:pt x="3" y="32"/>
                  <a:pt x="3" y="32"/>
                  <a:pt x="3" y="32"/>
                </a:cubicBezTo>
                <a:cubicBezTo>
                  <a:pt x="3" y="32"/>
                  <a:pt x="3" y="32"/>
                  <a:pt x="3" y="32"/>
                </a:cubicBezTo>
                <a:cubicBezTo>
                  <a:pt x="3" y="26"/>
                  <a:pt x="3" y="26"/>
                  <a:pt x="3" y="26"/>
                </a:cubicBezTo>
                <a:cubicBezTo>
                  <a:pt x="6" y="25"/>
                  <a:pt x="6" y="25"/>
                  <a:pt x="6" y="25"/>
                </a:cubicBezTo>
                <a:cubicBezTo>
                  <a:pt x="7" y="25"/>
                  <a:pt x="7" y="24"/>
                  <a:pt x="8" y="23"/>
                </a:cubicBezTo>
                <a:cubicBezTo>
                  <a:pt x="8" y="21"/>
                  <a:pt x="9" y="19"/>
                  <a:pt x="10" y="18"/>
                </a:cubicBezTo>
                <a:cubicBezTo>
                  <a:pt x="10" y="17"/>
                  <a:pt x="10" y="16"/>
                  <a:pt x="10" y="15"/>
                </a:cubicBezTo>
                <a:cubicBezTo>
                  <a:pt x="8" y="12"/>
                  <a:pt x="8" y="12"/>
                  <a:pt x="8" y="12"/>
                </a:cubicBezTo>
                <a:cubicBezTo>
                  <a:pt x="8" y="12"/>
                  <a:pt x="8" y="12"/>
                  <a:pt x="8" y="12"/>
                </a:cubicBezTo>
                <a:cubicBezTo>
                  <a:pt x="13" y="8"/>
                  <a:pt x="13" y="8"/>
                  <a:pt x="13" y="8"/>
                </a:cubicBezTo>
                <a:cubicBezTo>
                  <a:pt x="16" y="9"/>
                  <a:pt x="16" y="9"/>
                  <a:pt x="16" y="9"/>
                </a:cubicBezTo>
                <a:cubicBezTo>
                  <a:pt x="16" y="10"/>
                  <a:pt x="16" y="10"/>
                  <a:pt x="17" y="10"/>
                </a:cubicBezTo>
                <a:cubicBezTo>
                  <a:pt x="17" y="10"/>
                  <a:pt x="18" y="10"/>
                  <a:pt x="18" y="9"/>
                </a:cubicBezTo>
                <a:cubicBezTo>
                  <a:pt x="20" y="8"/>
                  <a:pt x="22" y="8"/>
                  <a:pt x="24" y="7"/>
                </a:cubicBezTo>
                <a:cubicBezTo>
                  <a:pt x="25" y="7"/>
                  <a:pt x="25" y="6"/>
                  <a:pt x="26" y="5"/>
                </a:cubicBezTo>
                <a:cubicBezTo>
                  <a:pt x="26" y="2"/>
                  <a:pt x="26" y="2"/>
                  <a:pt x="26" y="2"/>
                </a:cubicBezTo>
                <a:cubicBezTo>
                  <a:pt x="33" y="2"/>
                  <a:pt x="33" y="2"/>
                  <a:pt x="33" y="2"/>
                </a:cubicBezTo>
                <a:cubicBezTo>
                  <a:pt x="33" y="2"/>
                  <a:pt x="33" y="2"/>
                  <a:pt x="33" y="2"/>
                </a:cubicBezTo>
                <a:cubicBezTo>
                  <a:pt x="34" y="5"/>
                  <a:pt x="34" y="5"/>
                  <a:pt x="34" y="5"/>
                </a:cubicBezTo>
                <a:cubicBezTo>
                  <a:pt x="34" y="6"/>
                  <a:pt x="35" y="7"/>
                  <a:pt x="36" y="7"/>
                </a:cubicBezTo>
                <a:cubicBezTo>
                  <a:pt x="37" y="8"/>
                  <a:pt x="39" y="8"/>
                  <a:pt x="41" y="9"/>
                </a:cubicBezTo>
                <a:cubicBezTo>
                  <a:pt x="41" y="10"/>
                  <a:pt x="42" y="10"/>
                  <a:pt x="42" y="10"/>
                </a:cubicBezTo>
                <a:cubicBezTo>
                  <a:pt x="43" y="10"/>
                  <a:pt x="43" y="10"/>
                  <a:pt x="44" y="9"/>
                </a:cubicBezTo>
                <a:cubicBezTo>
                  <a:pt x="46" y="8"/>
                  <a:pt x="46" y="8"/>
                  <a:pt x="46" y="8"/>
                </a:cubicBezTo>
                <a:cubicBezTo>
                  <a:pt x="51" y="12"/>
                  <a:pt x="51" y="12"/>
                  <a:pt x="51" y="12"/>
                </a:cubicBezTo>
                <a:cubicBezTo>
                  <a:pt x="51" y="12"/>
                  <a:pt x="51" y="12"/>
                  <a:pt x="51" y="13"/>
                </a:cubicBezTo>
                <a:cubicBezTo>
                  <a:pt x="49" y="15"/>
                  <a:pt x="49" y="15"/>
                  <a:pt x="49" y="15"/>
                </a:cubicBezTo>
                <a:cubicBezTo>
                  <a:pt x="49" y="16"/>
                  <a:pt x="49" y="17"/>
                  <a:pt x="49" y="18"/>
                </a:cubicBezTo>
                <a:cubicBezTo>
                  <a:pt x="50" y="19"/>
                  <a:pt x="51" y="21"/>
                  <a:pt x="52" y="23"/>
                </a:cubicBezTo>
                <a:cubicBezTo>
                  <a:pt x="52" y="24"/>
                  <a:pt x="53" y="25"/>
                  <a:pt x="54" y="25"/>
                </a:cubicBezTo>
                <a:cubicBezTo>
                  <a:pt x="56" y="26"/>
                  <a:pt x="56" y="26"/>
                  <a:pt x="56" y="26"/>
                </a:cubicBezTo>
                <a:lnTo>
                  <a:pt x="56" y="32"/>
                </a:lnTo>
                <a:close/>
                <a:moveTo>
                  <a:pt x="30" y="16"/>
                </a:moveTo>
                <a:cubicBezTo>
                  <a:pt x="22" y="16"/>
                  <a:pt x="16" y="22"/>
                  <a:pt x="16" y="29"/>
                </a:cubicBezTo>
                <a:cubicBezTo>
                  <a:pt x="16" y="36"/>
                  <a:pt x="22" y="42"/>
                  <a:pt x="30" y="42"/>
                </a:cubicBezTo>
                <a:cubicBezTo>
                  <a:pt x="37" y="42"/>
                  <a:pt x="43" y="36"/>
                  <a:pt x="43" y="29"/>
                </a:cubicBezTo>
                <a:cubicBezTo>
                  <a:pt x="43" y="22"/>
                  <a:pt x="37" y="16"/>
                  <a:pt x="30" y="16"/>
                </a:cubicBezTo>
                <a:close/>
                <a:moveTo>
                  <a:pt x="30" y="40"/>
                </a:moveTo>
                <a:cubicBezTo>
                  <a:pt x="24" y="40"/>
                  <a:pt x="19" y="35"/>
                  <a:pt x="19" y="29"/>
                </a:cubicBezTo>
                <a:cubicBezTo>
                  <a:pt x="19" y="23"/>
                  <a:pt x="24" y="18"/>
                  <a:pt x="30" y="18"/>
                </a:cubicBezTo>
                <a:cubicBezTo>
                  <a:pt x="36" y="18"/>
                  <a:pt x="40" y="23"/>
                  <a:pt x="40" y="29"/>
                </a:cubicBezTo>
                <a:cubicBezTo>
                  <a:pt x="40" y="35"/>
                  <a:pt x="36" y="40"/>
                  <a:pt x="30" y="40"/>
                </a:cubicBez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latin typeface="Calibri" panose="020F0502020204030204"/>
              <a:ea typeface="+mn-ea"/>
              <a:cs typeface="Cordia New" panose="020B0304020202020204" pitchFamily="34" charset="-34"/>
            </a:endParaRPr>
          </a:p>
        </p:txBody>
      </p:sp>
      <p:sp>
        <p:nvSpPr>
          <p:cNvPr id="22" name="Freeform 89"/>
          <p:cNvSpPr>
            <a:spLocks noEditPoints="1"/>
          </p:cNvSpPr>
          <p:nvPr/>
        </p:nvSpPr>
        <p:spPr bwMode="auto">
          <a:xfrm>
            <a:off x="6465394" y="5265761"/>
            <a:ext cx="374886" cy="306723"/>
          </a:xfrm>
          <a:custGeom>
            <a:avLst/>
            <a:gdLst>
              <a:gd name="T0" fmla="*/ 40 w 59"/>
              <a:gd name="T1" fmla="*/ 5 h 48"/>
              <a:gd name="T2" fmla="*/ 24 w 59"/>
              <a:gd name="T3" fmla="*/ 0 h 48"/>
              <a:gd name="T4" fmla="*/ 3 w 59"/>
              <a:gd name="T5" fmla="*/ 5 h 48"/>
              <a:gd name="T6" fmla="*/ 0 w 59"/>
              <a:gd name="T7" fmla="*/ 21 h 48"/>
              <a:gd name="T8" fmla="*/ 3 w 59"/>
              <a:gd name="T9" fmla="*/ 45 h 48"/>
              <a:gd name="T10" fmla="*/ 54 w 59"/>
              <a:gd name="T11" fmla="*/ 48 h 48"/>
              <a:gd name="T12" fmla="*/ 56 w 59"/>
              <a:gd name="T13" fmla="*/ 24 h 48"/>
              <a:gd name="T14" fmla="*/ 59 w 59"/>
              <a:gd name="T15" fmla="*/ 8 h 48"/>
              <a:gd name="T16" fmla="*/ 24 w 59"/>
              <a:gd name="T17" fmla="*/ 3 h 48"/>
              <a:gd name="T18" fmla="*/ 38 w 59"/>
              <a:gd name="T19" fmla="*/ 5 h 48"/>
              <a:gd name="T20" fmla="*/ 24 w 59"/>
              <a:gd name="T21" fmla="*/ 3 h 48"/>
              <a:gd name="T22" fmla="*/ 6 w 59"/>
              <a:gd name="T23" fmla="*/ 45 h 48"/>
              <a:gd name="T24" fmla="*/ 11 w 59"/>
              <a:gd name="T25" fmla="*/ 24 h 48"/>
              <a:gd name="T26" fmla="*/ 14 w 59"/>
              <a:gd name="T27" fmla="*/ 29 h 48"/>
              <a:gd name="T28" fmla="*/ 22 w 59"/>
              <a:gd name="T29" fmla="*/ 27 h 48"/>
              <a:gd name="T30" fmla="*/ 38 w 59"/>
              <a:gd name="T31" fmla="*/ 24 h 48"/>
              <a:gd name="T32" fmla="*/ 40 w 59"/>
              <a:gd name="T33" fmla="*/ 29 h 48"/>
              <a:gd name="T34" fmla="*/ 48 w 59"/>
              <a:gd name="T35" fmla="*/ 27 h 48"/>
              <a:gd name="T36" fmla="*/ 54 w 59"/>
              <a:gd name="T37" fmla="*/ 24 h 48"/>
              <a:gd name="T38" fmla="*/ 14 w 59"/>
              <a:gd name="T39" fmla="*/ 27 h 48"/>
              <a:gd name="T40" fmla="*/ 19 w 59"/>
              <a:gd name="T41" fmla="*/ 19 h 48"/>
              <a:gd name="T42" fmla="*/ 14 w 59"/>
              <a:gd name="T43" fmla="*/ 27 h 48"/>
              <a:gd name="T44" fmla="*/ 40 w 59"/>
              <a:gd name="T45" fmla="*/ 19 h 48"/>
              <a:gd name="T46" fmla="*/ 46 w 59"/>
              <a:gd name="T47" fmla="*/ 27 h 48"/>
              <a:gd name="T48" fmla="*/ 56 w 59"/>
              <a:gd name="T49" fmla="*/ 21 h 48"/>
              <a:gd name="T50" fmla="*/ 48 w 59"/>
              <a:gd name="T51" fmla="*/ 19 h 48"/>
              <a:gd name="T52" fmla="*/ 40 w 59"/>
              <a:gd name="T53" fmla="*/ 16 h 48"/>
              <a:gd name="T54" fmla="*/ 38 w 59"/>
              <a:gd name="T55" fmla="*/ 21 h 48"/>
              <a:gd name="T56" fmla="*/ 22 w 59"/>
              <a:gd name="T57" fmla="*/ 19 h 48"/>
              <a:gd name="T58" fmla="*/ 14 w 59"/>
              <a:gd name="T59" fmla="*/ 16 h 48"/>
              <a:gd name="T60" fmla="*/ 11 w 59"/>
              <a:gd name="T61" fmla="*/ 21 h 48"/>
              <a:gd name="T62" fmla="*/ 3 w 59"/>
              <a:gd name="T63" fmla="*/ 8 h 48"/>
              <a:gd name="T64" fmla="*/ 56 w 59"/>
              <a:gd name="T65" fmla="*/ 2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9" h="48">
                <a:moveTo>
                  <a:pt x="56" y="5"/>
                </a:moveTo>
                <a:cubicBezTo>
                  <a:pt x="40" y="5"/>
                  <a:pt x="40" y="5"/>
                  <a:pt x="40" y="5"/>
                </a:cubicBezTo>
                <a:cubicBezTo>
                  <a:pt x="40" y="2"/>
                  <a:pt x="38" y="0"/>
                  <a:pt x="35" y="0"/>
                </a:cubicBezTo>
                <a:cubicBezTo>
                  <a:pt x="24" y="0"/>
                  <a:pt x="24" y="0"/>
                  <a:pt x="24" y="0"/>
                </a:cubicBezTo>
                <a:cubicBezTo>
                  <a:pt x="21" y="0"/>
                  <a:pt x="19" y="2"/>
                  <a:pt x="19" y="5"/>
                </a:cubicBezTo>
                <a:cubicBezTo>
                  <a:pt x="3" y="5"/>
                  <a:pt x="3" y="5"/>
                  <a:pt x="3" y="5"/>
                </a:cubicBezTo>
                <a:cubicBezTo>
                  <a:pt x="2" y="5"/>
                  <a:pt x="0" y="7"/>
                  <a:pt x="0" y="8"/>
                </a:cubicBezTo>
                <a:cubicBezTo>
                  <a:pt x="0" y="21"/>
                  <a:pt x="0" y="21"/>
                  <a:pt x="0" y="21"/>
                </a:cubicBezTo>
                <a:cubicBezTo>
                  <a:pt x="0" y="23"/>
                  <a:pt x="2" y="24"/>
                  <a:pt x="3" y="24"/>
                </a:cubicBezTo>
                <a:cubicBezTo>
                  <a:pt x="3" y="45"/>
                  <a:pt x="3" y="45"/>
                  <a:pt x="3" y="45"/>
                </a:cubicBezTo>
                <a:cubicBezTo>
                  <a:pt x="3" y="47"/>
                  <a:pt x="4" y="48"/>
                  <a:pt x="6" y="48"/>
                </a:cubicBezTo>
                <a:cubicBezTo>
                  <a:pt x="54" y="48"/>
                  <a:pt x="54" y="48"/>
                  <a:pt x="54" y="48"/>
                </a:cubicBezTo>
                <a:cubicBezTo>
                  <a:pt x="55" y="48"/>
                  <a:pt x="56" y="47"/>
                  <a:pt x="56" y="45"/>
                </a:cubicBezTo>
                <a:cubicBezTo>
                  <a:pt x="56" y="24"/>
                  <a:pt x="56" y="24"/>
                  <a:pt x="56" y="24"/>
                </a:cubicBezTo>
                <a:cubicBezTo>
                  <a:pt x="58" y="24"/>
                  <a:pt x="59" y="23"/>
                  <a:pt x="59" y="21"/>
                </a:cubicBezTo>
                <a:cubicBezTo>
                  <a:pt x="59" y="8"/>
                  <a:pt x="59" y="8"/>
                  <a:pt x="59" y="8"/>
                </a:cubicBezTo>
                <a:cubicBezTo>
                  <a:pt x="59" y="7"/>
                  <a:pt x="58" y="5"/>
                  <a:pt x="56" y="5"/>
                </a:cubicBezTo>
                <a:close/>
                <a:moveTo>
                  <a:pt x="24" y="3"/>
                </a:moveTo>
                <a:cubicBezTo>
                  <a:pt x="35" y="3"/>
                  <a:pt x="35" y="3"/>
                  <a:pt x="35" y="3"/>
                </a:cubicBezTo>
                <a:cubicBezTo>
                  <a:pt x="36" y="3"/>
                  <a:pt x="38" y="4"/>
                  <a:pt x="38" y="5"/>
                </a:cubicBezTo>
                <a:cubicBezTo>
                  <a:pt x="22" y="5"/>
                  <a:pt x="22" y="5"/>
                  <a:pt x="22" y="5"/>
                </a:cubicBezTo>
                <a:cubicBezTo>
                  <a:pt x="22" y="4"/>
                  <a:pt x="23" y="3"/>
                  <a:pt x="24" y="3"/>
                </a:cubicBezTo>
                <a:close/>
                <a:moveTo>
                  <a:pt x="54" y="45"/>
                </a:moveTo>
                <a:cubicBezTo>
                  <a:pt x="6" y="45"/>
                  <a:pt x="6" y="45"/>
                  <a:pt x="6" y="45"/>
                </a:cubicBezTo>
                <a:cubicBezTo>
                  <a:pt x="6" y="24"/>
                  <a:pt x="6" y="24"/>
                  <a:pt x="6" y="24"/>
                </a:cubicBezTo>
                <a:cubicBezTo>
                  <a:pt x="11" y="24"/>
                  <a:pt x="11" y="24"/>
                  <a:pt x="11" y="24"/>
                </a:cubicBezTo>
                <a:cubicBezTo>
                  <a:pt x="11" y="27"/>
                  <a:pt x="11" y="27"/>
                  <a:pt x="11" y="27"/>
                </a:cubicBezTo>
                <a:cubicBezTo>
                  <a:pt x="11" y="28"/>
                  <a:pt x="12" y="29"/>
                  <a:pt x="14" y="29"/>
                </a:cubicBezTo>
                <a:cubicBezTo>
                  <a:pt x="19" y="29"/>
                  <a:pt x="19" y="29"/>
                  <a:pt x="19" y="29"/>
                </a:cubicBezTo>
                <a:cubicBezTo>
                  <a:pt x="20" y="29"/>
                  <a:pt x="22" y="28"/>
                  <a:pt x="22" y="27"/>
                </a:cubicBezTo>
                <a:cubicBezTo>
                  <a:pt x="22" y="24"/>
                  <a:pt x="22" y="24"/>
                  <a:pt x="22" y="24"/>
                </a:cubicBezTo>
                <a:cubicBezTo>
                  <a:pt x="38" y="24"/>
                  <a:pt x="38" y="24"/>
                  <a:pt x="38" y="24"/>
                </a:cubicBezTo>
                <a:cubicBezTo>
                  <a:pt x="38" y="27"/>
                  <a:pt x="38" y="27"/>
                  <a:pt x="38" y="27"/>
                </a:cubicBezTo>
                <a:cubicBezTo>
                  <a:pt x="38" y="28"/>
                  <a:pt x="39" y="29"/>
                  <a:pt x="40" y="29"/>
                </a:cubicBezTo>
                <a:cubicBezTo>
                  <a:pt x="46" y="29"/>
                  <a:pt x="46" y="29"/>
                  <a:pt x="46" y="29"/>
                </a:cubicBezTo>
                <a:cubicBezTo>
                  <a:pt x="47" y="29"/>
                  <a:pt x="48" y="28"/>
                  <a:pt x="48" y="27"/>
                </a:cubicBezTo>
                <a:cubicBezTo>
                  <a:pt x="48" y="24"/>
                  <a:pt x="48" y="24"/>
                  <a:pt x="48" y="24"/>
                </a:cubicBezTo>
                <a:cubicBezTo>
                  <a:pt x="54" y="24"/>
                  <a:pt x="54" y="24"/>
                  <a:pt x="54" y="24"/>
                </a:cubicBezTo>
                <a:lnTo>
                  <a:pt x="54" y="45"/>
                </a:lnTo>
                <a:close/>
                <a:moveTo>
                  <a:pt x="14" y="27"/>
                </a:moveTo>
                <a:cubicBezTo>
                  <a:pt x="14" y="19"/>
                  <a:pt x="14" y="19"/>
                  <a:pt x="14" y="19"/>
                </a:cubicBezTo>
                <a:cubicBezTo>
                  <a:pt x="19" y="19"/>
                  <a:pt x="19" y="19"/>
                  <a:pt x="19" y="19"/>
                </a:cubicBezTo>
                <a:cubicBezTo>
                  <a:pt x="19" y="27"/>
                  <a:pt x="19" y="27"/>
                  <a:pt x="19" y="27"/>
                </a:cubicBezTo>
                <a:lnTo>
                  <a:pt x="14" y="27"/>
                </a:lnTo>
                <a:close/>
                <a:moveTo>
                  <a:pt x="40" y="27"/>
                </a:moveTo>
                <a:cubicBezTo>
                  <a:pt x="40" y="19"/>
                  <a:pt x="40" y="19"/>
                  <a:pt x="40" y="19"/>
                </a:cubicBezTo>
                <a:cubicBezTo>
                  <a:pt x="46" y="19"/>
                  <a:pt x="46" y="19"/>
                  <a:pt x="46" y="19"/>
                </a:cubicBezTo>
                <a:cubicBezTo>
                  <a:pt x="46" y="27"/>
                  <a:pt x="46" y="27"/>
                  <a:pt x="46" y="27"/>
                </a:cubicBezTo>
                <a:lnTo>
                  <a:pt x="40" y="27"/>
                </a:lnTo>
                <a:close/>
                <a:moveTo>
                  <a:pt x="56" y="21"/>
                </a:moveTo>
                <a:cubicBezTo>
                  <a:pt x="48" y="21"/>
                  <a:pt x="48" y="21"/>
                  <a:pt x="48" y="21"/>
                </a:cubicBezTo>
                <a:cubicBezTo>
                  <a:pt x="48" y="19"/>
                  <a:pt x="48" y="19"/>
                  <a:pt x="48" y="19"/>
                </a:cubicBezTo>
                <a:cubicBezTo>
                  <a:pt x="48" y="17"/>
                  <a:pt x="47" y="16"/>
                  <a:pt x="46" y="16"/>
                </a:cubicBezTo>
                <a:cubicBezTo>
                  <a:pt x="40" y="16"/>
                  <a:pt x="40" y="16"/>
                  <a:pt x="40" y="16"/>
                </a:cubicBezTo>
                <a:cubicBezTo>
                  <a:pt x="39" y="16"/>
                  <a:pt x="38" y="17"/>
                  <a:pt x="38" y="19"/>
                </a:cubicBezTo>
                <a:cubicBezTo>
                  <a:pt x="38" y="21"/>
                  <a:pt x="38" y="21"/>
                  <a:pt x="38" y="21"/>
                </a:cubicBezTo>
                <a:cubicBezTo>
                  <a:pt x="22" y="21"/>
                  <a:pt x="22" y="21"/>
                  <a:pt x="22" y="21"/>
                </a:cubicBezTo>
                <a:cubicBezTo>
                  <a:pt x="22" y="19"/>
                  <a:pt x="22" y="19"/>
                  <a:pt x="22" y="19"/>
                </a:cubicBezTo>
                <a:cubicBezTo>
                  <a:pt x="22" y="17"/>
                  <a:pt x="20" y="16"/>
                  <a:pt x="19" y="16"/>
                </a:cubicBezTo>
                <a:cubicBezTo>
                  <a:pt x="14" y="16"/>
                  <a:pt x="14" y="16"/>
                  <a:pt x="14" y="16"/>
                </a:cubicBezTo>
                <a:cubicBezTo>
                  <a:pt x="12" y="16"/>
                  <a:pt x="11" y="17"/>
                  <a:pt x="11" y="19"/>
                </a:cubicBezTo>
                <a:cubicBezTo>
                  <a:pt x="11" y="21"/>
                  <a:pt x="11" y="21"/>
                  <a:pt x="11" y="21"/>
                </a:cubicBezTo>
                <a:cubicBezTo>
                  <a:pt x="3" y="21"/>
                  <a:pt x="3" y="21"/>
                  <a:pt x="3" y="21"/>
                </a:cubicBezTo>
                <a:cubicBezTo>
                  <a:pt x="3" y="8"/>
                  <a:pt x="3" y="8"/>
                  <a:pt x="3" y="8"/>
                </a:cubicBezTo>
                <a:cubicBezTo>
                  <a:pt x="56" y="8"/>
                  <a:pt x="56" y="8"/>
                  <a:pt x="56" y="8"/>
                </a:cubicBezTo>
                <a:lnTo>
                  <a:pt x="56" y="21"/>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latin typeface="Calibri" panose="020F0502020204030204"/>
              <a:ea typeface="+mn-ea"/>
              <a:cs typeface="Cordia New" panose="020B0304020202020204" pitchFamily="34" charset="-34"/>
            </a:endParaRPr>
          </a:p>
        </p:txBody>
      </p:sp>
      <p:sp>
        <p:nvSpPr>
          <p:cNvPr id="15" name="文本框 14">
            <a:extLst>
              <a:ext uri="{FF2B5EF4-FFF2-40B4-BE49-F238E27FC236}">
                <a16:creationId xmlns:a16="http://schemas.microsoft.com/office/drawing/2014/main" id="{30DD676D-BE4A-46C5-A4E9-178E70F58AFC}"/>
              </a:ext>
            </a:extLst>
          </p:cNvPr>
          <p:cNvSpPr txBox="1"/>
          <p:nvPr/>
        </p:nvSpPr>
        <p:spPr>
          <a:xfrm>
            <a:off x="584369" y="657737"/>
            <a:ext cx="1980029" cy="523220"/>
          </a:xfrm>
          <a:prstGeom prst="rect">
            <a:avLst/>
          </a:prstGeom>
          <a:noFill/>
        </p:spPr>
        <p:txBody>
          <a:bodyPr wrap="none" rtlCol="0">
            <a:spAutoFit/>
          </a:bodyPr>
          <a:lstStyle/>
          <a:p>
            <a:r>
              <a:rPr lang="zh-CN" altLang="en-US" sz="2800" dirty="0">
                <a:solidFill>
                  <a:srgbClr val="324857"/>
                </a:solidFill>
              </a:rPr>
              <a:t>合约介绍：</a:t>
            </a:r>
            <a:endParaRPr lang="en-US" altLang="zh-CN" sz="2800" dirty="0">
              <a:solidFill>
                <a:srgbClr val="324857"/>
              </a:solidFill>
            </a:endParaRPr>
          </a:p>
        </p:txBody>
      </p:sp>
      <p:sp>
        <p:nvSpPr>
          <p:cNvPr id="3" name="文本框 2">
            <a:extLst>
              <a:ext uri="{FF2B5EF4-FFF2-40B4-BE49-F238E27FC236}">
                <a16:creationId xmlns:a16="http://schemas.microsoft.com/office/drawing/2014/main" id="{2DB25865-2040-4144-AB47-036852989A04}"/>
              </a:ext>
            </a:extLst>
          </p:cNvPr>
          <p:cNvSpPr txBox="1"/>
          <p:nvPr/>
        </p:nvSpPr>
        <p:spPr>
          <a:xfrm>
            <a:off x="647722" y="1265405"/>
            <a:ext cx="10288132" cy="3416320"/>
          </a:xfrm>
          <a:prstGeom prst="rect">
            <a:avLst/>
          </a:prstGeom>
          <a:noFill/>
        </p:spPr>
        <p:txBody>
          <a:bodyPr wrap="square" rtlCol="0">
            <a:spAutoFit/>
          </a:bodyPr>
          <a:lstStyle/>
          <a:p>
            <a:r>
              <a:rPr lang="en-US" altLang="zh-CN" sz="2400" dirty="0" err="1">
                <a:solidFill>
                  <a:srgbClr val="324857"/>
                </a:solidFill>
              </a:rPr>
              <a:t>Market.sol</a:t>
            </a:r>
            <a:r>
              <a:rPr lang="zh-CN" altLang="en-US" sz="2400" dirty="0">
                <a:solidFill>
                  <a:srgbClr val="324857"/>
                </a:solidFill>
              </a:rPr>
              <a:t>：</a:t>
            </a:r>
            <a:endParaRPr lang="en-US" altLang="zh-CN" sz="2400" dirty="0">
              <a:solidFill>
                <a:srgbClr val="324857"/>
              </a:solidFill>
            </a:endParaRPr>
          </a:p>
          <a:p>
            <a:pPr marL="342900" indent="-342900">
              <a:buFont typeface="Arial" panose="020B0604020202020204" pitchFamily="34" charset="0"/>
              <a:buChar char="•"/>
            </a:pPr>
            <a:r>
              <a:rPr lang="zh-CN" altLang="en-US" sz="2400" dirty="0">
                <a:solidFill>
                  <a:srgbClr val="324857"/>
                </a:solidFill>
              </a:rPr>
              <a:t>负责用户和宠物的数据管理。</a:t>
            </a:r>
            <a:endParaRPr lang="en-US" altLang="zh-CN" sz="2400" dirty="0">
              <a:solidFill>
                <a:srgbClr val="324857"/>
              </a:solidFill>
            </a:endParaRPr>
          </a:p>
          <a:p>
            <a:pPr marL="342900" indent="-342900">
              <a:buFont typeface="Arial" panose="020B0604020202020204" pitchFamily="34" charset="0"/>
              <a:buChar char="•"/>
            </a:pPr>
            <a:r>
              <a:rPr lang="zh-CN" altLang="en-US" sz="2400" dirty="0">
                <a:solidFill>
                  <a:srgbClr val="324857"/>
                </a:solidFill>
              </a:rPr>
              <a:t>实现市场功能：查看市场在售宠物，购买宠物。</a:t>
            </a:r>
            <a:endParaRPr lang="en-US" altLang="zh-CN" sz="2400" dirty="0">
              <a:solidFill>
                <a:srgbClr val="324857"/>
              </a:solidFill>
            </a:endParaRPr>
          </a:p>
          <a:p>
            <a:pPr marL="342900" indent="-342900">
              <a:buFont typeface="Arial" panose="020B0604020202020204" pitchFamily="34" charset="0"/>
              <a:buChar char="•"/>
            </a:pPr>
            <a:r>
              <a:rPr lang="zh-CN" altLang="en-US" sz="2400" dirty="0">
                <a:solidFill>
                  <a:srgbClr val="324857"/>
                </a:solidFill>
              </a:rPr>
              <a:t>实现宠物管理功能：上架、下架宠物，查看宠物信息，更改宠物信息。</a:t>
            </a:r>
            <a:endParaRPr lang="en-US" altLang="zh-CN" sz="2400" dirty="0">
              <a:solidFill>
                <a:srgbClr val="324857"/>
              </a:solidFill>
            </a:endParaRPr>
          </a:p>
          <a:p>
            <a:endParaRPr lang="en-US" altLang="zh-CN" sz="2400" dirty="0">
              <a:solidFill>
                <a:srgbClr val="324857"/>
              </a:solidFill>
            </a:endParaRPr>
          </a:p>
          <a:p>
            <a:pPr marL="342900" indent="-342900">
              <a:buFont typeface="Arial" panose="020B0604020202020204" pitchFamily="34" charset="0"/>
              <a:buChar char="•"/>
            </a:pPr>
            <a:endParaRPr lang="en-US" altLang="zh-CN" sz="2400" dirty="0">
              <a:solidFill>
                <a:srgbClr val="324857"/>
              </a:solidFill>
            </a:endParaRPr>
          </a:p>
          <a:p>
            <a:pPr marL="342900" indent="-342900">
              <a:buFont typeface="Arial" panose="020B0604020202020204" pitchFamily="34" charset="0"/>
              <a:buChar char="•"/>
            </a:pPr>
            <a:endParaRPr lang="en-US" altLang="zh-CN" sz="2400" dirty="0">
              <a:solidFill>
                <a:srgbClr val="324857"/>
              </a:solidFill>
            </a:endParaRPr>
          </a:p>
          <a:p>
            <a:pPr marL="342900" indent="-342900">
              <a:buFont typeface="Arial" panose="020B0604020202020204" pitchFamily="34" charset="0"/>
              <a:buChar char="•"/>
            </a:pPr>
            <a:endParaRPr lang="en-US" altLang="zh-CN" sz="2400" dirty="0">
              <a:solidFill>
                <a:srgbClr val="324857"/>
              </a:solidFill>
            </a:endParaRPr>
          </a:p>
          <a:p>
            <a:pPr>
              <a:buSzPct val="70000"/>
            </a:pPr>
            <a:endParaRPr lang="en-US" altLang="zh-CN" sz="2400" dirty="0">
              <a:solidFill>
                <a:srgbClr val="324857"/>
              </a:solidFill>
            </a:endParaRPr>
          </a:p>
        </p:txBody>
      </p:sp>
      <p:sp>
        <p:nvSpPr>
          <p:cNvPr id="23" name="文本框 22">
            <a:extLst>
              <a:ext uri="{FF2B5EF4-FFF2-40B4-BE49-F238E27FC236}">
                <a16:creationId xmlns:a16="http://schemas.microsoft.com/office/drawing/2014/main" id="{84CA66FD-746C-4B5D-B357-E174446510AF}"/>
              </a:ext>
            </a:extLst>
          </p:cNvPr>
          <p:cNvSpPr txBox="1"/>
          <p:nvPr/>
        </p:nvSpPr>
        <p:spPr>
          <a:xfrm>
            <a:off x="647722" y="2947321"/>
            <a:ext cx="10618041" cy="1569660"/>
          </a:xfrm>
          <a:prstGeom prst="rect">
            <a:avLst/>
          </a:prstGeom>
          <a:noFill/>
        </p:spPr>
        <p:txBody>
          <a:bodyPr wrap="square" rtlCol="0">
            <a:spAutoFit/>
          </a:bodyPr>
          <a:lstStyle/>
          <a:p>
            <a:r>
              <a:rPr lang="en-US" altLang="zh-CN" sz="2400" dirty="0" err="1">
                <a:solidFill>
                  <a:srgbClr val="324857"/>
                </a:solidFill>
              </a:rPr>
              <a:t>OrderContract.sol</a:t>
            </a:r>
            <a:endParaRPr lang="en-US" altLang="zh-CN" sz="2400" dirty="0">
              <a:solidFill>
                <a:srgbClr val="324857"/>
              </a:solidFill>
            </a:endParaRPr>
          </a:p>
          <a:p>
            <a:pPr marL="342900" indent="-342900">
              <a:buFont typeface="Arial" panose="020B0604020202020204" pitchFamily="34" charset="0"/>
              <a:buChar char="•"/>
            </a:pPr>
            <a:r>
              <a:rPr lang="zh-CN" altLang="en-US" sz="2400" dirty="0">
                <a:solidFill>
                  <a:srgbClr val="324857"/>
                </a:solidFill>
              </a:rPr>
              <a:t>负责订单数据管理。</a:t>
            </a:r>
            <a:endParaRPr lang="en-US" altLang="zh-CN" sz="2400" dirty="0">
              <a:solidFill>
                <a:srgbClr val="324857"/>
              </a:solidFill>
            </a:endParaRPr>
          </a:p>
          <a:p>
            <a:pPr marL="342900" indent="-342900">
              <a:buFont typeface="Arial" panose="020B0604020202020204" pitchFamily="34" charset="0"/>
              <a:buChar char="•"/>
            </a:pPr>
            <a:r>
              <a:rPr lang="zh-CN" altLang="en-US" sz="2400" dirty="0">
                <a:solidFill>
                  <a:srgbClr val="324857"/>
                </a:solidFill>
              </a:rPr>
              <a:t>实现管理员管理功能：查看所有订单，查看退货订单，同意、拒绝退货。</a:t>
            </a:r>
            <a:endParaRPr lang="en-US" altLang="zh-CN" sz="2400" dirty="0">
              <a:solidFill>
                <a:srgbClr val="324857"/>
              </a:solidFill>
            </a:endParaRPr>
          </a:p>
          <a:p>
            <a:pPr marL="342900" indent="-342900">
              <a:buFont typeface="Arial" panose="020B0604020202020204" pitchFamily="34" charset="0"/>
              <a:buChar char="•"/>
            </a:pPr>
            <a:r>
              <a:rPr lang="zh-CN" altLang="en-US" sz="2400" dirty="0">
                <a:solidFill>
                  <a:srgbClr val="324857"/>
                </a:solidFill>
              </a:rPr>
              <a:t>实现用户查看自己的订单，退货。</a:t>
            </a:r>
          </a:p>
        </p:txBody>
      </p:sp>
      <p:sp>
        <p:nvSpPr>
          <p:cNvPr id="24" name="文本框 23">
            <a:extLst>
              <a:ext uri="{FF2B5EF4-FFF2-40B4-BE49-F238E27FC236}">
                <a16:creationId xmlns:a16="http://schemas.microsoft.com/office/drawing/2014/main" id="{ADF4D0D8-B2D0-4221-84A3-D15486D1DD6A}"/>
              </a:ext>
            </a:extLst>
          </p:cNvPr>
          <p:cNvSpPr txBox="1"/>
          <p:nvPr/>
        </p:nvSpPr>
        <p:spPr>
          <a:xfrm>
            <a:off x="647722" y="4681725"/>
            <a:ext cx="2685351" cy="830997"/>
          </a:xfrm>
          <a:prstGeom prst="rect">
            <a:avLst/>
          </a:prstGeom>
          <a:noFill/>
        </p:spPr>
        <p:txBody>
          <a:bodyPr wrap="none" rtlCol="0">
            <a:spAutoFit/>
          </a:bodyPr>
          <a:lstStyle/>
          <a:p>
            <a:r>
              <a:rPr lang="en-US" altLang="zh-CN" sz="2400" dirty="0" err="1">
                <a:solidFill>
                  <a:srgbClr val="324857"/>
                </a:solidFill>
              </a:rPr>
              <a:t>DataProcess.sol</a:t>
            </a:r>
            <a:endParaRPr lang="en-US" altLang="zh-CN" sz="2400" dirty="0">
              <a:solidFill>
                <a:srgbClr val="324857"/>
              </a:solidFill>
            </a:endParaRPr>
          </a:p>
          <a:p>
            <a:pPr marL="342900" indent="-342900">
              <a:buFont typeface="Arial" panose="020B0604020202020204" pitchFamily="34" charset="0"/>
              <a:buChar char="•"/>
            </a:pPr>
            <a:r>
              <a:rPr lang="zh-CN" altLang="en-US" sz="2400" dirty="0">
                <a:solidFill>
                  <a:srgbClr val="324857"/>
                </a:solidFill>
              </a:rPr>
              <a:t>数字转字符串。</a:t>
            </a:r>
          </a:p>
        </p:txBody>
      </p:sp>
    </p:spTree>
    <p:extLst>
      <p:ext uri="{BB962C8B-B14F-4D97-AF65-F5344CB8AC3E}">
        <p14:creationId xmlns:p14="http://schemas.microsoft.com/office/powerpoint/2010/main" val="485212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429000"/>
            <a:ext cx="6096000" cy="342900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8494E"/>
              </a:solidFill>
            </a:endParaRPr>
          </a:p>
        </p:txBody>
      </p:sp>
      <p:sp>
        <p:nvSpPr>
          <p:cNvPr id="5" name="矩形 4"/>
          <p:cNvSpPr/>
          <p:nvPr/>
        </p:nvSpPr>
        <p:spPr>
          <a:xfrm>
            <a:off x="0" y="0"/>
            <a:ext cx="6096000" cy="342900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p:cNvSpPr/>
          <p:nvPr/>
        </p:nvSpPr>
        <p:spPr>
          <a:xfrm>
            <a:off x="6096000" y="3429000"/>
            <a:ext cx="6096000" cy="342900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6096000" y="0"/>
            <a:ext cx="6096000" cy="342900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8494E"/>
              </a:solidFill>
            </a:endParaRPr>
          </a:p>
        </p:txBody>
      </p:sp>
      <p:sp>
        <p:nvSpPr>
          <p:cNvPr id="8" name="矩形 7"/>
          <p:cNvSpPr/>
          <p:nvPr/>
        </p:nvSpPr>
        <p:spPr>
          <a:xfrm>
            <a:off x="254001" y="312057"/>
            <a:ext cx="11683998" cy="6233886"/>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Freeform 62"/>
          <p:cNvSpPr>
            <a:spLocks noEditPoints="1"/>
          </p:cNvSpPr>
          <p:nvPr/>
        </p:nvSpPr>
        <p:spPr bwMode="auto">
          <a:xfrm>
            <a:off x="5192285" y="3781736"/>
            <a:ext cx="337019" cy="369203"/>
          </a:xfrm>
          <a:custGeom>
            <a:avLst/>
            <a:gdLst>
              <a:gd name="T0" fmla="*/ 52 w 53"/>
              <a:gd name="T1" fmla="*/ 0 h 58"/>
              <a:gd name="T2" fmla="*/ 52 w 53"/>
              <a:gd name="T3" fmla="*/ 0 h 58"/>
              <a:gd name="T4" fmla="*/ 52 w 53"/>
              <a:gd name="T5" fmla="*/ 0 h 58"/>
              <a:gd name="T6" fmla="*/ 17 w 53"/>
              <a:gd name="T7" fmla="*/ 5 h 58"/>
              <a:gd name="T8" fmla="*/ 17 w 53"/>
              <a:gd name="T9" fmla="*/ 5 h 58"/>
              <a:gd name="T10" fmla="*/ 16 w 53"/>
              <a:gd name="T11" fmla="*/ 6 h 58"/>
              <a:gd name="T12" fmla="*/ 16 w 53"/>
              <a:gd name="T13" fmla="*/ 46 h 58"/>
              <a:gd name="T14" fmla="*/ 12 w 53"/>
              <a:gd name="T15" fmla="*/ 45 h 58"/>
              <a:gd name="T16" fmla="*/ 7 w 53"/>
              <a:gd name="T17" fmla="*/ 45 h 58"/>
              <a:gd name="T18" fmla="*/ 0 w 53"/>
              <a:gd name="T19" fmla="*/ 52 h 58"/>
              <a:gd name="T20" fmla="*/ 7 w 53"/>
              <a:gd name="T21" fmla="*/ 58 h 58"/>
              <a:gd name="T22" fmla="*/ 12 w 53"/>
              <a:gd name="T23" fmla="*/ 58 h 58"/>
              <a:gd name="T24" fmla="*/ 19 w 53"/>
              <a:gd name="T25" fmla="*/ 52 h 58"/>
              <a:gd name="T26" fmla="*/ 19 w 53"/>
              <a:gd name="T27" fmla="*/ 21 h 58"/>
              <a:gd name="T28" fmla="*/ 51 w 53"/>
              <a:gd name="T29" fmla="*/ 16 h 58"/>
              <a:gd name="T30" fmla="*/ 51 w 53"/>
              <a:gd name="T31" fmla="*/ 38 h 58"/>
              <a:gd name="T32" fmla="*/ 47 w 53"/>
              <a:gd name="T33" fmla="*/ 37 h 58"/>
              <a:gd name="T34" fmla="*/ 41 w 53"/>
              <a:gd name="T35" fmla="*/ 37 h 58"/>
              <a:gd name="T36" fmla="*/ 35 w 53"/>
              <a:gd name="T37" fmla="*/ 44 h 58"/>
              <a:gd name="T38" fmla="*/ 41 w 53"/>
              <a:gd name="T39" fmla="*/ 50 h 58"/>
              <a:gd name="T40" fmla="*/ 47 w 53"/>
              <a:gd name="T41" fmla="*/ 50 h 58"/>
              <a:gd name="T42" fmla="*/ 53 w 53"/>
              <a:gd name="T43" fmla="*/ 44 h 58"/>
              <a:gd name="T44" fmla="*/ 53 w 53"/>
              <a:gd name="T45" fmla="*/ 1 h 58"/>
              <a:gd name="T46" fmla="*/ 52 w 53"/>
              <a:gd name="T47" fmla="*/ 0 h 58"/>
              <a:gd name="T48" fmla="*/ 12 w 53"/>
              <a:gd name="T49" fmla="*/ 56 h 58"/>
              <a:gd name="T50" fmla="*/ 7 w 53"/>
              <a:gd name="T51" fmla="*/ 56 h 58"/>
              <a:gd name="T52" fmla="*/ 3 w 53"/>
              <a:gd name="T53" fmla="*/ 52 h 58"/>
              <a:gd name="T54" fmla="*/ 7 w 53"/>
              <a:gd name="T55" fmla="*/ 48 h 58"/>
              <a:gd name="T56" fmla="*/ 12 w 53"/>
              <a:gd name="T57" fmla="*/ 48 h 58"/>
              <a:gd name="T58" fmla="*/ 16 w 53"/>
              <a:gd name="T59" fmla="*/ 52 h 58"/>
              <a:gd name="T60" fmla="*/ 12 w 53"/>
              <a:gd name="T61" fmla="*/ 56 h 58"/>
              <a:gd name="T62" fmla="*/ 47 w 53"/>
              <a:gd name="T63" fmla="*/ 48 h 58"/>
              <a:gd name="T64" fmla="*/ 41 w 53"/>
              <a:gd name="T65" fmla="*/ 48 h 58"/>
              <a:gd name="T66" fmla="*/ 37 w 53"/>
              <a:gd name="T67" fmla="*/ 44 h 58"/>
              <a:gd name="T68" fmla="*/ 41 w 53"/>
              <a:gd name="T69" fmla="*/ 40 h 58"/>
              <a:gd name="T70" fmla="*/ 47 w 53"/>
              <a:gd name="T71" fmla="*/ 40 h 58"/>
              <a:gd name="T72" fmla="*/ 51 w 53"/>
              <a:gd name="T73" fmla="*/ 44 h 58"/>
              <a:gd name="T74" fmla="*/ 47 w 53"/>
              <a:gd name="T75" fmla="*/ 48 h 58"/>
              <a:gd name="T76" fmla="*/ 51 w 53"/>
              <a:gd name="T77" fmla="*/ 13 h 58"/>
              <a:gd name="T78" fmla="*/ 19 w 53"/>
              <a:gd name="T79" fmla="*/ 18 h 58"/>
              <a:gd name="T80" fmla="*/ 19 w 53"/>
              <a:gd name="T81" fmla="*/ 7 h 58"/>
              <a:gd name="T82" fmla="*/ 51 w 53"/>
              <a:gd name="T83" fmla="*/ 3 h 58"/>
              <a:gd name="T84" fmla="*/ 51 w 53"/>
              <a:gd name="T85"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3" h="58">
                <a:moveTo>
                  <a:pt x="52" y="0"/>
                </a:moveTo>
                <a:cubicBezTo>
                  <a:pt x="52" y="0"/>
                  <a:pt x="52" y="0"/>
                  <a:pt x="52" y="0"/>
                </a:cubicBezTo>
                <a:cubicBezTo>
                  <a:pt x="52" y="0"/>
                  <a:pt x="52" y="0"/>
                  <a:pt x="52" y="0"/>
                </a:cubicBezTo>
                <a:cubicBezTo>
                  <a:pt x="17" y="5"/>
                  <a:pt x="17" y="5"/>
                  <a:pt x="17" y="5"/>
                </a:cubicBezTo>
                <a:cubicBezTo>
                  <a:pt x="17" y="5"/>
                  <a:pt x="17" y="5"/>
                  <a:pt x="17" y="5"/>
                </a:cubicBezTo>
                <a:cubicBezTo>
                  <a:pt x="16" y="5"/>
                  <a:pt x="16" y="6"/>
                  <a:pt x="16" y="6"/>
                </a:cubicBezTo>
                <a:cubicBezTo>
                  <a:pt x="16" y="46"/>
                  <a:pt x="16" y="46"/>
                  <a:pt x="16" y="46"/>
                </a:cubicBezTo>
                <a:cubicBezTo>
                  <a:pt x="15" y="46"/>
                  <a:pt x="14" y="45"/>
                  <a:pt x="12" y="45"/>
                </a:cubicBezTo>
                <a:cubicBezTo>
                  <a:pt x="7" y="45"/>
                  <a:pt x="7" y="45"/>
                  <a:pt x="7" y="45"/>
                </a:cubicBezTo>
                <a:cubicBezTo>
                  <a:pt x="3" y="45"/>
                  <a:pt x="0" y="48"/>
                  <a:pt x="0" y="52"/>
                </a:cubicBezTo>
                <a:cubicBezTo>
                  <a:pt x="0" y="55"/>
                  <a:pt x="3" y="58"/>
                  <a:pt x="7" y="58"/>
                </a:cubicBezTo>
                <a:cubicBezTo>
                  <a:pt x="12" y="58"/>
                  <a:pt x="12" y="58"/>
                  <a:pt x="12" y="58"/>
                </a:cubicBezTo>
                <a:cubicBezTo>
                  <a:pt x="16" y="58"/>
                  <a:pt x="19" y="55"/>
                  <a:pt x="19" y="52"/>
                </a:cubicBezTo>
                <a:cubicBezTo>
                  <a:pt x="19" y="21"/>
                  <a:pt x="19" y="21"/>
                  <a:pt x="19" y="21"/>
                </a:cubicBezTo>
                <a:cubicBezTo>
                  <a:pt x="51" y="16"/>
                  <a:pt x="51" y="16"/>
                  <a:pt x="51" y="16"/>
                </a:cubicBezTo>
                <a:cubicBezTo>
                  <a:pt x="51" y="38"/>
                  <a:pt x="51" y="38"/>
                  <a:pt x="51" y="38"/>
                </a:cubicBezTo>
                <a:cubicBezTo>
                  <a:pt x="50" y="38"/>
                  <a:pt x="48" y="37"/>
                  <a:pt x="47" y="37"/>
                </a:cubicBezTo>
                <a:cubicBezTo>
                  <a:pt x="41" y="37"/>
                  <a:pt x="41" y="37"/>
                  <a:pt x="41" y="37"/>
                </a:cubicBezTo>
                <a:cubicBezTo>
                  <a:pt x="38" y="37"/>
                  <a:pt x="35" y="40"/>
                  <a:pt x="35" y="44"/>
                </a:cubicBezTo>
                <a:cubicBezTo>
                  <a:pt x="35" y="47"/>
                  <a:pt x="38" y="50"/>
                  <a:pt x="41" y="50"/>
                </a:cubicBezTo>
                <a:cubicBezTo>
                  <a:pt x="47" y="50"/>
                  <a:pt x="47" y="50"/>
                  <a:pt x="47" y="50"/>
                </a:cubicBezTo>
                <a:cubicBezTo>
                  <a:pt x="50" y="50"/>
                  <a:pt x="53" y="47"/>
                  <a:pt x="53" y="44"/>
                </a:cubicBezTo>
                <a:cubicBezTo>
                  <a:pt x="53" y="1"/>
                  <a:pt x="53" y="1"/>
                  <a:pt x="53" y="1"/>
                </a:cubicBezTo>
                <a:cubicBezTo>
                  <a:pt x="53" y="0"/>
                  <a:pt x="53" y="0"/>
                  <a:pt x="52" y="0"/>
                </a:cubicBezTo>
                <a:close/>
                <a:moveTo>
                  <a:pt x="12" y="56"/>
                </a:moveTo>
                <a:cubicBezTo>
                  <a:pt x="7" y="56"/>
                  <a:pt x="7" y="56"/>
                  <a:pt x="7" y="56"/>
                </a:cubicBezTo>
                <a:cubicBezTo>
                  <a:pt x="4" y="56"/>
                  <a:pt x="3" y="54"/>
                  <a:pt x="3" y="52"/>
                </a:cubicBezTo>
                <a:cubicBezTo>
                  <a:pt x="3" y="49"/>
                  <a:pt x="4" y="48"/>
                  <a:pt x="7" y="48"/>
                </a:cubicBezTo>
                <a:cubicBezTo>
                  <a:pt x="12" y="48"/>
                  <a:pt x="12" y="48"/>
                  <a:pt x="12" y="48"/>
                </a:cubicBezTo>
                <a:cubicBezTo>
                  <a:pt x="14" y="48"/>
                  <a:pt x="16" y="49"/>
                  <a:pt x="16" y="52"/>
                </a:cubicBezTo>
                <a:cubicBezTo>
                  <a:pt x="16" y="54"/>
                  <a:pt x="14" y="56"/>
                  <a:pt x="12" y="56"/>
                </a:cubicBezTo>
                <a:close/>
                <a:moveTo>
                  <a:pt x="47" y="48"/>
                </a:moveTo>
                <a:cubicBezTo>
                  <a:pt x="41" y="48"/>
                  <a:pt x="41" y="48"/>
                  <a:pt x="41" y="48"/>
                </a:cubicBezTo>
                <a:cubicBezTo>
                  <a:pt x="39" y="48"/>
                  <a:pt x="37" y="46"/>
                  <a:pt x="37" y="44"/>
                </a:cubicBezTo>
                <a:cubicBezTo>
                  <a:pt x="37" y="41"/>
                  <a:pt x="39" y="40"/>
                  <a:pt x="41" y="40"/>
                </a:cubicBezTo>
                <a:cubicBezTo>
                  <a:pt x="47" y="40"/>
                  <a:pt x="47" y="40"/>
                  <a:pt x="47" y="40"/>
                </a:cubicBezTo>
                <a:cubicBezTo>
                  <a:pt x="49" y="40"/>
                  <a:pt x="51" y="41"/>
                  <a:pt x="51" y="44"/>
                </a:cubicBezTo>
                <a:cubicBezTo>
                  <a:pt x="51" y="46"/>
                  <a:pt x="49" y="48"/>
                  <a:pt x="47" y="48"/>
                </a:cubicBezTo>
                <a:close/>
                <a:moveTo>
                  <a:pt x="51" y="13"/>
                </a:moveTo>
                <a:cubicBezTo>
                  <a:pt x="19" y="18"/>
                  <a:pt x="19" y="18"/>
                  <a:pt x="19" y="18"/>
                </a:cubicBezTo>
                <a:cubicBezTo>
                  <a:pt x="19" y="7"/>
                  <a:pt x="19" y="7"/>
                  <a:pt x="19" y="7"/>
                </a:cubicBezTo>
                <a:cubicBezTo>
                  <a:pt x="51" y="3"/>
                  <a:pt x="51" y="3"/>
                  <a:pt x="51" y="3"/>
                </a:cubicBezTo>
                <a:lnTo>
                  <a:pt x="51" y="13"/>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latin typeface="Calibri" panose="020F0502020204030204"/>
              <a:ea typeface="+mn-ea"/>
              <a:cs typeface="Cordia New" panose="020B0304020202020204" pitchFamily="34" charset="-34"/>
            </a:endParaRPr>
          </a:p>
        </p:txBody>
      </p:sp>
      <p:sp>
        <p:nvSpPr>
          <p:cNvPr id="18" name="Freeform 64"/>
          <p:cNvSpPr>
            <a:spLocks noEditPoints="1"/>
          </p:cNvSpPr>
          <p:nvPr/>
        </p:nvSpPr>
        <p:spPr bwMode="auto">
          <a:xfrm>
            <a:off x="6464449" y="3781736"/>
            <a:ext cx="376776" cy="369203"/>
          </a:xfrm>
          <a:custGeom>
            <a:avLst/>
            <a:gdLst>
              <a:gd name="T0" fmla="*/ 199 w 199"/>
              <a:gd name="T1" fmla="*/ 70 h 195"/>
              <a:gd name="T2" fmla="*/ 128 w 199"/>
              <a:gd name="T3" fmla="*/ 70 h 195"/>
              <a:gd name="T4" fmla="*/ 101 w 199"/>
              <a:gd name="T5" fmla="*/ 0 h 195"/>
              <a:gd name="T6" fmla="*/ 74 w 199"/>
              <a:gd name="T7" fmla="*/ 70 h 195"/>
              <a:gd name="T8" fmla="*/ 0 w 199"/>
              <a:gd name="T9" fmla="*/ 70 h 195"/>
              <a:gd name="T10" fmla="*/ 61 w 199"/>
              <a:gd name="T11" fmla="*/ 114 h 195"/>
              <a:gd name="T12" fmla="*/ 34 w 199"/>
              <a:gd name="T13" fmla="*/ 195 h 195"/>
              <a:gd name="T14" fmla="*/ 101 w 199"/>
              <a:gd name="T15" fmla="*/ 148 h 195"/>
              <a:gd name="T16" fmla="*/ 169 w 199"/>
              <a:gd name="T17" fmla="*/ 195 h 195"/>
              <a:gd name="T18" fmla="*/ 142 w 199"/>
              <a:gd name="T19" fmla="*/ 114 h 195"/>
              <a:gd name="T20" fmla="*/ 199 w 199"/>
              <a:gd name="T21" fmla="*/ 70 h 195"/>
              <a:gd name="T22" fmla="*/ 148 w 199"/>
              <a:gd name="T23" fmla="*/ 171 h 195"/>
              <a:gd name="T24" fmla="*/ 105 w 199"/>
              <a:gd name="T25" fmla="*/ 141 h 195"/>
              <a:gd name="T26" fmla="*/ 101 w 199"/>
              <a:gd name="T27" fmla="*/ 134 h 195"/>
              <a:gd name="T28" fmla="*/ 95 w 199"/>
              <a:gd name="T29" fmla="*/ 141 h 195"/>
              <a:gd name="T30" fmla="*/ 51 w 199"/>
              <a:gd name="T31" fmla="*/ 171 h 195"/>
              <a:gd name="T32" fmla="*/ 68 w 199"/>
              <a:gd name="T33" fmla="*/ 118 h 195"/>
              <a:gd name="T34" fmla="*/ 71 w 199"/>
              <a:gd name="T35" fmla="*/ 111 h 195"/>
              <a:gd name="T36" fmla="*/ 64 w 199"/>
              <a:gd name="T37" fmla="*/ 107 h 195"/>
              <a:gd name="T38" fmla="*/ 27 w 199"/>
              <a:gd name="T39" fmla="*/ 81 h 195"/>
              <a:gd name="T40" fmla="*/ 81 w 199"/>
              <a:gd name="T41" fmla="*/ 81 h 195"/>
              <a:gd name="T42" fmla="*/ 81 w 199"/>
              <a:gd name="T43" fmla="*/ 74 h 195"/>
              <a:gd name="T44" fmla="*/ 101 w 199"/>
              <a:gd name="T45" fmla="*/ 23 h 195"/>
              <a:gd name="T46" fmla="*/ 118 w 199"/>
              <a:gd name="T47" fmla="*/ 74 h 195"/>
              <a:gd name="T48" fmla="*/ 122 w 199"/>
              <a:gd name="T49" fmla="*/ 81 h 195"/>
              <a:gd name="T50" fmla="*/ 172 w 199"/>
              <a:gd name="T51" fmla="*/ 81 h 195"/>
              <a:gd name="T52" fmla="*/ 135 w 199"/>
              <a:gd name="T53" fmla="*/ 107 h 195"/>
              <a:gd name="T54" fmla="*/ 132 w 199"/>
              <a:gd name="T55" fmla="*/ 111 h 195"/>
              <a:gd name="T56" fmla="*/ 148 w 199"/>
              <a:gd name="T57" fmla="*/ 17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9" h="195">
                <a:moveTo>
                  <a:pt x="199" y="70"/>
                </a:moveTo>
                <a:lnTo>
                  <a:pt x="128" y="70"/>
                </a:lnTo>
                <a:lnTo>
                  <a:pt x="101" y="0"/>
                </a:lnTo>
                <a:lnTo>
                  <a:pt x="74" y="70"/>
                </a:lnTo>
                <a:lnTo>
                  <a:pt x="0" y="70"/>
                </a:lnTo>
                <a:lnTo>
                  <a:pt x="61" y="114"/>
                </a:lnTo>
                <a:lnTo>
                  <a:pt x="34" y="195"/>
                </a:lnTo>
                <a:lnTo>
                  <a:pt x="101" y="148"/>
                </a:lnTo>
                <a:lnTo>
                  <a:pt x="169" y="195"/>
                </a:lnTo>
                <a:lnTo>
                  <a:pt x="142" y="114"/>
                </a:lnTo>
                <a:lnTo>
                  <a:pt x="199" y="70"/>
                </a:lnTo>
                <a:close/>
                <a:moveTo>
                  <a:pt x="148" y="171"/>
                </a:moveTo>
                <a:lnTo>
                  <a:pt x="105" y="141"/>
                </a:lnTo>
                <a:lnTo>
                  <a:pt x="101" y="134"/>
                </a:lnTo>
                <a:lnTo>
                  <a:pt x="95" y="141"/>
                </a:lnTo>
                <a:lnTo>
                  <a:pt x="51" y="171"/>
                </a:lnTo>
                <a:lnTo>
                  <a:pt x="68" y="118"/>
                </a:lnTo>
                <a:lnTo>
                  <a:pt x="71" y="111"/>
                </a:lnTo>
                <a:lnTo>
                  <a:pt x="64" y="107"/>
                </a:lnTo>
                <a:lnTo>
                  <a:pt x="27" y="81"/>
                </a:lnTo>
                <a:lnTo>
                  <a:pt x="81" y="81"/>
                </a:lnTo>
                <a:lnTo>
                  <a:pt x="81" y="74"/>
                </a:lnTo>
                <a:lnTo>
                  <a:pt x="101" y="23"/>
                </a:lnTo>
                <a:lnTo>
                  <a:pt x="118" y="74"/>
                </a:lnTo>
                <a:lnTo>
                  <a:pt x="122" y="81"/>
                </a:lnTo>
                <a:lnTo>
                  <a:pt x="172" y="81"/>
                </a:lnTo>
                <a:lnTo>
                  <a:pt x="135" y="107"/>
                </a:lnTo>
                <a:lnTo>
                  <a:pt x="132" y="111"/>
                </a:lnTo>
                <a:lnTo>
                  <a:pt x="148" y="171"/>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latin typeface="Calibri" panose="020F0502020204030204"/>
              <a:ea typeface="+mn-ea"/>
              <a:cs typeface="Cordia New" panose="020B0304020202020204" pitchFamily="34" charset="-34"/>
            </a:endParaRPr>
          </a:p>
        </p:txBody>
      </p:sp>
      <p:sp>
        <p:nvSpPr>
          <p:cNvPr id="19" name="Freeform 72"/>
          <p:cNvSpPr>
            <a:spLocks noEditPoints="1"/>
          </p:cNvSpPr>
          <p:nvPr/>
        </p:nvSpPr>
        <p:spPr bwMode="auto">
          <a:xfrm>
            <a:off x="5173353" y="5234520"/>
            <a:ext cx="374884" cy="369203"/>
          </a:xfrm>
          <a:custGeom>
            <a:avLst/>
            <a:gdLst>
              <a:gd name="T0" fmla="*/ 13 w 59"/>
              <a:gd name="T1" fmla="*/ 39 h 58"/>
              <a:gd name="T2" fmla="*/ 15 w 59"/>
              <a:gd name="T3" fmla="*/ 38 h 58"/>
              <a:gd name="T4" fmla="*/ 15 w 59"/>
              <a:gd name="T5" fmla="*/ 37 h 58"/>
              <a:gd name="T6" fmla="*/ 14 w 59"/>
              <a:gd name="T7" fmla="*/ 36 h 58"/>
              <a:gd name="T8" fmla="*/ 13 w 59"/>
              <a:gd name="T9" fmla="*/ 36 h 58"/>
              <a:gd name="T10" fmla="*/ 11 w 59"/>
              <a:gd name="T11" fmla="*/ 37 h 58"/>
              <a:gd name="T12" fmla="*/ 11 w 59"/>
              <a:gd name="T13" fmla="*/ 38 h 58"/>
              <a:gd name="T14" fmla="*/ 12 w 59"/>
              <a:gd name="T15" fmla="*/ 40 h 58"/>
              <a:gd name="T16" fmla="*/ 13 w 59"/>
              <a:gd name="T17" fmla="*/ 39 h 58"/>
              <a:gd name="T18" fmla="*/ 22 w 59"/>
              <a:gd name="T19" fmla="*/ 38 h 58"/>
              <a:gd name="T20" fmla="*/ 20 w 59"/>
              <a:gd name="T21" fmla="*/ 37 h 58"/>
              <a:gd name="T22" fmla="*/ 19 w 59"/>
              <a:gd name="T23" fmla="*/ 37 h 58"/>
              <a:gd name="T24" fmla="*/ 6 w 59"/>
              <a:gd name="T25" fmla="*/ 51 h 58"/>
              <a:gd name="T26" fmla="*/ 6 w 59"/>
              <a:gd name="T27" fmla="*/ 52 h 58"/>
              <a:gd name="T28" fmla="*/ 7 w 59"/>
              <a:gd name="T29" fmla="*/ 53 h 58"/>
              <a:gd name="T30" fmla="*/ 8 w 59"/>
              <a:gd name="T31" fmla="*/ 53 h 58"/>
              <a:gd name="T32" fmla="*/ 21 w 59"/>
              <a:gd name="T33" fmla="*/ 39 h 58"/>
              <a:gd name="T34" fmla="*/ 22 w 59"/>
              <a:gd name="T35" fmla="*/ 38 h 58"/>
              <a:gd name="T36" fmla="*/ 22 w 59"/>
              <a:gd name="T37" fmla="*/ 44 h 58"/>
              <a:gd name="T38" fmla="*/ 21 w 59"/>
              <a:gd name="T39" fmla="*/ 44 h 58"/>
              <a:gd name="T40" fmla="*/ 17 w 59"/>
              <a:gd name="T41" fmla="*/ 48 h 58"/>
              <a:gd name="T42" fmla="*/ 16 w 59"/>
              <a:gd name="T43" fmla="*/ 49 h 58"/>
              <a:gd name="T44" fmla="*/ 18 w 59"/>
              <a:gd name="T45" fmla="*/ 50 h 58"/>
              <a:gd name="T46" fmla="*/ 19 w 59"/>
              <a:gd name="T47" fmla="*/ 50 h 58"/>
              <a:gd name="T48" fmla="*/ 23 w 59"/>
              <a:gd name="T49" fmla="*/ 46 h 58"/>
              <a:gd name="T50" fmla="*/ 23 w 59"/>
              <a:gd name="T51" fmla="*/ 45 h 58"/>
              <a:gd name="T52" fmla="*/ 22 w 59"/>
              <a:gd name="T53" fmla="*/ 44 h 58"/>
              <a:gd name="T54" fmla="*/ 59 w 59"/>
              <a:gd name="T55" fmla="*/ 1 h 58"/>
              <a:gd name="T56" fmla="*/ 58 w 59"/>
              <a:gd name="T57" fmla="*/ 0 h 58"/>
              <a:gd name="T58" fmla="*/ 57 w 59"/>
              <a:gd name="T59" fmla="*/ 0 h 58"/>
              <a:gd name="T60" fmla="*/ 57 w 59"/>
              <a:gd name="T61" fmla="*/ 0 h 58"/>
              <a:gd name="T62" fmla="*/ 1 w 59"/>
              <a:gd name="T63" fmla="*/ 24 h 58"/>
              <a:gd name="T64" fmla="*/ 1 w 59"/>
              <a:gd name="T65" fmla="*/ 24 h 58"/>
              <a:gd name="T66" fmla="*/ 1 w 59"/>
              <a:gd name="T67" fmla="*/ 24 h 58"/>
              <a:gd name="T68" fmla="*/ 1 w 59"/>
              <a:gd name="T69" fmla="*/ 24 h 58"/>
              <a:gd name="T70" fmla="*/ 0 w 59"/>
              <a:gd name="T71" fmla="*/ 25 h 58"/>
              <a:gd name="T72" fmla="*/ 1 w 59"/>
              <a:gd name="T73" fmla="*/ 26 h 58"/>
              <a:gd name="T74" fmla="*/ 1 w 59"/>
              <a:gd name="T75" fmla="*/ 26 h 58"/>
              <a:gd name="T76" fmla="*/ 23 w 59"/>
              <a:gd name="T77" fmla="*/ 35 h 58"/>
              <a:gd name="T78" fmla="*/ 32 w 59"/>
              <a:gd name="T79" fmla="*/ 57 h 58"/>
              <a:gd name="T80" fmla="*/ 32 w 59"/>
              <a:gd name="T81" fmla="*/ 57 h 58"/>
              <a:gd name="T82" fmla="*/ 34 w 59"/>
              <a:gd name="T83" fmla="*/ 58 h 58"/>
              <a:gd name="T84" fmla="*/ 35 w 59"/>
              <a:gd name="T85" fmla="*/ 58 h 58"/>
              <a:gd name="T86" fmla="*/ 35 w 59"/>
              <a:gd name="T87" fmla="*/ 58 h 58"/>
              <a:gd name="T88" fmla="*/ 35 w 59"/>
              <a:gd name="T89" fmla="*/ 58 h 58"/>
              <a:gd name="T90" fmla="*/ 35 w 59"/>
              <a:gd name="T91" fmla="*/ 58 h 58"/>
              <a:gd name="T92" fmla="*/ 59 w 59"/>
              <a:gd name="T93" fmla="*/ 2 h 58"/>
              <a:gd name="T94" fmla="*/ 59 w 59"/>
              <a:gd name="T95" fmla="*/ 2 h 58"/>
              <a:gd name="T96" fmla="*/ 59 w 59"/>
              <a:gd name="T97" fmla="*/ 1 h 58"/>
              <a:gd name="T98" fmla="*/ 5 w 59"/>
              <a:gd name="T99" fmla="*/ 25 h 58"/>
              <a:gd name="T100" fmla="*/ 52 w 59"/>
              <a:gd name="T101" fmla="*/ 5 h 58"/>
              <a:gd name="T102" fmla="*/ 24 w 59"/>
              <a:gd name="T103" fmla="*/ 33 h 58"/>
              <a:gd name="T104" fmla="*/ 5 w 59"/>
              <a:gd name="T105" fmla="*/ 25 h 58"/>
              <a:gd name="T106" fmla="*/ 34 w 59"/>
              <a:gd name="T107" fmla="*/ 54 h 58"/>
              <a:gd name="T108" fmla="*/ 26 w 59"/>
              <a:gd name="T109" fmla="*/ 35 h 58"/>
              <a:gd name="T110" fmla="*/ 54 w 59"/>
              <a:gd name="T111" fmla="*/ 7 h 58"/>
              <a:gd name="T112" fmla="*/ 34 w 59"/>
              <a:gd name="T113" fmla="*/ 5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9" h="58">
                <a:moveTo>
                  <a:pt x="13" y="39"/>
                </a:moveTo>
                <a:cubicBezTo>
                  <a:pt x="15" y="38"/>
                  <a:pt x="15" y="38"/>
                  <a:pt x="15" y="38"/>
                </a:cubicBezTo>
                <a:cubicBezTo>
                  <a:pt x="15" y="38"/>
                  <a:pt x="15" y="37"/>
                  <a:pt x="15" y="37"/>
                </a:cubicBezTo>
                <a:cubicBezTo>
                  <a:pt x="15" y="36"/>
                  <a:pt x="14" y="36"/>
                  <a:pt x="14" y="36"/>
                </a:cubicBezTo>
                <a:cubicBezTo>
                  <a:pt x="13" y="36"/>
                  <a:pt x="13" y="36"/>
                  <a:pt x="13" y="36"/>
                </a:cubicBezTo>
                <a:cubicBezTo>
                  <a:pt x="11" y="37"/>
                  <a:pt x="11" y="37"/>
                  <a:pt x="11" y="37"/>
                </a:cubicBezTo>
                <a:cubicBezTo>
                  <a:pt x="11" y="38"/>
                  <a:pt x="11" y="38"/>
                  <a:pt x="11" y="38"/>
                </a:cubicBezTo>
                <a:cubicBezTo>
                  <a:pt x="11" y="39"/>
                  <a:pt x="12" y="40"/>
                  <a:pt x="12" y="40"/>
                </a:cubicBezTo>
                <a:cubicBezTo>
                  <a:pt x="13" y="40"/>
                  <a:pt x="13" y="40"/>
                  <a:pt x="13" y="39"/>
                </a:cubicBezTo>
                <a:close/>
                <a:moveTo>
                  <a:pt x="22" y="38"/>
                </a:moveTo>
                <a:cubicBezTo>
                  <a:pt x="22" y="38"/>
                  <a:pt x="21" y="37"/>
                  <a:pt x="20" y="37"/>
                </a:cubicBezTo>
                <a:cubicBezTo>
                  <a:pt x="20" y="37"/>
                  <a:pt x="20" y="37"/>
                  <a:pt x="19" y="37"/>
                </a:cubicBezTo>
                <a:cubicBezTo>
                  <a:pt x="6" y="51"/>
                  <a:pt x="6" y="51"/>
                  <a:pt x="6" y="51"/>
                </a:cubicBezTo>
                <a:cubicBezTo>
                  <a:pt x="6" y="51"/>
                  <a:pt x="6" y="51"/>
                  <a:pt x="6" y="52"/>
                </a:cubicBezTo>
                <a:cubicBezTo>
                  <a:pt x="6" y="52"/>
                  <a:pt x="6" y="53"/>
                  <a:pt x="7" y="53"/>
                </a:cubicBezTo>
                <a:cubicBezTo>
                  <a:pt x="7" y="53"/>
                  <a:pt x="8" y="53"/>
                  <a:pt x="8" y="53"/>
                </a:cubicBezTo>
                <a:cubicBezTo>
                  <a:pt x="21" y="39"/>
                  <a:pt x="21" y="39"/>
                  <a:pt x="21" y="39"/>
                </a:cubicBezTo>
                <a:cubicBezTo>
                  <a:pt x="22" y="39"/>
                  <a:pt x="22" y="39"/>
                  <a:pt x="22" y="38"/>
                </a:cubicBezTo>
                <a:close/>
                <a:moveTo>
                  <a:pt x="22" y="44"/>
                </a:moveTo>
                <a:cubicBezTo>
                  <a:pt x="21" y="44"/>
                  <a:pt x="21" y="44"/>
                  <a:pt x="21" y="44"/>
                </a:cubicBezTo>
                <a:cubicBezTo>
                  <a:pt x="17" y="48"/>
                  <a:pt x="17" y="48"/>
                  <a:pt x="17" y="48"/>
                </a:cubicBezTo>
                <a:cubicBezTo>
                  <a:pt x="16" y="48"/>
                  <a:pt x="16" y="49"/>
                  <a:pt x="16" y="49"/>
                </a:cubicBezTo>
                <a:cubicBezTo>
                  <a:pt x="16" y="50"/>
                  <a:pt x="17" y="50"/>
                  <a:pt x="18" y="50"/>
                </a:cubicBezTo>
                <a:cubicBezTo>
                  <a:pt x="18" y="50"/>
                  <a:pt x="18" y="50"/>
                  <a:pt x="19" y="50"/>
                </a:cubicBezTo>
                <a:cubicBezTo>
                  <a:pt x="23" y="46"/>
                  <a:pt x="23" y="46"/>
                  <a:pt x="23" y="46"/>
                </a:cubicBezTo>
                <a:cubicBezTo>
                  <a:pt x="23" y="46"/>
                  <a:pt x="23" y="45"/>
                  <a:pt x="23" y="45"/>
                </a:cubicBezTo>
                <a:cubicBezTo>
                  <a:pt x="23" y="44"/>
                  <a:pt x="22" y="44"/>
                  <a:pt x="22" y="44"/>
                </a:cubicBezTo>
                <a:close/>
                <a:moveTo>
                  <a:pt x="59" y="1"/>
                </a:moveTo>
                <a:cubicBezTo>
                  <a:pt x="59" y="0"/>
                  <a:pt x="58" y="0"/>
                  <a:pt x="58" y="0"/>
                </a:cubicBezTo>
                <a:cubicBezTo>
                  <a:pt x="57" y="0"/>
                  <a:pt x="57" y="0"/>
                  <a:pt x="57" y="0"/>
                </a:cubicBezTo>
                <a:cubicBezTo>
                  <a:pt x="57" y="0"/>
                  <a:pt x="57" y="0"/>
                  <a:pt x="57" y="0"/>
                </a:cubicBezTo>
                <a:cubicBezTo>
                  <a:pt x="1" y="24"/>
                  <a:pt x="1" y="24"/>
                  <a:pt x="1" y="24"/>
                </a:cubicBezTo>
                <a:cubicBezTo>
                  <a:pt x="1" y="24"/>
                  <a:pt x="1" y="24"/>
                  <a:pt x="1" y="24"/>
                </a:cubicBezTo>
                <a:cubicBezTo>
                  <a:pt x="1" y="24"/>
                  <a:pt x="1" y="24"/>
                  <a:pt x="1" y="24"/>
                </a:cubicBezTo>
                <a:cubicBezTo>
                  <a:pt x="1" y="24"/>
                  <a:pt x="1" y="24"/>
                  <a:pt x="1" y="24"/>
                </a:cubicBezTo>
                <a:cubicBezTo>
                  <a:pt x="1" y="24"/>
                  <a:pt x="0" y="24"/>
                  <a:pt x="0" y="25"/>
                </a:cubicBezTo>
                <a:cubicBezTo>
                  <a:pt x="0" y="26"/>
                  <a:pt x="1" y="26"/>
                  <a:pt x="1" y="26"/>
                </a:cubicBezTo>
                <a:cubicBezTo>
                  <a:pt x="1" y="26"/>
                  <a:pt x="1" y="26"/>
                  <a:pt x="1" y="26"/>
                </a:cubicBezTo>
                <a:cubicBezTo>
                  <a:pt x="23" y="35"/>
                  <a:pt x="23" y="35"/>
                  <a:pt x="23" y="35"/>
                </a:cubicBezTo>
                <a:cubicBezTo>
                  <a:pt x="32" y="57"/>
                  <a:pt x="32" y="57"/>
                  <a:pt x="32" y="57"/>
                </a:cubicBezTo>
                <a:cubicBezTo>
                  <a:pt x="32" y="57"/>
                  <a:pt x="32" y="57"/>
                  <a:pt x="32" y="57"/>
                </a:cubicBezTo>
                <a:cubicBezTo>
                  <a:pt x="33" y="58"/>
                  <a:pt x="33" y="58"/>
                  <a:pt x="34" y="58"/>
                </a:cubicBezTo>
                <a:cubicBezTo>
                  <a:pt x="34" y="58"/>
                  <a:pt x="35" y="58"/>
                  <a:pt x="35" y="58"/>
                </a:cubicBezTo>
                <a:cubicBezTo>
                  <a:pt x="35" y="58"/>
                  <a:pt x="35" y="58"/>
                  <a:pt x="35" y="58"/>
                </a:cubicBezTo>
                <a:cubicBezTo>
                  <a:pt x="35" y="58"/>
                  <a:pt x="35" y="58"/>
                  <a:pt x="35" y="58"/>
                </a:cubicBezTo>
                <a:cubicBezTo>
                  <a:pt x="35" y="58"/>
                  <a:pt x="35" y="58"/>
                  <a:pt x="35" y="58"/>
                </a:cubicBezTo>
                <a:cubicBezTo>
                  <a:pt x="59" y="2"/>
                  <a:pt x="59" y="2"/>
                  <a:pt x="59" y="2"/>
                </a:cubicBezTo>
                <a:cubicBezTo>
                  <a:pt x="59" y="2"/>
                  <a:pt x="59" y="2"/>
                  <a:pt x="59" y="2"/>
                </a:cubicBezTo>
                <a:cubicBezTo>
                  <a:pt x="59" y="1"/>
                  <a:pt x="59" y="1"/>
                  <a:pt x="59" y="1"/>
                </a:cubicBezTo>
                <a:close/>
                <a:moveTo>
                  <a:pt x="5" y="25"/>
                </a:moveTo>
                <a:cubicBezTo>
                  <a:pt x="52" y="5"/>
                  <a:pt x="52" y="5"/>
                  <a:pt x="52" y="5"/>
                </a:cubicBezTo>
                <a:cubicBezTo>
                  <a:pt x="24" y="33"/>
                  <a:pt x="24" y="33"/>
                  <a:pt x="24" y="33"/>
                </a:cubicBezTo>
                <a:lnTo>
                  <a:pt x="5" y="25"/>
                </a:lnTo>
                <a:close/>
                <a:moveTo>
                  <a:pt x="34" y="54"/>
                </a:moveTo>
                <a:cubicBezTo>
                  <a:pt x="26" y="35"/>
                  <a:pt x="26" y="35"/>
                  <a:pt x="26" y="35"/>
                </a:cubicBezTo>
                <a:cubicBezTo>
                  <a:pt x="54" y="7"/>
                  <a:pt x="54" y="7"/>
                  <a:pt x="54" y="7"/>
                </a:cubicBezTo>
                <a:lnTo>
                  <a:pt x="34" y="54"/>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latin typeface="Calibri" panose="020F0502020204030204"/>
              <a:ea typeface="+mn-ea"/>
              <a:cs typeface="Cordia New" panose="020B0304020202020204" pitchFamily="34" charset="-34"/>
            </a:endParaRPr>
          </a:p>
        </p:txBody>
      </p:sp>
      <p:sp>
        <p:nvSpPr>
          <p:cNvPr id="20" name="Freeform 75"/>
          <p:cNvSpPr>
            <a:spLocks noEditPoints="1"/>
          </p:cNvSpPr>
          <p:nvPr/>
        </p:nvSpPr>
        <p:spPr bwMode="auto">
          <a:xfrm>
            <a:off x="5172407" y="2328366"/>
            <a:ext cx="376776" cy="369203"/>
          </a:xfrm>
          <a:custGeom>
            <a:avLst/>
            <a:gdLst>
              <a:gd name="T0" fmla="*/ 32 w 59"/>
              <a:gd name="T1" fmla="*/ 42 h 58"/>
              <a:gd name="T2" fmla="*/ 22 w 59"/>
              <a:gd name="T3" fmla="*/ 42 h 58"/>
              <a:gd name="T4" fmla="*/ 8 w 59"/>
              <a:gd name="T5" fmla="*/ 44 h 58"/>
              <a:gd name="T6" fmla="*/ 22 w 59"/>
              <a:gd name="T7" fmla="*/ 45 h 58"/>
              <a:gd name="T8" fmla="*/ 32 w 59"/>
              <a:gd name="T9" fmla="*/ 45 h 58"/>
              <a:gd name="T10" fmla="*/ 51 w 59"/>
              <a:gd name="T11" fmla="*/ 44 h 58"/>
              <a:gd name="T12" fmla="*/ 27 w 59"/>
              <a:gd name="T13" fmla="*/ 46 h 58"/>
              <a:gd name="T14" fmla="*/ 27 w 59"/>
              <a:gd name="T15" fmla="*/ 41 h 58"/>
              <a:gd name="T16" fmla="*/ 27 w 59"/>
              <a:gd name="T17" fmla="*/ 46 h 58"/>
              <a:gd name="T18" fmla="*/ 27 w 59"/>
              <a:gd name="T19" fmla="*/ 13 h 58"/>
              <a:gd name="T20" fmla="*/ 17 w 59"/>
              <a:gd name="T21" fmla="*/ 13 h 58"/>
              <a:gd name="T22" fmla="*/ 8 w 59"/>
              <a:gd name="T23" fmla="*/ 14 h 58"/>
              <a:gd name="T24" fmla="*/ 17 w 59"/>
              <a:gd name="T25" fmla="*/ 16 h 58"/>
              <a:gd name="T26" fmla="*/ 27 w 59"/>
              <a:gd name="T27" fmla="*/ 16 h 58"/>
              <a:gd name="T28" fmla="*/ 51 w 59"/>
              <a:gd name="T29" fmla="*/ 14 h 58"/>
              <a:gd name="T30" fmla="*/ 22 w 59"/>
              <a:gd name="T31" fmla="*/ 17 h 58"/>
              <a:gd name="T32" fmla="*/ 22 w 59"/>
              <a:gd name="T33" fmla="*/ 12 h 58"/>
              <a:gd name="T34" fmla="*/ 22 w 59"/>
              <a:gd name="T35" fmla="*/ 17 h 58"/>
              <a:gd name="T36" fmla="*/ 45 w 59"/>
              <a:gd name="T37" fmla="*/ 28 h 58"/>
              <a:gd name="T38" fmla="*/ 35 w 59"/>
              <a:gd name="T39" fmla="*/ 28 h 58"/>
              <a:gd name="T40" fmla="*/ 8 w 59"/>
              <a:gd name="T41" fmla="*/ 29 h 58"/>
              <a:gd name="T42" fmla="*/ 35 w 59"/>
              <a:gd name="T43" fmla="*/ 30 h 58"/>
              <a:gd name="T44" fmla="*/ 45 w 59"/>
              <a:gd name="T45" fmla="*/ 30 h 58"/>
              <a:gd name="T46" fmla="*/ 51 w 59"/>
              <a:gd name="T47" fmla="*/ 29 h 58"/>
              <a:gd name="T48" fmla="*/ 40 w 59"/>
              <a:gd name="T49" fmla="*/ 32 h 58"/>
              <a:gd name="T50" fmla="*/ 40 w 59"/>
              <a:gd name="T51" fmla="*/ 26 h 58"/>
              <a:gd name="T52" fmla="*/ 40 w 59"/>
              <a:gd name="T53" fmla="*/ 32 h 58"/>
              <a:gd name="T54" fmla="*/ 6 w 59"/>
              <a:gd name="T55" fmla="*/ 0 h 58"/>
              <a:gd name="T56" fmla="*/ 0 w 59"/>
              <a:gd name="T57" fmla="*/ 53 h 58"/>
              <a:gd name="T58" fmla="*/ 54 w 59"/>
              <a:gd name="T59" fmla="*/ 58 h 58"/>
              <a:gd name="T60" fmla="*/ 59 w 59"/>
              <a:gd name="T61" fmla="*/ 5 h 58"/>
              <a:gd name="T62" fmla="*/ 56 w 59"/>
              <a:gd name="T63" fmla="*/ 53 h 58"/>
              <a:gd name="T64" fmla="*/ 6 w 59"/>
              <a:gd name="T65" fmla="*/ 56 h 58"/>
              <a:gd name="T66" fmla="*/ 3 w 59"/>
              <a:gd name="T67" fmla="*/ 5 h 58"/>
              <a:gd name="T68" fmla="*/ 54 w 59"/>
              <a:gd name="T69" fmla="*/ 2 h 58"/>
              <a:gd name="T70" fmla="*/ 56 w 59"/>
              <a:gd name="T71" fmla="*/ 5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9" h="58">
                <a:moveTo>
                  <a:pt x="50" y="42"/>
                </a:moveTo>
                <a:cubicBezTo>
                  <a:pt x="32" y="42"/>
                  <a:pt x="32" y="42"/>
                  <a:pt x="32" y="42"/>
                </a:cubicBezTo>
                <a:cubicBezTo>
                  <a:pt x="32" y="40"/>
                  <a:pt x="29" y="38"/>
                  <a:pt x="27" y="38"/>
                </a:cubicBezTo>
                <a:cubicBezTo>
                  <a:pt x="25" y="38"/>
                  <a:pt x="22" y="40"/>
                  <a:pt x="22" y="42"/>
                </a:cubicBezTo>
                <a:cubicBezTo>
                  <a:pt x="10" y="42"/>
                  <a:pt x="10" y="42"/>
                  <a:pt x="10" y="42"/>
                </a:cubicBezTo>
                <a:cubicBezTo>
                  <a:pt x="9" y="42"/>
                  <a:pt x="8" y="43"/>
                  <a:pt x="8" y="44"/>
                </a:cubicBezTo>
                <a:cubicBezTo>
                  <a:pt x="8" y="44"/>
                  <a:pt x="9" y="45"/>
                  <a:pt x="10" y="45"/>
                </a:cubicBezTo>
                <a:cubicBezTo>
                  <a:pt x="22" y="45"/>
                  <a:pt x="22" y="45"/>
                  <a:pt x="22" y="45"/>
                </a:cubicBezTo>
                <a:cubicBezTo>
                  <a:pt x="22" y="47"/>
                  <a:pt x="25" y="49"/>
                  <a:pt x="27" y="49"/>
                </a:cubicBezTo>
                <a:cubicBezTo>
                  <a:pt x="29" y="49"/>
                  <a:pt x="32" y="47"/>
                  <a:pt x="32" y="45"/>
                </a:cubicBezTo>
                <a:cubicBezTo>
                  <a:pt x="50" y="45"/>
                  <a:pt x="50" y="45"/>
                  <a:pt x="50" y="45"/>
                </a:cubicBezTo>
                <a:cubicBezTo>
                  <a:pt x="50" y="45"/>
                  <a:pt x="51" y="44"/>
                  <a:pt x="51" y="44"/>
                </a:cubicBezTo>
                <a:cubicBezTo>
                  <a:pt x="51" y="43"/>
                  <a:pt x="50" y="42"/>
                  <a:pt x="50" y="42"/>
                </a:cubicBezTo>
                <a:close/>
                <a:moveTo>
                  <a:pt x="27" y="46"/>
                </a:moveTo>
                <a:cubicBezTo>
                  <a:pt x="26" y="46"/>
                  <a:pt x="24" y="45"/>
                  <a:pt x="24" y="44"/>
                </a:cubicBezTo>
                <a:cubicBezTo>
                  <a:pt x="24" y="42"/>
                  <a:pt x="26" y="41"/>
                  <a:pt x="27" y="41"/>
                </a:cubicBezTo>
                <a:cubicBezTo>
                  <a:pt x="28" y="41"/>
                  <a:pt x="30" y="42"/>
                  <a:pt x="30" y="44"/>
                </a:cubicBezTo>
                <a:cubicBezTo>
                  <a:pt x="30" y="45"/>
                  <a:pt x="28" y="46"/>
                  <a:pt x="27" y="46"/>
                </a:cubicBezTo>
                <a:close/>
                <a:moveTo>
                  <a:pt x="50" y="13"/>
                </a:moveTo>
                <a:cubicBezTo>
                  <a:pt x="27" y="13"/>
                  <a:pt x="27" y="13"/>
                  <a:pt x="27" y="13"/>
                </a:cubicBezTo>
                <a:cubicBezTo>
                  <a:pt x="26" y="11"/>
                  <a:pt x="24" y="9"/>
                  <a:pt x="22" y="9"/>
                </a:cubicBezTo>
                <a:cubicBezTo>
                  <a:pt x="19" y="9"/>
                  <a:pt x="17" y="11"/>
                  <a:pt x="17" y="13"/>
                </a:cubicBezTo>
                <a:cubicBezTo>
                  <a:pt x="10" y="13"/>
                  <a:pt x="10" y="13"/>
                  <a:pt x="10" y="13"/>
                </a:cubicBezTo>
                <a:cubicBezTo>
                  <a:pt x="9" y="13"/>
                  <a:pt x="8" y="14"/>
                  <a:pt x="8" y="14"/>
                </a:cubicBezTo>
                <a:cubicBezTo>
                  <a:pt x="8" y="15"/>
                  <a:pt x="9" y="16"/>
                  <a:pt x="10" y="16"/>
                </a:cubicBezTo>
                <a:cubicBezTo>
                  <a:pt x="17" y="16"/>
                  <a:pt x="17" y="16"/>
                  <a:pt x="17" y="16"/>
                </a:cubicBezTo>
                <a:cubicBezTo>
                  <a:pt x="17" y="18"/>
                  <a:pt x="19" y="20"/>
                  <a:pt x="22" y="20"/>
                </a:cubicBezTo>
                <a:cubicBezTo>
                  <a:pt x="24" y="20"/>
                  <a:pt x="26" y="18"/>
                  <a:pt x="27" y="16"/>
                </a:cubicBezTo>
                <a:cubicBezTo>
                  <a:pt x="50" y="16"/>
                  <a:pt x="50" y="16"/>
                  <a:pt x="50" y="16"/>
                </a:cubicBezTo>
                <a:cubicBezTo>
                  <a:pt x="50" y="16"/>
                  <a:pt x="51" y="15"/>
                  <a:pt x="51" y="14"/>
                </a:cubicBezTo>
                <a:cubicBezTo>
                  <a:pt x="51" y="14"/>
                  <a:pt x="50" y="13"/>
                  <a:pt x="50" y="13"/>
                </a:cubicBezTo>
                <a:close/>
                <a:moveTo>
                  <a:pt x="22" y="17"/>
                </a:moveTo>
                <a:cubicBezTo>
                  <a:pt x="20" y="17"/>
                  <a:pt x="19" y="16"/>
                  <a:pt x="19" y="14"/>
                </a:cubicBezTo>
                <a:cubicBezTo>
                  <a:pt x="19" y="13"/>
                  <a:pt x="20" y="12"/>
                  <a:pt x="22" y="12"/>
                </a:cubicBezTo>
                <a:cubicBezTo>
                  <a:pt x="23" y="12"/>
                  <a:pt x="24" y="13"/>
                  <a:pt x="24" y="14"/>
                </a:cubicBezTo>
                <a:cubicBezTo>
                  <a:pt x="24" y="16"/>
                  <a:pt x="23" y="17"/>
                  <a:pt x="22" y="17"/>
                </a:cubicBezTo>
                <a:close/>
                <a:moveTo>
                  <a:pt x="50" y="28"/>
                </a:moveTo>
                <a:cubicBezTo>
                  <a:pt x="45" y="28"/>
                  <a:pt x="45" y="28"/>
                  <a:pt x="45" y="28"/>
                </a:cubicBezTo>
                <a:cubicBezTo>
                  <a:pt x="45" y="25"/>
                  <a:pt x="43" y="24"/>
                  <a:pt x="40" y="24"/>
                </a:cubicBezTo>
                <a:cubicBezTo>
                  <a:pt x="38" y="24"/>
                  <a:pt x="36" y="25"/>
                  <a:pt x="35" y="28"/>
                </a:cubicBezTo>
                <a:cubicBezTo>
                  <a:pt x="10" y="28"/>
                  <a:pt x="10" y="28"/>
                  <a:pt x="10" y="28"/>
                </a:cubicBezTo>
                <a:cubicBezTo>
                  <a:pt x="9" y="28"/>
                  <a:pt x="8" y="28"/>
                  <a:pt x="8" y="29"/>
                </a:cubicBezTo>
                <a:cubicBezTo>
                  <a:pt x="8" y="30"/>
                  <a:pt x="9" y="30"/>
                  <a:pt x="10" y="30"/>
                </a:cubicBezTo>
                <a:cubicBezTo>
                  <a:pt x="35" y="30"/>
                  <a:pt x="35" y="30"/>
                  <a:pt x="35" y="30"/>
                </a:cubicBezTo>
                <a:cubicBezTo>
                  <a:pt x="36" y="33"/>
                  <a:pt x="38" y="34"/>
                  <a:pt x="40" y="34"/>
                </a:cubicBezTo>
                <a:cubicBezTo>
                  <a:pt x="43" y="34"/>
                  <a:pt x="45" y="33"/>
                  <a:pt x="45" y="30"/>
                </a:cubicBezTo>
                <a:cubicBezTo>
                  <a:pt x="50" y="30"/>
                  <a:pt x="50" y="30"/>
                  <a:pt x="50" y="30"/>
                </a:cubicBezTo>
                <a:cubicBezTo>
                  <a:pt x="50" y="30"/>
                  <a:pt x="51" y="30"/>
                  <a:pt x="51" y="29"/>
                </a:cubicBezTo>
                <a:cubicBezTo>
                  <a:pt x="51" y="28"/>
                  <a:pt x="50" y="28"/>
                  <a:pt x="50" y="28"/>
                </a:cubicBezTo>
                <a:close/>
                <a:moveTo>
                  <a:pt x="40" y="32"/>
                </a:moveTo>
                <a:cubicBezTo>
                  <a:pt x="39" y="32"/>
                  <a:pt x="38" y="30"/>
                  <a:pt x="38" y="29"/>
                </a:cubicBezTo>
                <a:cubicBezTo>
                  <a:pt x="38" y="28"/>
                  <a:pt x="39" y="26"/>
                  <a:pt x="40" y="26"/>
                </a:cubicBezTo>
                <a:cubicBezTo>
                  <a:pt x="42" y="26"/>
                  <a:pt x="43" y="28"/>
                  <a:pt x="43" y="29"/>
                </a:cubicBezTo>
                <a:cubicBezTo>
                  <a:pt x="43" y="30"/>
                  <a:pt x="42" y="32"/>
                  <a:pt x="40" y="32"/>
                </a:cubicBezTo>
                <a:close/>
                <a:moveTo>
                  <a:pt x="54" y="0"/>
                </a:moveTo>
                <a:cubicBezTo>
                  <a:pt x="6" y="0"/>
                  <a:pt x="6" y="0"/>
                  <a:pt x="6" y="0"/>
                </a:cubicBezTo>
                <a:cubicBezTo>
                  <a:pt x="3" y="0"/>
                  <a:pt x="0" y="2"/>
                  <a:pt x="0" y="5"/>
                </a:cubicBezTo>
                <a:cubicBezTo>
                  <a:pt x="0" y="53"/>
                  <a:pt x="0" y="53"/>
                  <a:pt x="0" y="53"/>
                </a:cubicBezTo>
                <a:cubicBezTo>
                  <a:pt x="0" y="56"/>
                  <a:pt x="3" y="58"/>
                  <a:pt x="6" y="58"/>
                </a:cubicBezTo>
                <a:cubicBezTo>
                  <a:pt x="54" y="58"/>
                  <a:pt x="54" y="58"/>
                  <a:pt x="54" y="58"/>
                </a:cubicBezTo>
                <a:cubicBezTo>
                  <a:pt x="57" y="58"/>
                  <a:pt x="59" y="56"/>
                  <a:pt x="59" y="53"/>
                </a:cubicBezTo>
                <a:cubicBezTo>
                  <a:pt x="59" y="5"/>
                  <a:pt x="59" y="5"/>
                  <a:pt x="59" y="5"/>
                </a:cubicBezTo>
                <a:cubicBezTo>
                  <a:pt x="59" y="2"/>
                  <a:pt x="57" y="0"/>
                  <a:pt x="54" y="0"/>
                </a:cubicBezTo>
                <a:close/>
                <a:moveTo>
                  <a:pt x="56" y="53"/>
                </a:moveTo>
                <a:cubicBezTo>
                  <a:pt x="56" y="54"/>
                  <a:pt x="55" y="56"/>
                  <a:pt x="54" y="56"/>
                </a:cubicBezTo>
                <a:cubicBezTo>
                  <a:pt x="6" y="56"/>
                  <a:pt x="6" y="56"/>
                  <a:pt x="6" y="56"/>
                </a:cubicBezTo>
                <a:cubicBezTo>
                  <a:pt x="4" y="56"/>
                  <a:pt x="3" y="54"/>
                  <a:pt x="3" y="53"/>
                </a:cubicBezTo>
                <a:cubicBezTo>
                  <a:pt x="3" y="5"/>
                  <a:pt x="3" y="5"/>
                  <a:pt x="3" y="5"/>
                </a:cubicBezTo>
                <a:cubicBezTo>
                  <a:pt x="3" y="4"/>
                  <a:pt x="4" y="2"/>
                  <a:pt x="6" y="2"/>
                </a:cubicBezTo>
                <a:cubicBezTo>
                  <a:pt x="54" y="2"/>
                  <a:pt x="54" y="2"/>
                  <a:pt x="54" y="2"/>
                </a:cubicBezTo>
                <a:cubicBezTo>
                  <a:pt x="55" y="2"/>
                  <a:pt x="56" y="4"/>
                  <a:pt x="56" y="5"/>
                </a:cubicBezTo>
                <a:lnTo>
                  <a:pt x="56" y="53"/>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latin typeface="Calibri" panose="020F0502020204030204"/>
              <a:ea typeface="+mn-ea"/>
              <a:cs typeface="Cordia New" panose="020B0304020202020204" pitchFamily="34" charset="-34"/>
            </a:endParaRPr>
          </a:p>
        </p:txBody>
      </p:sp>
      <p:sp>
        <p:nvSpPr>
          <p:cNvPr id="21" name="Freeform 76"/>
          <p:cNvSpPr>
            <a:spLocks noEditPoints="1"/>
          </p:cNvSpPr>
          <p:nvPr/>
        </p:nvSpPr>
        <p:spPr bwMode="auto">
          <a:xfrm>
            <a:off x="6464449" y="2328366"/>
            <a:ext cx="376776" cy="369203"/>
          </a:xfrm>
          <a:custGeom>
            <a:avLst/>
            <a:gdLst>
              <a:gd name="T0" fmla="*/ 54 w 59"/>
              <a:gd name="T1" fmla="*/ 22 h 58"/>
              <a:gd name="T2" fmla="*/ 53 w 59"/>
              <a:gd name="T3" fmla="*/ 14 h 58"/>
              <a:gd name="T4" fmla="*/ 48 w 59"/>
              <a:gd name="T5" fmla="*/ 5 h 58"/>
              <a:gd name="T6" fmla="*/ 45 w 59"/>
              <a:gd name="T7" fmla="*/ 5 h 58"/>
              <a:gd name="T8" fmla="*/ 36 w 59"/>
              <a:gd name="T9" fmla="*/ 4 h 58"/>
              <a:gd name="T10" fmla="*/ 34 w 59"/>
              <a:gd name="T11" fmla="*/ 0 h 58"/>
              <a:gd name="T12" fmla="*/ 24 w 59"/>
              <a:gd name="T13" fmla="*/ 2 h 58"/>
              <a:gd name="T14" fmla="*/ 17 w 59"/>
              <a:gd name="T15" fmla="*/ 7 h 58"/>
              <a:gd name="T16" fmla="*/ 13 w 59"/>
              <a:gd name="T17" fmla="*/ 5 h 58"/>
              <a:gd name="T18" fmla="*/ 6 w 59"/>
              <a:gd name="T19" fmla="*/ 11 h 58"/>
              <a:gd name="T20" fmla="*/ 8 w 59"/>
              <a:gd name="T21" fmla="*/ 16 h 58"/>
              <a:gd name="T22" fmla="*/ 2 w 59"/>
              <a:gd name="T23" fmla="*/ 23 h 58"/>
              <a:gd name="T24" fmla="*/ 0 w 59"/>
              <a:gd name="T25" fmla="*/ 33 h 58"/>
              <a:gd name="T26" fmla="*/ 5 w 59"/>
              <a:gd name="T27" fmla="*/ 36 h 58"/>
              <a:gd name="T28" fmla="*/ 6 w 59"/>
              <a:gd name="T29" fmla="*/ 44 h 58"/>
              <a:gd name="T30" fmla="*/ 12 w 59"/>
              <a:gd name="T31" fmla="*/ 53 h 58"/>
              <a:gd name="T32" fmla="*/ 14 w 59"/>
              <a:gd name="T33" fmla="*/ 53 h 58"/>
              <a:gd name="T34" fmla="*/ 23 w 59"/>
              <a:gd name="T35" fmla="*/ 54 h 58"/>
              <a:gd name="T36" fmla="*/ 26 w 59"/>
              <a:gd name="T37" fmla="*/ 58 h 58"/>
              <a:gd name="T38" fmla="*/ 36 w 59"/>
              <a:gd name="T39" fmla="*/ 56 h 58"/>
              <a:gd name="T40" fmla="*/ 42 w 59"/>
              <a:gd name="T41" fmla="*/ 51 h 58"/>
              <a:gd name="T42" fmla="*/ 46 w 59"/>
              <a:gd name="T43" fmla="*/ 53 h 58"/>
              <a:gd name="T44" fmla="*/ 53 w 59"/>
              <a:gd name="T45" fmla="*/ 47 h 58"/>
              <a:gd name="T46" fmla="*/ 52 w 59"/>
              <a:gd name="T47" fmla="*/ 42 h 58"/>
              <a:gd name="T48" fmla="*/ 57 w 59"/>
              <a:gd name="T49" fmla="*/ 35 h 58"/>
              <a:gd name="T50" fmla="*/ 59 w 59"/>
              <a:gd name="T51" fmla="*/ 25 h 58"/>
              <a:gd name="T52" fmla="*/ 56 w 59"/>
              <a:gd name="T53" fmla="*/ 32 h 58"/>
              <a:gd name="T54" fmla="*/ 54 w 59"/>
              <a:gd name="T55" fmla="*/ 33 h 58"/>
              <a:gd name="T56" fmla="*/ 49 w 59"/>
              <a:gd name="T57" fmla="*/ 40 h 58"/>
              <a:gd name="T58" fmla="*/ 51 w 59"/>
              <a:gd name="T59" fmla="*/ 46 h 58"/>
              <a:gd name="T60" fmla="*/ 46 w 59"/>
              <a:gd name="T61" fmla="*/ 50 h 58"/>
              <a:gd name="T62" fmla="*/ 42 w 59"/>
              <a:gd name="T63" fmla="*/ 48 h 58"/>
              <a:gd name="T64" fmla="*/ 36 w 59"/>
              <a:gd name="T65" fmla="*/ 51 h 58"/>
              <a:gd name="T66" fmla="*/ 33 w 59"/>
              <a:gd name="T67" fmla="*/ 56 h 58"/>
              <a:gd name="T68" fmla="*/ 26 w 59"/>
              <a:gd name="T69" fmla="*/ 56 h 58"/>
              <a:gd name="T70" fmla="*/ 24 w 59"/>
              <a:gd name="T71" fmla="*/ 51 h 58"/>
              <a:gd name="T72" fmla="*/ 17 w 59"/>
              <a:gd name="T73" fmla="*/ 48 h 58"/>
              <a:gd name="T74" fmla="*/ 13 w 59"/>
              <a:gd name="T75" fmla="*/ 50 h 58"/>
              <a:gd name="T76" fmla="*/ 8 w 59"/>
              <a:gd name="T77" fmla="*/ 46 h 58"/>
              <a:gd name="T78" fmla="*/ 10 w 59"/>
              <a:gd name="T79" fmla="*/ 40 h 58"/>
              <a:gd name="T80" fmla="*/ 6 w 59"/>
              <a:gd name="T81" fmla="*/ 33 h 58"/>
              <a:gd name="T82" fmla="*/ 3 w 59"/>
              <a:gd name="T83" fmla="*/ 32 h 58"/>
              <a:gd name="T84" fmla="*/ 6 w 59"/>
              <a:gd name="T85" fmla="*/ 25 h 58"/>
              <a:gd name="T86" fmla="*/ 10 w 59"/>
              <a:gd name="T87" fmla="*/ 18 h 58"/>
              <a:gd name="T88" fmla="*/ 8 w 59"/>
              <a:gd name="T89" fmla="*/ 12 h 58"/>
              <a:gd name="T90" fmla="*/ 13 w 59"/>
              <a:gd name="T91" fmla="*/ 8 h 58"/>
              <a:gd name="T92" fmla="*/ 17 w 59"/>
              <a:gd name="T93" fmla="*/ 10 h 58"/>
              <a:gd name="T94" fmla="*/ 24 w 59"/>
              <a:gd name="T95" fmla="*/ 7 h 58"/>
              <a:gd name="T96" fmla="*/ 26 w 59"/>
              <a:gd name="T97" fmla="*/ 2 h 58"/>
              <a:gd name="T98" fmla="*/ 33 w 59"/>
              <a:gd name="T99" fmla="*/ 2 h 58"/>
              <a:gd name="T100" fmla="*/ 36 w 59"/>
              <a:gd name="T101" fmla="*/ 7 h 58"/>
              <a:gd name="T102" fmla="*/ 42 w 59"/>
              <a:gd name="T103" fmla="*/ 10 h 58"/>
              <a:gd name="T104" fmla="*/ 46 w 59"/>
              <a:gd name="T105" fmla="*/ 8 h 58"/>
              <a:gd name="T106" fmla="*/ 51 w 59"/>
              <a:gd name="T107" fmla="*/ 13 h 58"/>
              <a:gd name="T108" fmla="*/ 49 w 59"/>
              <a:gd name="T109" fmla="*/ 18 h 58"/>
              <a:gd name="T110" fmla="*/ 54 w 59"/>
              <a:gd name="T111" fmla="*/ 25 h 58"/>
              <a:gd name="T112" fmla="*/ 56 w 59"/>
              <a:gd name="T113" fmla="*/ 32 h 58"/>
              <a:gd name="T114" fmla="*/ 16 w 59"/>
              <a:gd name="T115" fmla="*/ 29 h 58"/>
              <a:gd name="T116" fmla="*/ 43 w 59"/>
              <a:gd name="T117" fmla="*/ 29 h 58"/>
              <a:gd name="T118" fmla="*/ 30 w 59"/>
              <a:gd name="T119" fmla="*/ 40 h 58"/>
              <a:gd name="T120" fmla="*/ 30 w 59"/>
              <a:gd name="T121" fmla="*/ 18 h 58"/>
              <a:gd name="T122" fmla="*/ 30 w 59"/>
              <a:gd name="T123" fmla="*/ 4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9" h="58">
                <a:moveTo>
                  <a:pt x="57" y="23"/>
                </a:moveTo>
                <a:cubicBezTo>
                  <a:pt x="54" y="22"/>
                  <a:pt x="54" y="22"/>
                  <a:pt x="54" y="22"/>
                </a:cubicBezTo>
                <a:cubicBezTo>
                  <a:pt x="54" y="20"/>
                  <a:pt x="53" y="18"/>
                  <a:pt x="52" y="16"/>
                </a:cubicBezTo>
                <a:cubicBezTo>
                  <a:pt x="53" y="14"/>
                  <a:pt x="53" y="14"/>
                  <a:pt x="53" y="14"/>
                </a:cubicBezTo>
                <a:cubicBezTo>
                  <a:pt x="54" y="13"/>
                  <a:pt x="54" y="12"/>
                  <a:pt x="53" y="11"/>
                </a:cubicBezTo>
                <a:cubicBezTo>
                  <a:pt x="48" y="5"/>
                  <a:pt x="48" y="5"/>
                  <a:pt x="48" y="5"/>
                </a:cubicBezTo>
                <a:cubicBezTo>
                  <a:pt x="47" y="5"/>
                  <a:pt x="47" y="5"/>
                  <a:pt x="46" y="5"/>
                </a:cubicBezTo>
                <a:cubicBezTo>
                  <a:pt x="46" y="5"/>
                  <a:pt x="45" y="5"/>
                  <a:pt x="45" y="5"/>
                </a:cubicBezTo>
                <a:cubicBezTo>
                  <a:pt x="42" y="7"/>
                  <a:pt x="42" y="7"/>
                  <a:pt x="42" y="7"/>
                </a:cubicBezTo>
                <a:cubicBezTo>
                  <a:pt x="40" y="6"/>
                  <a:pt x="38" y="5"/>
                  <a:pt x="36" y="4"/>
                </a:cubicBezTo>
                <a:cubicBezTo>
                  <a:pt x="36" y="2"/>
                  <a:pt x="36" y="2"/>
                  <a:pt x="36" y="2"/>
                </a:cubicBezTo>
                <a:cubicBezTo>
                  <a:pt x="35" y="1"/>
                  <a:pt x="35" y="0"/>
                  <a:pt x="34" y="0"/>
                </a:cubicBezTo>
                <a:cubicBezTo>
                  <a:pt x="26" y="0"/>
                  <a:pt x="26" y="0"/>
                  <a:pt x="26" y="0"/>
                </a:cubicBezTo>
                <a:cubicBezTo>
                  <a:pt x="25" y="0"/>
                  <a:pt x="24" y="1"/>
                  <a:pt x="24" y="2"/>
                </a:cubicBezTo>
                <a:cubicBezTo>
                  <a:pt x="23" y="4"/>
                  <a:pt x="23" y="4"/>
                  <a:pt x="23" y="4"/>
                </a:cubicBezTo>
                <a:cubicBezTo>
                  <a:pt x="21" y="5"/>
                  <a:pt x="19" y="6"/>
                  <a:pt x="17" y="7"/>
                </a:cubicBezTo>
                <a:cubicBezTo>
                  <a:pt x="14" y="5"/>
                  <a:pt x="14" y="5"/>
                  <a:pt x="14" y="5"/>
                </a:cubicBezTo>
                <a:cubicBezTo>
                  <a:pt x="14" y="5"/>
                  <a:pt x="13" y="5"/>
                  <a:pt x="13" y="5"/>
                </a:cubicBezTo>
                <a:cubicBezTo>
                  <a:pt x="12" y="5"/>
                  <a:pt x="12" y="5"/>
                  <a:pt x="12" y="5"/>
                </a:cubicBezTo>
                <a:cubicBezTo>
                  <a:pt x="6" y="11"/>
                  <a:pt x="6" y="11"/>
                  <a:pt x="6" y="11"/>
                </a:cubicBezTo>
                <a:cubicBezTo>
                  <a:pt x="5" y="12"/>
                  <a:pt x="6" y="13"/>
                  <a:pt x="6" y="14"/>
                </a:cubicBezTo>
                <a:cubicBezTo>
                  <a:pt x="8" y="16"/>
                  <a:pt x="8" y="16"/>
                  <a:pt x="8" y="16"/>
                </a:cubicBezTo>
                <a:cubicBezTo>
                  <a:pt x="7" y="18"/>
                  <a:pt x="6" y="20"/>
                  <a:pt x="5" y="22"/>
                </a:cubicBezTo>
                <a:cubicBezTo>
                  <a:pt x="2" y="23"/>
                  <a:pt x="2" y="23"/>
                  <a:pt x="2" y="23"/>
                </a:cubicBezTo>
                <a:cubicBezTo>
                  <a:pt x="1" y="23"/>
                  <a:pt x="0" y="24"/>
                  <a:pt x="0" y="25"/>
                </a:cubicBezTo>
                <a:cubicBezTo>
                  <a:pt x="0" y="33"/>
                  <a:pt x="0" y="33"/>
                  <a:pt x="0" y="33"/>
                </a:cubicBezTo>
                <a:cubicBezTo>
                  <a:pt x="0" y="34"/>
                  <a:pt x="1" y="35"/>
                  <a:pt x="2" y="35"/>
                </a:cubicBezTo>
                <a:cubicBezTo>
                  <a:pt x="5" y="36"/>
                  <a:pt x="5" y="36"/>
                  <a:pt x="5" y="36"/>
                </a:cubicBezTo>
                <a:cubicBezTo>
                  <a:pt x="6" y="38"/>
                  <a:pt x="7" y="40"/>
                  <a:pt x="8" y="42"/>
                </a:cubicBezTo>
                <a:cubicBezTo>
                  <a:pt x="6" y="44"/>
                  <a:pt x="6" y="44"/>
                  <a:pt x="6" y="44"/>
                </a:cubicBezTo>
                <a:cubicBezTo>
                  <a:pt x="6" y="45"/>
                  <a:pt x="5" y="46"/>
                  <a:pt x="6" y="47"/>
                </a:cubicBezTo>
                <a:cubicBezTo>
                  <a:pt x="12" y="53"/>
                  <a:pt x="12" y="53"/>
                  <a:pt x="12" y="53"/>
                </a:cubicBezTo>
                <a:cubicBezTo>
                  <a:pt x="12" y="53"/>
                  <a:pt x="12" y="53"/>
                  <a:pt x="13" y="53"/>
                </a:cubicBezTo>
                <a:cubicBezTo>
                  <a:pt x="13" y="53"/>
                  <a:pt x="14" y="53"/>
                  <a:pt x="14" y="53"/>
                </a:cubicBezTo>
                <a:cubicBezTo>
                  <a:pt x="17" y="51"/>
                  <a:pt x="17" y="51"/>
                  <a:pt x="17" y="51"/>
                </a:cubicBezTo>
                <a:cubicBezTo>
                  <a:pt x="19" y="52"/>
                  <a:pt x="21" y="53"/>
                  <a:pt x="23" y="54"/>
                </a:cubicBezTo>
                <a:cubicBezTo>
                  <a:pt x="24" y="56"/>
                  <a:pt x="24" y="56"/>
                  <a:pt x="24" y="56"/>
                </a:cubicBezTo>
                <a:cubicBezTo>
                  <a:pt x="24" y="57"/>
                  <a:pt x="25" y="58"/>
                  <a:pt x="26" y="58"/>
                </a:cubicBezTo>
                <a:cubicBezTo>
                  <a:pt x="34" y="58"/>
                  <a:pt x="34" y="58"/>
                  <a:pt x="34" y="58"/>
                </a:cubicBezTo>
                <a:cubicBezTo>
                  <a:pt x="35" y="58"/>
                  <a:pt x="35" y="57"/>
                  <a:pt x="36" y="56"/>
                </a:cubicBezTo>
                <a:cubicBezTo>
                  <a:pt x="36" y="54"/>
                  <a:pt x="36" y="54"/>
                  <a:pt x="36" y="54"/>
                </a:cubicBezTo>
                <a:cubicBezTo>
                  <a:pt x="38" y="53"/>
                  <a:pt x="40" y="52"/>
                  <a:pt x="42" y="51"/>
                </a:cubicBezTo>
                <a:cubicBezTo>
                  <a:pt x="45" y="53"/>
                  <a:pt x="45" y="53"/>
                  <a:pt x="45" y="53"/>
                </a:cubicBezTo>
                <a:cubicBezTo>
                  <a:pt x="45" y="53"/>
                  <a:pt x="46" y="53"/>
                  <a:pt x="46" y="53"/>
                </a:cubicBezTo>
                <a:cubicBezTo>
                  <a:pt x="47" y="53"/>
                  <a:pt x="47" y="53"/>
                  <a:pt x="48" y="53"/>
                </a:cubicBezTo>
                <a:cubicBezTo>
                  <a:pt x="53" y="47"/>
                  <a:pt x="53" y="47"/>
                  <a:pt x="53" y="47"/>
                </a:cubicBezTo>
                <a:cubicBezTo>
                  <a:pt x="54" y="46"/>
                  <a:pt x="54" y="45"/>
                  <a:pt x="53" y="44"/>
                </a:cubicBezTo>
                <a:cubicBezTo>
                  <a:pt x="52" y="42"/>
                  <a:pt x="52" y="42"/>
                  <a:pt x="52" y="42"/>
                </a:cubicBezTo>
                <a:cubicBezTo>
                  <a:pt x="53" y="40"/>
                  <a:pt x="54" y="38"/>
                  <a:pt x="54" y="36"/>
                </a:cubicBezTo>
                <a:cubicBezTo>
                  <a:pt x="57" y="35"/>
                  <a:pt x="57" y="35"/>
                  <a:pt x="57" y="35"/>
                </a:cubicBezTo>
                <a:cubicBezTo>
                  <a:pt x="58" y="35"/>
                  <a:pt x="59" y="34"/>
                  <a:pt x="59" y="33"/>
                </a:cubicBezTo>
                <a:cubicBezTo>
                  <a:pt x="59" y="25"/>
                  <a:pt x="59" y="25"/>
                  <a:pt x="59" y="25"/>
                </a:cubicBezTo>
                <a:cubicBezTo>
                  <a:pt x="59" y="24"/>
                  <a:pt x="58" y="23"/>
                  <a:pt x="57" y="23"/>
                </a:cubicBezTo>
                <a:close/>
                <a:moveTo>
                  <a:pt x="56" y="32"/>
                </a:moveTo>
                <a:cubicBezTo>
                  <a:pt x="56" y="32"/>
                  <a:pt x="56" y="32"/>
                  <a:pt x="56" y="32"/>
                </a:cubicBezTo>
                <a:cubicBezTo>
                  <a:pt x="54" y="33"/>
                  <a:pt x="54" y="33"/>
                  <a:pt x="54" y="33"/>
                </a:cubicBezTo>
                <a:cubicBezTo>
                  <a:pt x="53" y="33"/>
                  <a:pt x="52" y="34"/>
                  <a:pt x="52" y="35"/>
                </a:cubicBezTo>
                <a:cubicBezTo>
                  <a:pt x="51" y="37"/>
                  <a:pt x="50" y="39"/>
                  <a:pt x="49" y="40"/>
                </a:cubicBezTo>
                <a:cubicBezTo>
                  <a:pt x="49" y="41"/>
                  <a:pt x="49" y="42"/>
                  <a:pt x="49" y="43"/>
                </a:cubicBezTo>
                <a:cubicBezTo>
                  <a:pt x="51" y="46"/>
                  <a:pt x="51" y="46"/>
                  <a:pt x="51" y="46"/>
                </a:cubicBezTo>
                <a:cubicBezTo>
                  <a:pt x="46" y="50"/>
                  <a:pt x="46" y="50"/>
                  <a:pt x="46" y="50"/>
                </a:cubicBezTo>
                <a:cubicBezTo>
                  <a:pt x="46" y="50"/>
                  <a:pt x="46" y="50"/>
                  <a:pt x="46" y="50"/>
                </a:cubicBezTo>
                <a:cubicBezTo>
                  <a:pt x="44" y="49"/>
                  <a:pt x="44" y="49"/>
                  <a:pt x="44" y="49"/>
                </a:cubicBezTo>
                <a:cubicBezTo>
                  <a:pt x="43" y="48"/>
                  <a:pt x="43" y="48"/>
                  <a:pt x="42" y="48"/>
                </a:cubicBezTo>
                <a:cubicBezTo>
                  <a:pt x="42" y="48"/>
                  <a:pt x="41" y="48"/>
                  <a:pt x="41" y="49"/>
                </a:cubicBezTo>
                <a:cubicBezTo>
                  <a:pt x="39" y="50"/>
                  <a:pt x="37" y="50"/>
                  <a:pt x="36" y="51"/>
                </a:cubicBezTo>
                <a:cubicBezTo>
                  <a:pt x="35" y="51"/>
                  <a:pt x="34" y="52"/>
                  <a:pt x="34" y="53"/>
                </a:cubicBezTo>
                <a:cubicBezTo>
                  <a:pt x="33" y="56"/>
                  <a:pt x="33" y="56"/>
                  <a:pt x="33" y="56"/>
                </a:cubicBezTo>
                <a:cubicBezTo>
                  <a:pt x="33" y="56"/>
                  <a:pt x="33" y="56"/>
                  <a:pt x="33" y="56"/>
                </a:cubicBezTo>
                <a:cubicBezTo>
                  <a:pt x="26" y="56"/>
                  <a:pt x="26" y="56"/>
                  <a:pt x="26" y="56"/>
                </a:cubicBezTo>
                <a:cubicBezTo>
                  <a:pt x="26" y="53"/>
                  <a:pt x="26" y="53"/>
                  <a:pt x="26" y="53"/>
                </a:cubicBezTo>
                <a:cubicBezTo>
                  <a:pt x="25" y="52"/>
                  <a:pt x="25" y="51"/>
                  <a:pt x="24" y="51"/>
                </a:cubicBezTo>
                <a:cubicBezTo>
                  <a:pt x="22" y="50"/>
                  <a:pt x="20" y="50"/>
                  <a:pt x="18" y="49"/>
                </a:cubicBezTo>
                <a:cubicBezTo>
                  <a:pt x="18" y="48"/>
                  <a:pt x="17" y="48"/>
                  <a:pt x="17" y="48"/>
                </a:cubicBezTo>
                <a:cubicBezTo>
                  <a:pt x="16" y="48"/>
                  <a:pt x="16" y="48"/>
                  <a:pt x="16" y="49"/>
                </a:cubicBezTo>
                <a:cubicBezTo>
                  <a:pt x="13" y="50"/>
                  <a:pt x="13" y="50"/>
                  <a:pt x="13" y="50"/>
                </a:cubicBezTo>
                <a:cubicBezTo>
                  <a:pt x="13" y="50"/>
                  <a:pt x="13" y="50"/>
                  <a:pt x="13" y="50"/>
                </a:cubicBezTo>
                <a:cubicBezTo>
                  <a:pt x="8" y="46"/>
                  <a:pt x="8" y="46"/>
                  <a:pt x="8" y="46"/>
                </a:cubicBezTo>
                <a:cubicBezTo>
                  <a:pt x="10" y="43"/>
                  <a:pt x="10" y="43"/>
                  <a:pt x="10" y="43"/>
                </a:cubicBezTo>
                <a:cubicBezTo>
                  <a:pt x="10" y="42"/>
                  <a:pt x="10" y="41"/>
                  <a:pt x="10" y="40"/>
                </a:cubicBezTo>
                <a:cubicBezTo>
                  <a:pt x="9" y="39"/>
                  <a:pt x="8" y="37"/>
                  <a:pt x="8" y="35"/>
                </a:cubicBezTo>
                <a:cubicBezTo>
                  <a:pt x="7" y="34"/>
                  <a:pt x="7" y="33"/>
                  <a:pt x="6" y="33"/>
                </a:cubicBezTo>
                <a:cubicBezTo>
                  <a:pt x="3" y="32"/>
                  <a:pt x="3" y="32"/>
                  <a:pt x="3" y="32"/>
                </a:cubicBezTo>
                <a:cubicBezTo>
                  <a:pt x="3" y="32"/>
                  <a:pt x="3" y="32"/>
                  <a:pt x="3" y="32"/>
                </a:cubicBezTo>
                <a:cubicBezTo>
                  <a:pt x="3" y="26"/>
                  <a:pt x="3" y="26"/>
                  <a:pt x="3" y="26"/>
                </a:cubicBezTo>
                <a:cubicBezTo>
                  <a:pt x="6" y="25"/>
                  <a:pt x="6" y="25"/>
                  <a:pt x="6" y="25"/>
                </a:cubicBezTo>
                <a:cubicBezTo>
                  <a:pt x="7" y="25"/>
                  <a:pt x="7" y="24"/>
                  <a:pt x="8" y="23"/>
                </a:cubicBezTo>
                <a:cubicBezTo>
                  <a:pt x="8" y="21"/>
                  <a:pt x="9" y="19"/>
                  <a:pt x="10" y="18"/>
                </a:cubicBezTo>
                <a:cubicBezTo>
                  <a:pt x="10" y="17"/>
                  <a:pt x="10" y="16"/>
                  <a:pt x="10" y="15"/>
                </a:cubicBezTo>
                <a:cubicBezTo>
                  <a:pt x="8" y="12"/>
                  <a:pt x="8" y="12"/>
                  <a:pt x="8" y="12"/>
                </a:cubicBezTo>
                <a:cubicBezTo>
                  <a:pt x="8" y="12"/>
                  <a:pt x="8" y="12"/>
                  <a:pt x="8" y="12"/>
                </a:cubicBezTo>
                <a:cubicBezTo>
                  <a:pt x="13" y="8"/>
                  <a:pt x="13" y="8"/>
                  <a:pt x="13" y="8"/>
                </a:cubicBezTo>
                <a:cubicBezTo>
                  <a:pt x="16" y="9"/>
                  <a:pt x="16" y="9"/>
                  <a:pt x="16" y="9"/>
                </a:cubicBezTo>
                <a:cubicBezTo>
                  <a:pt x="16" y="10"/>
                  <a:pt x="16" y="10"/>
                  <a:pt x="17" y="10"/>
                </a:cubicBezTo>
                <a:cubicBezTo>
                  <a:pt x="17" y="10"/>
                  <a:pt x="18" y="10"/>
                  <a:pt x="18" y="9"/>
                </a:cubicBezTo>
                <a:cubicBezTo>
                  <a:pt x="20" y="8"/>
                  <a:pt x="22" y="8"/>
                  <a:pt x="24" y="7"/>
                </a:cubicBezTo>
                <a:cubicBezTo>
                  <a:pt x="25" y="7"/>
                  <a:pt x="25" y="6"/>
                  <a:pt x="26" y="5"/>
                </a:cubicBezTo>
                <a:cubicBezTo>
                  <a:pt x="26" y="2"/>
                  <a:pt x="26" y="2"/>
                  <a:pt x="26" y="2"/>
                </a:cubicBezTo>
                <a:cubicBezTo>
                  <a:pt x="33" y="2"/>
                  <a:pt x="33" y="2"/>
                  <a:pt x="33" y="2"/>
                </a:cubicBezTo>
                <a:cubicBezTo>
                  <a:pt x="33" y="2"/>
                  <a:pt x="33" y="2"/>
                  <a:pt x="33" y="2"/>
                </a:cubicBezTo>
                <a:cubicBezTo>
                  <a:pt x="34" y="5"/>
                  <a:pt x="34" y="5"/>
                  <a:pt x="34" y="5"/>
                </a:cubicBezTo>
                <a:cubicBezTo>
                  <a:pt x="34" y="6"/>
                  <a:pt x="35" y="7"/>
                  <a:pt x="36" y="7"/>
                </a:cubicBezTo>
                <a:cubicBezTo>
                  <a:pt x="37" y="8"/>
                  <a:pt x="39" y="8"/>
                  <a:pt x="41" y="9"/>
                </a:cubicBezTo>
                <a:cubicBezTo>
                  <a:pt x="41" y="10"/>
                  <a:pt x="42" y="10"/>
                  <a:pt x="42" y="10"/>
                </a:cubicBezTo>
                <a:cubicBezTo>
                  <a:pt x="43" y="10"/>
                  <a:pt x="43" y="10"/>
                  <a:pt x="44" y="9"/>
                </a:cubicBezTo>
                <a:cubicBezTo>
                  <a:pt x="46" y="8"/>
                  <a:pt x="46" y="8"/>
                  <a:pt x="46" y="8"/>
                </a:cubicBezTo>
                <a:cubicBezTo>
                  <a:pt x="51" y="12"/>
                  <a:pt x="51" y="12"/>
                  <a:pt x="51" y="12"/>
                </a:cubicBezTo>
                <a:cubicBezTo>
                  <a:pt x="51" y="12"/>
                  <a:pt x="51" y="12"/>
                  <a:pt x="51" y="13"/>
                </a:cubicBezTo>
                <a:cubicBezTo>
                  <a:pt x="49" y="15"/>
                  <a:pt x="49" y="15"/>
                  <a:pt x="49" y="15"/>
                </a:cubicBezTo>
                <a:cubicBezTo>
                  <a:pt x="49" y="16"/>
                  <a:pt x="49" y="17"/>
                  <a:pt x="49" y="18"/>
                </a:cubicBezTo>
                <a:cubicBezTo>
                  <a:pt x="50" y="19"/>
                  <a:pt x="51" y="21"/>
                  <a:pt x="52" y="23"/>
                </a:cubicBezTo>
                <a:cubicBezTo>
                  <a:pt x="52" y="24"/>
                  <a:pt x="53" y="25"/>
                  <a:pt x="54" y="25"/>
                </a:cubicBezTo>
                <a:cubicBezTo>
                  <a:pt x="56" y="26"/>
                  <a:pt x="56" y="26"/>
                  <a:pt x="56" y="26"/>
                </a:cubicBezTo>
                <a:lnTo>
                  <a:pt x="56" y="32"/>
                </a:lnTo>
                <a:close/>
                <a:moveTo>
                  <a:pt x="30" y="16"/>
                </a:moveTo>
                <a:cubicBezTo>
                  <a:pt x="22" y="16"/>
                  <a:pt x="16" y="22"/>
                  <a:pt x="16" y="29"/>
                </a:cubicBezTo>
                <a:cubicBezTo>
                  <a:pt x="16" y="36"/>
                  <a:pt x="22" y="42"/>
                  <a:pt x="30" y="42"/>
                </a:cubicBezTo>
                <a:cubicBezTo>
                  <a:pt x="37" y="42"/>
                  <a:pt x="43" y="36"/>
                  <a:pt x="43" y="29"/>
                </a:cubicBezTo>
                <a:cubicBezTo>
                  <a:pt x="43" y="22"/>
                  <a:pt x="37" y="16"/>
                  <a:pt x="30" y="16"/>
                </a:cubicBezTo>
                <a:close/>
                <a:moveTo>
                  <a:pt x="30" y="40"/>
                </a:moveTo>
                <a:cubicBezTo>
                  <a:pt x="24" y="40"/>
                  <a:pt x="19" y="35"/>
                  <a:pt x="19" y="29"/>
                </a:cubicBezTo>
                <a:cubicBezTo>
                  <a:pt x="19" y="23"/>
                  <a:pt x="24" y="18"/>
                  <a:pt x="30" y="18"/>
                </a:cubicBezTo>
                <a:cubicBezTo>
                  <a:pt x="36" y="18"/>
                  <a:pt x="40" y="23"/>
                  <a:pt x="40" y="29"/>
                </a:cubicBezTo>
                <a:cubicBezTo>
                  <a:pt x="40" y="35"/>
                  <a:pt x="36" y="40"/>
                  <a:pt x="30" y="40"/>
                </a:cubicBez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latin typeface="Calibri" panose="020F0502020204030204"/>
              <a:ea typeface="+mn-ea"/>
              <a:cs typeface="Cordia New" panose="020B0304020202020204" pitchFamily="34" charset="-34"/>
            </a:endParaRPr>
          </a:p>
        </p:txBody>
      </p:sp>
      <p:sp>
        <p:nvSpPr>
          <p:cNvPr id="22" name="Freeform 89"/>
          <p:cNvSpPr>
            <a:spLocks noEditPoints="1"/>
          </p:cNvSpPr>
          <p:nvPr/>
        </p:nvSpPr>
        <p:spPr bwMode="auto">
          <a:xfrm>
            <a:off x="6465394" y="5265761"/>
            <a:ext cx="374886" cy="306723"/>
          </a:xfrm>
          <a:custGeom>
            <a:avLst/>
            <a:gdLst>
              <a:gd name="T0" fmla="*/ 40 w 59"/>
              <a:gd name="T1" fmla="*/ 5 h 48"/>
              <a:gd name="T2" fmla="*/ 24 w 59"/>
              <a:gd name="T3" fmla="*/ 0 h 48"/>
              <a:gd name="T4" fmla="*/ 3 w 59"/>
              <a:gd name="T5" fmla="*/ 5 h 48"/>
              <a:gd name="T6" fmla="*/ 0 w 59"/>
              <a:gd name="T7" fmla="*/ 21 h 48"/>
              <a:gd name="T8" fmla="*/ 3 w 59"/>
              <a:gd name="T9" fmla="*/ 45 h 48"/>
              <a:gd name="T10" fmla="*/ 54 w 59"/>
              <a:gd name="T11" fmla="*/ 48 h 48"/>
              <a:gd name="T12" fmla="*/ 56 w 59"/>
              <a:gd name="T13" fmla="*/ 24 h 48"/>
              <a:gd name="T14" fmla="*/ 59 w 59"/>
              <a:gd name="T15" fmla="*/ 8 h 48"/>
              <a:gd name="T16" fmla="*/ 24 w 59"/>
              <a:gd name="T17" fmla="*/ 3 h 48"/>
              <a:gd name="T18" fmla="*/ 38 w 59"/>
              <a:gd name="T19" fmla="*/ 5 h 48"/>
              <a:gd name="T20" fmla="*/ 24 w 59"/>
              <a:gd name="T21" fmla="*/ 3 h 48"/>
              <a:gd name="T22" fmla="*/ 6 w 59"/>
              <a:gd name="T23" fmla="*/ 45 h 48"/>
              <a:gd name="T24" fmla="*/ 11 w 59"/>
              <a:gd name="T25" fmla="*/ 24 h 48"/>
              <a:gd name="T26" fmla="*/ 14 w 59"/>
              <a:gd name="T27" fmla="*/ 29 h 48"/>
              <a:gd name="T28" fmla="*/ 22 w 59"/>
              <a:gd name="T29" fmla="*/ 27 h 48"/>
              <a:gd name="T30" fmla="*/ 38 w 59"/>
              <a:gd name="T31" fmla="*/ 24 h 48"/>
              <a:gd name="T32" fmla="*/ 40 w 59"/>
              <a:gd name="T33" fmla="*/ 29 h 48"/>
              <a:gd name="T34" fmla="*/ 48 w 59"/>
              <a:gd name="T35" fmla="*/ 27 h 48"/>
              <a:gd name="T36" fmla="*/ 54 w 59"/>
              <a:gd name="T37" fmla="*/ 24 h 48"/>
              <a:gd name="T38" fmla="*/ 14 w 59"/>
              <a:gd name="T39" fmla="*/ 27 h 48"/>
              <a:gd name="T40" fmla="*/ 19 w 59"/>
              <a:gd name="T41" fmla="*/ 19 h 48"/>
              <a:gd name="T42" fmla="*/ 14 w 59"/>
              <a:gd name="T43" fmla="*/ 27 h 48"/>
              <a:gd name="T44" fmla="*/ 40 w 59"/>
              <a:gd name="T45" fmla="*/ 19 h 48"/>
              <a:gd name="T46" fmla="*/ 46 w 59"/>
              <a:gd name="T47" fmla="*/ 27 h 48"/>
              <a:gd name="T48" fmla="*/ 56 w 59"/>
              <a:gd name="T49" fmla="*/ 21 h 48"/>
              <a:gd name="T50" fmla="*/ 48 w 59"/>
              <a:gd name="T51" fmla="*/ 19 h 48"/>
              <a:gd name="T52" fmla="*/ 40 w 59"/>
              <a:gd name="T53" fmla="*/ 16 h 48"/>
              <a:gd name="T54" fmla="*/ 38 w 59"/>
              <a:gd name="T55" fmla="*/ 21 h 48"/>
              <a:gd name="T56" fmla="*/ 22 w 59"/>
              <a:gd name="T57" fmla="*/ 19 h 48"/>
              <a:gd name="T58" fmla="*/ 14 w 59"/>
              <a:gd name="T59" fmla="*/ 16 h 48"/>
              <a:gd name="T60" fmla="*/ 11 w 59"/>
              <a:gd name="T61" fmla="*/ 21 h 48"/>
              <a:gd name="T62" fmla="*/ 3 w 59"/>
              <a:gd name="T63" fmla="*/ 8 h 48"/>
              <a:gd name="T64" fmla="*/ 56 w 59"/>
              <a:gd name="T65" fmla="*/ 2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9" h="48">
                <a:moveTo>
                  <a:pt x="56" y="5"/>
                </a:moveTo>
                <a:cubicBezTo>
                  <a:pt x="40" y="5"/>
                  <a:pt x="40" y="5"/>
                  <a:pt x="40" y="5"/>
                </a:cubicBezTo>
                <a:cubicBezTo>
                  <a:pt x="40" y="2"/>
                  <a:pt x="38" y="0"/>
                  <a:pt x="35" y="0"/>
                </a:cubicBezTo>
                <a:cubicBezTo>
                  <a:pt x="24" y="0"/>
                  <a:pt x="24" y="0"/>
                  <a:pt x="24" y="0"/>
                </a:cubicBezTo>
                <a:cubicBezTo>
                  <a:pt x="21" y="0"/>
                  <a:pt x="19" y="2"/>
                  <a:pt x="19" y="5"/>
                </a:cubicBezTo>
                <a:cubicBezTo>
                  <a:pt x="3" y="5"/>
                  <a:pt x="3" y="5"/>
                  <a:pt x="3" y="5"/>
                </a:cubicBezTo>
                <a:cubicBezTo>
                  <a:pt x="2" y="5"/>
                  <a:pt x="0" y="7"/>
                  <a:pt x="0" y="8"/>
                </a:cubicBezTo>
                <a:cubicBezTo>
                  <a:pt x="0" y="21"/>
                  <a:pt x="0" y="21"/>
                  <a:pt x="0" y="21"/>
                </a:cubicBezTo>
                <a:cubicBezTo>
                  <a:pt x="0" y="23"/>
                  <a:pt x="2" y="24"/>
                  <a:pt x="3" y="24"/>
                </a:cubicBezTo>
                <a:cubicBezTo>
                  <a:pt x="3" y="45"/>
                  <a:pt x="3" y="45"/>
                  <a:pt x="3" y="45"/>
                </a:cubicBezTo>
                <a:cubicBezTo>
                  <a:pt x="3" y="47"/>
                  <a:pt x="4" y="48"/>
                  <a:pt x="6" y="48"/>
                </a:cubicBezTo>
                <a:cubicBezTo>
                  <a:pt x="54" y="48"/>
                  <a:pt x="54" y="48"/>
                  <a:pt x="54" y="48"/>
                </a:cubicBezTo>
                <a:cubicBezTo>
                  <a:pt x="55" y="48"/>
                  <a:pt x="56" y="47"/>
                  <a:pt x="56" y="45"/>
                </a:cubicBezTo>
                <a:cubicBezTo>
                  <a:pt x="56" y="24"/>
                  <a:pt x="56" y="24"/>
                  <a:pt x="56" y="24"/>
                </a:cubicBezTo>
                <a:cubicBezTo>
                  <a:pt x="58" y="24"/>
                  <a:pt x="59" y="23"/>
                  <a:pt x="59" y="21"/>
                </a:cubicBezTo>
                <a:cubicBezTo>
                  <a:pt x="59" y="8"/>
                  <a:pt x="59" y="8"/>
                  <a:pt x="59" y="8"/>
                </a:cubicBezTo>
                <a:cubicBezTo>
                  <a:pt x="59" y="7"/>
                  <a:pt x="58" y="5"/>
                  <a:pt x="56" y="5"/>
                </a:cubicBezTo>
                <a:close/>
                <a:moveTo>
                  <a:pt x="24" y="3"/>
                </a:moveTo>
                <a:cubicBezTo>
                  <a:pt x="35" y="3"/>
                  <a:pt x="35" y="3"/>
                  <a:pt x="35" y="3"/>
                </a:cubicBezTo>
                <a:cubicBezTo>
                  <a:pt x="36" y="3"/>
                  <a:pt x="38" y="4"/>
                  <a:pt x="38" y="5"/>
                </a:cubicBezTo>
                <a:cubicBezTo>
                  <a:pt x="22" y="5"/>
                  <a:pt x="22" y="5"/>
                  <a:pt x="22" y="5"/>
                </a:cubicBezTo>
                <a:cubicBezTo>
                  <a:pt x="22" y="4"/>
                  <a:pt x="23" y="3"/>
                  <a:pt x="24" y="3"/>
                </a:cubicBezTo>
                <a:close/>
                <a:moveTo>
                  <a:pt x="54" y="45"/>
                </a:moveTo>
                <a:cubicBezTo>
                  <a:pt x="6" y="45"/>
                  <a:pt x="6" y="45"/>
                  <a:pt x="6" y="45"/>
                </a:cubicBezTo>
                <a:cubicBezTo>
                  <a:pt x="6" y="24"/>
                  <a:pt x="6" y="24"/>
                  <a:pt x="6" y="24"/>
                </a:cubicBezTo>
                <a:cubicBezTo>
                  <a:pt x="11" y="24"/>
                  <a:pt x="11" y="24"/>
                  <a:pt x="11" y="24"/>
                </a:cubicBezTo>
                <a:cubicBezTo>
                  <a:pt x="11" y="27"/>
                  <a:pt x="11" y="27"/>
                  <a:pt x="11" y="27"/>
                </a:cubicBezTo>
                <a:cubicBezTo>
                  <a:pt x="11" y="28"/>
                  <a:pt x="12" y="29"/>
                  <a:pt x="14" y="29"/>
                </a:cubicBezTo>
                <a:cubicBezTo>
                  <a:pt x="19" y="29"/>
                  <a:pt x="19" y="29"/>
                  <a:pt x="19" y="29"/>
                </a:cubicBezTo>
                <a:cubicBezTo>
                  <a:pt x="20" y="29"/>
                  <a:pt x="22" y="28"/>
                  <a:pt x="22" y="27"/>
                </a:cubicBezTo>
                <a:cubicBezTo>
                  <a:pt x="22" y="24"/>
                  <a:pt x="22" y="24"/>
                  <a:pt x="22" y="24"/>
                </a:cubicBezTo>
                <a:cubicBezTo>
                  <a:pt x="38" y="24"/>
                  <a:pt x="38" y="24"/>
                  <a:pt x="38" y="24"/>
                </a:cubicBezTo>
                <a:cubicBezTo>
                  <a:pt x="38" y="27"/>
                  <a:pt x="38" y="27"/>
                  <a:pt x="38" y="27"/>
                </a:cubicBezTo>
                <a:cubicBezTo>
                  <a:pt x="38" y="28"/>
                  <a:pt x="39" y="29"/>
                  <a:pt x="40" y="29"/>
                </a:cubicBezTo>
                <a:cubicBezTo>
                  <a:pt x="46" y="29"/>
                  <a:pt x="46" y="29"/>
                  <a:pt x="46" y="29"/>
                </a:cubicBezTo>
                <a:cubicBezTo>
                  <a:pt x="47" y="29"/>
                  <a:pt x="48" y="28"/>
                  <a:pt x="48" y="27"/>
                </a:cubicBezTo>
                <a:cubicBezTo>
                  <a:pt x="48" y="24"/>
                  <a:pt x="48" y="24"/>
                  <a:pt x="48" y="24"/>
                </a:cubicBezTo>
                <a:cubicBezTo>
                  <a:pt x="54" y="24"/>
                  <a:pt x="54" y="24"/>
                  <a:pt x="54" y="24"/>
                </a:cubicBezTo>
                <a:lnTo>
                  <a:pt x="54" y="45"/>
                </a:lnTo>
                <a:close/>
                <a:moveTo>
                  <a:pt x="14" y="27"/>
                </a:moveTo>
                <a:cubicBezTo>
                  <a:pt x="14" y="19"/>
                  <a:pt x="14" y="19"/>
                  <a:pt x="14" y="19"/>
                </a:cubicBezTo>
                <a:cubicBezTo>
                  <a:pt x="19" y="19"/>
                  <a:pt x="19" y="19"/>
                  <a:pt x="19" y="19"/>
                </a:cubicBezTo>
                <a:cubicBezTo>
                  <a:pt x="19" y="27"/>
                  <a:pt x="19" y="27"/>
                  <a:pt x="19" y="27"/>
                </a:cubicBezTo>
                <a:lnTo>
                  <a:pt x="14" y="27"/>
                </a:lnTo>
                <a:close/>
                <a:moveTo>
                  <a:pt x="40" y="27"/>
                </a:moveTo>
                <a:cubicBezTo>
                  <a:pt x="40" y="19"/>
                  <a:pt x="40" y="19"/>
                  <a:pt x="40" y="19"/>
                </a:cubicBezTo>
                <a:cubicBezTo>
                  <a:pt x="46" y="19"/>
                  <a:pt x="46" y="19"/>
                  <a:pt x="46" y="19"/>
                </a:cubicBezTo>
                <a:cubicBezTo>
                  <a:pt x="46" y="27"/>
                  <a:pt x="46" y="27"/>
                  <a:pt x="46" y="27"/>
                </a:cubicBezTo>
                <a:lnTo>
                  <a:pt x="40" y="27"/>
                </a:lnTo>
                <a:close/>
                <a:moveTo>
                  <a:pt x="56" y="21"/>
                </a:moveTo>
                <a:cubicBezTo>
                  <a:pt x="48" y="21"/>
                  <a:pt x="48" y="21"/>
                  <a:pt x="48" y="21"/>
                </a:cubicBezTo>
                <a:cubicBezTo>
                  <a:pt x="48" y="19"/>
                  <a:pt x="48" y="19"/>
                  <a:pt x="48" y="19"/>
                </a:cubicBezTo>
                <a:cubicBezTo>
                  <a:pt x="48" y="17"/>
                  <a:pt x="47" y="16"/>
                  <a:pt x="46" y="16"/>
                </a:cubicBezTo>
                <a:cubicBezTo>
                  <a:pt x="40" y="16"/>
                  <a:pt x="40" y="16"/>
                  <a:pt x="40" y="16"/>
                </a:cubicBezTo>
                <a:cubicBezTo>
                  <a:pt x="39" y="16"/>
                  <a:pt x="38" y="17"/>
                  <a:pt x="38" y="19"/>
                </a:cubicBezTo>
                <a:cubicBezTo>
                  <a:pt x="38" y="21"/>
                  <a:pt x="38" y="21"/>
                  <a:pt x="38" y="21"/>
                </a:cubicBezTo>
                <a:cubicBezTo>
                  <a:pt x="22" y="21"/>
                  <a:pt x="22" y="21"/>
                  <a:pt x="22" y="21"/>
                </a:cubicBezTo>
                <a:cubicBezTo>
                  <a:pt x="22" y="19"/>
                  <a:pt x="22" y="19"/>
                  <a:pt x="22" y="19"/>
                </a:cubicBezTo>
                <a:cubicBezTo>
                  <a:pt x="22" y="17"/>
                  <a:pt x="20" y="16"/>
                  <a:pt x="19" y="16"/>
                </a:cubicBezTo>
                <a:cubicBezTo>
                  <a:pt x="14" y="16"/>
                  <a:pt x="14" y="16"/>
                  <a:pt x="14" y="16"/>
                </a:cubicBezTo>
                <a:cubicBezTo>
                  <a:pt x="12" y="16"/>
                  <a:pt x="11" y="17"/>
                  <a:pt x="11" y="19"/>
                </a:cubicBezTo>
                <a:cubicBezTo>
                  <a:pt x="11" y="21"/>
                  <a:pt x="11" y="21"/>
                  <a:pt x="11" y="21"/>
                </a:cubicBezTo>
                <a:cubicBezTo>
                  <a:pt x="3" y="21"/>
                  <a:pt x="3" y="21"/>
                  <a:pt x="3" y="21"/>
                </a:cubicBezTo>
                <a:cubicBezTo>
                  <a:pt x="3" y="8"/>
                  <a:pt x="3" y="8"/>
                  <a:pt x="3" y="8"/>
                </a:cubicBezTo>
                <a:cubicBezTo>
                  <a:pt x="56" y="8"/>
                  <a:pt x="56" y="8"/>
                  <a:pt x="56" y="8"/>
                </a:cubicBezTo>
                <a:lnTo>
                  <a:pt x="56" y="21"/>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56BDBD"/>
              </a:solidFill>
              <a:effectLst/>
              <a:uLnTx/>
              <a:uFillTx/>
              <a:latin typeface="Calibri" panose="020F0502020204030204"/>
              <a:ea typeface="+mn-ea"/>
              <a:cs typeface="Cordia New" panose="020B0304020202020204" pitchFamily="34" charset="-34"/>
            </a:endParaRPr>
          </a:p>
        </p:txBody>
      </p:sp>
      <p:sp>
        <p:nvSpPr>
          <p:cNvPr id="2" name="文本框 1">
            <a:extLst>
              <a:ext uri="{FF2B5EF4-FFF2-40B4-BE49-F238E27FC236}">
                <a16:creationId xmlns:a16="http://schemas.microsoft.com/office/drawing/2014/main" id="{EAA6E02F-1611-42D9-91DC-F73D54885607}"/>
              </a:ext>
            </a:extLst>
          </p:cNvPr>
          <p:cNvSpPr txBox="1"/>
          <p:nvPr/>
        </p:nvSpPr>
        <p:spPr>
          <a:xfrm>
            <a:off x="585926" y="623635"/>
            <a:ext cx="2698175" cy="523220"/>
          </a:xfrm>
          <a:prstGeom prst="rect">
            <a:avLst/>
          </a:prstGeom>
          <a:noFill/>
        </p:spPr>
        <p:txBody>
          <a:bodyPr wrap="none" rtlCol="0">
            <a:spAutoFit/>
          </a:bodyPr>
          <a:lstStyle/>
          <a:p>
            <a:r>
              <a:rPr lang="zh-CN" altLang="en-US" sz="2800" dirty="0">
                <a:solidFill>
                  <a:srgbClr val="324857"/>
                </a:solidFill>
              </a:rPr>
              <a:t>系统物理部署图</a:t>
            </a:r>
          </a:p>
        </p:txBody>
      </p:sp>
      <p:pic>
        <p:nvPicPr>
          <p:cNvPr id="11" name="图片 10">
            <a:extLst>
              <a:ext uri="{FF2B5EF4-FFF2-40B4-BE49-F238E27FC236}">
                <a16:creationId xmlns:a16="http://schemas.microsoft.com/office/drawing/2014/main" id="{800CC4B2-14AE-4985-8500-A1A5274BFA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054" y="1444604"/>
            <a:ext cx="10287892" cy="3962743"/>
          </a:xfrm>
          <a:prstGeom prst="rect">
            <a:avLst/>
          </a:prstGeom>
        </p:spPr>
      </p:pic>
    </p:spTree>
    <p:extLst>
      <p:ext uri="{BB962C8B-B14F-4D97-AF65-F5344CB8AC3E}">
        <p14:creationId xmlns:p14="http://schemas.microsoft.com/office/powerpoint/2010/main" val="30222856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CustomShape 1"/>
          <p:cNvSpPr/>
          <p:nvPr/>
        </p:nvSpPr>
        <p:spPr>
          <a:xfrm>
            <a:off x="0" y="342900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273" name="CustomShape 2"/>
          <p:cNvSpPr/>
          <p:nvPr/>
        </p:nvSpPr>
        <p:spPr>
          <a:xfrm>
            <a:off x="0" y="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274" name="CustomShape 3"/>
          <p:cNvSpPr/>
          <p:nvPr/>
        </p:nvSpPr>
        <p:spPr>
          <a:xfrm>
            <a:off x="6095880" y="342900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275" name="CustomShape 4"/>
          <p:cNvSpPr/>
          <p:nvPr/>
        </p:nvSpPr>
        <p:spPr>
          <a:xfrm>
            <a:off x="6095880" y="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276" name="CustomShape 5"/>
          <p:cNvSpPr/>
          <p:nvPr/>
        </p:nvSpPr>
        <p:spPr>
          <a:xfrm>
            <a:off x="254160" y="312120"/>
            <a:ext cx="11683800" cy="6233400"/>
          </a:xfrm>
          <a:prstGeom prst="rect">
            <a:avLst/>
          </a:prstGeom>
          <a:solidFill>
            <a:schemeClr val="bg1"/>
          </a:solidFill>
          <a:ln>
            <a:noFill/>
          </a:ln>
          <a:effectLst>
            <a:outerShdw blurRad="635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77" name="CustomShape 6"/>
          <p:cNvSpPr/>
          <p:nvPr/>
        </p:nvSpPr>
        <p:spPr>
          <a:xfrm>
            <a:off x="376560" y="174240"/>
            <a:ext cx="3794040" cy="83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75000"/>
              </a:lnSpc>
            </a:pPr>
            <a:r>
              <a:rPr lang="en-US" sz="2800" b="0" strike="noStrike" spc="-1">
                <a:solidFill>
                  <a:srgbClr val="324857"/>
                </a:solidFill>
                <a:latin typeface="微软雅黑"/>
                <a:ea typeface="微软雅黑"/>
              </a:rPr>
              <a:t>3.1  绪论</a:t>
            </a:r>
            <a:endParaRPr lang="en-US" sz="2800" b="0" strike="noStrike" spc="-1">
              <a:latin typeface="Arial"/>
            </a:endParaRPr>
          </a:p>
        </p:txBody>
      </p:sp>
      <p:sp>
        <p:nvSpPr>
          <p:cNvPr id="278" name="CustomShape 7"/>
          <p:cNvSpPr/>
          <p:nvPr/>
        </p:nvSpPr>
        <p:spPr>
          <a:xfrm>
            <a:off x="4518360" y="1989000"/>
            <a:ext cx="1353600" cy="1047600"/>
          </a:xfrm>
          <a:custGeom>
            <a:avLst/>
            <a:gdLst/>
            <a:ahLst/>
            <a:cxnLst/>
            <a:rect l="l" t="t" r="r" b="b"/>
            <a:pathLst>
              <a:path w="1341" h="1038">
                <a:moveTo>
                  <a:pt x="1341" y="1038"/>
                </a:moveTo>
                <a:lnTo>
                  <a:pt x="367" y="1038"/>
                </a:lnTo>
                <a:lnTo>
                  <a:pt x="367" y="854"/>
                </a:lnTo>
                <a:lnTo>
                  <a:pt x="311" y="854"/>
                </a:lnTo>
                <a:lnTo>
                  <a:pt x="311" y="939"/>
                </a:lnTo>
                <a:lnTo>
                  <a:pt x="0" y="515"/>
                </a:lnTo>
                <a:lnTo>
                  <a:pt x="311" y="92"/>
                </a:lnTo>
                <a:lnTo>
                  <a:pt x="311" y="183"/>
                </a:lnTo>
                <a:lnTo>
                  <a:pt x="367" y="183"/>
                </a:lnTo>
                <a:lnTo>
                  <a:pt x="367" y="0"/>
                </a:lnTo>
                <a:lnTo>
                  <a:pt x="367" y="0"/>
                </a:lnTo>
                <a:lnTo>
                  <a:pt x="367" y="0"/>
                </a:lnTo>
                <a:lnTo>
                  <a:pt x="1341" y="0"/>
                </a:lnTo>
                <a:lnTo>
                  <a:pt x="1341" y="1038"/>
                </a:lnTo>
                <a:close/>
              </a:path>
            </a:pathLst>
          </a:custGeom>
          <a:solidFill>
            <a:srgbClr val="5E86A2"/>
          </a:solidFill>
          <a:ln w="9360">
            <a:noFill/>
          </a:ln>
        </p:spPr>
        <p:style>
          <a:lnRef idx="0">
            <a:scrgbClr r="0" g="0" b="0"/>
          </a:lnRef>
          <a:fillRef idx="0">
            <a:scrgbClr r="0" g="0" b="0"/>
          </a:fillRef>
          <a:effectRef idx="0">
            <a:scrgbClr r="0" g="0" b="0"/>
          </a:effectRef>
          <a:fontRef idx="minor"/>
        </p:style>
      </p:sp>
      <p:sp>
        <p:nvSpPr>
          <p:cNvPr id="279" name="CustomShape 8"/>
          <p:cNvSpPr/>
          <p:nvPr/>
        </p:nvSpPr>
        <p:spPr>
          <a:xfrm>
            <a:off x="6159600" y="1989000"/>
            <a:ext cx="1353600" cy="1047600"/>
          </a:xfrm>
          <a:custGeom>
            <a:avLst/>
            <a:gdLst/>
            <a:ahLst/>
            <a:cxnLst/>
            <a:rect l="l" t="t" r="r" b="b"/>
            <a:pathLst>
              <a:path w="1341" h="1038">
                <a:moveTo>
                  <a:pt x="0" y="1038"/>
                </a:moveTo>
                <a:lnTo>
                  <a:pt x="967" y="1038"/>
                </a:lnTo>
                <a:lnTo>
                  <a:pt x="967" y="854"/>
                </a:lnTo>
                <a:lnTo>
                  <a:pt x="1023" y="854"/>
                </a:lnTo>
                <a:lnTo>
                  <a:pt x="1023" y="939"/>
                </a:lnTo>
                <a:lnTo>
                  <a:pt x="1341" y="515"/>
                </a:lnTo>
                <a:lnTo>
                  <a:pt x="1023" y="92"/>
                </a:lnTo>
                <a:lnTo>
                  <a:pt x="1023" y="183"/>
                </a:lnTo>
                <a:lnTo>
                  <a:pt x="967" y="183"/>
                </a:lnTo>
                <a:lnTo>
                  <a:pt x="967" y="0"/>
                </a:lnTo>
                <a:lnTo>
                  <a:pt x="967" y="0"/>
                </a:lnTo>
                <a:lnTo>
                  <a:pt x="967" y="0"/>
                </a:lnTo>
                <a:lnTo>
                  <a:pt x="0" y="0"/>
                </a:lnTo>
                <a:lnTo>
                  <a:pt x="0" y="1038"/>
                </a:lnTo>
                <a:close/>
              </a:path>
            </a:pathLst>
          </a:custGeom>
          <a:solidFill>
            <a:srgbClr val="324857"/>
          </a:solidFill>
          <a:ln w="9360">
            <a:noFill/>
          </a:ln>
        </p:spPr>
        <p:style>
          <a:lnRef idx="0">
            <a:scrgbClr r="0" g="0" b="0"/>
          </a:lnRef>
          <a:fillRef idx="0">
            <a:scrgbClr r="0" g="0" b="0"/>
          </a:fillRef>
          <a:effectRef idx="0">
            <a:scrgbClr r="0" g="0" b="0"/>
          </a:effectRef>
          <a:fontRef idx="minor"/>
        </p:style>
      </p:sp>
      <p:sp>
        <p:nvSpPr>
          <p:cNvPr id="280" name="CustomShape 9"/>
          <p:cNvSpPr/>
          <p:nvPr/>
        </p:nvSpPr>
        <p:spPr>
          <a:xfrm>
            <a:off x="4518360" y="3442320"/>
            <a:ext cx="1353600" cy="1047600"/>
          </a:xfrm>
          <a:custGeom>
            <a:avLst/>
            <a:gdLst/>
            <a:ahLst/>
            <a:cxnLst/>
            <a:rect l="l" t="t" r="r" b="b"/>
            <a:pathLst>
              <a:path w="1341" h="1038">
                <a:moveTo>
                  <a:pt x="1341" y="1038"/>
                </a:moveTo>
                <a:lnTo>
                  <a:pt x="367" y="1038"/>
                </a:lnTo>
                <a:lnTo>
                  <a:pt x="367" y="861"/>
                </a:lnTo>
                <a:lnTo>
                  <a:pt x="311" y="861"/>
                </a:lnTo>
                <a:lnTo>
                  <a:pt x="311" y="946"/>
                </a:lnTo>
                <a:lnTo>
                  <a:pt x="0" y="523"/>
                </a:lnTo>
                <a:lnTo>
                  <a:pt x="311" y="99"/>
                </a:lnTo>
                <a:lnTo>
                  <a:pt x="311" y="184"/>
                </a:lnTo>
                <a:lnTo>
                  <a:pt x="367" y="184"/>
                </a:lnTo>
                <a:lnTo>
                  <a:pt x="367" y="0"/>
                </a:lnTo>
                <a:lnTo>
                  <a:pt x="367" y="0"/>
                </a:lnTo>
                <a:lnTo>
                  <a:pt x="367" y="0"/>
                </a:lnTo>
                <a:lnTo>
                  <a:pt x="1341" y="0"/>
                </a:lnTo>
                <a:lnTo>
                  <a:pt x="1341" y="1038"/>
                </a:lnTo>
                <a:close/>
              </a:path>
            </a:pathLst>
          </a:custGeom>
          <a:solidFill>
            <a:srgbClr val="5E86A2"/>
          </a:solidFill>
          <a:ln w="9360">
            <a:noFill/>
          </a:ln>
        </p:spPr>
        <p:style>
          <a:lnRef idx="0">
            <a:scrgbClr r="0" g="0" b="0"/>
          </a:lnRef>
          <a:fillRef idx="0">
            <a:scrgbClr r="0" g="0" b="0"/>
          </a:fillRef>
          <a:effectRef idx="0">
            <a:scrgbClr r="0" g="0" b="0"/>
          </a:effectRef>
          <a:fontRef idx="minor"/>
        </p:style>
      </p:sp>
      <p:sp>
        <p:nvSpPr>
          <p:cNvPr id="281" name="CustomShape 10"/>
          <p:cNvSpPr/>
          <p:nvPr/>
        </p:nvSpPr>
        <p:spPr>
          <a:xfrm>
            <a:off x="6159600" y="3442320"/>
            <a:ext cx="1353600" cy="1047600"/>
          </a:xfrm>
          <a:custGeom>
            <a:avLst/>
            <a:gdLst/>
            <a:ahLst/>
            <a:cxnLst/>
            <a:rect l="l" t="t" r="r" b="b"/>
            <a:pathLst>
              <a:path w="1341" h="1038">
                <a:moveTo>
                  <a:pt x="0" y="1038"/>
                </a:moveTo>
                <a:lnTo>
                  <a:pt x="967" y="1038"/>
                </a:lnTo>
                <a:lnTo>
                  <a:pt x="967" y="861"/>
                </a:lnTo>
                <a:lnTo>
                  <a:pt x="1023" y="861"/>
                </a:lnTo>
                <a:lnTo>
                  <a:pt x="1023" y="946"/>
                </a:lnTo>
                <a:lnTo>
                  <a:pt x="1341" y="523"/>
                </a:lnTo>
                <a:lnTo>
                  <a:pt x="1023" y="99"/>
                </a:lnTo>
                <a:lnTo>
                  <a:pt x="1023" y="184"/>
                </a:lnTo>
                <a:lnTo>
                  <a:pt x="967" y="184"/>
                </a:lnTo>
                <a:lnTo>
                  <a:pt x="967" y="0"/>
                </a:lnTo>
                <a:lnTo>
                  <a:pt x="967" y="0"/>
                </a:lnTo>
                <a:lnTo>
                  <a:pt x="967" y="0"/>
                </a:lnTo>
                <a:lnTo>
                  <a:pt x="0" y="0"/>
                </a:lnTo>
                <a:lnTo>
                  <a:pt x="0" y="1038"/>
                </a:lnTo>
                <a:close/>
              </a:path>
            </a:pathLst>
          </a:custGeom>
          <a:solidFill>
            <a:srgbClr val="324857"/>
          </a:solidFill>
          <a:ln w="9360">
            <a:noFill/>
          </a:ln>
        </p:spPr>
        <p:style>
          <a:lnRef idx="0">
            <a:scrgbClr r="0" g="0" b="0"/>
          </a:lnRef>
          <a:fillRef idx="0">
            <a:scrgbClr r="0" g="0" b="0"/>
          </a:fillRef>
          <a:effectRef idx="0">
            <a:scrgbClr r="0" g="0" b="0"/>
          </a:effectRef>
          <a:fontRef idx="minor"/>
        </p:style>
      </p:sp>
      <p:sp>
        <p:nvSpPr>
          <p:cNvPr id="282" name="CustomShape 11"/>
          <p:cNvSpPr/>
          <p:nvPr/>
        </p:nvSpPr>
        <p:spPr>
          <a:xfrm>
            <a:off x="4518360" y="4895640"/>
            <a:ext cx="1353600" cy="1046520"/>
          </a:xfrm>
          <a:custGeom>
            <a:avLst/>
            <a:gdLst/>
            <a:ahLst/>
            <a:cxnLst/>
            <a:rect l="l" t="t" r="r" b="b"/>
            <a:pathLst>
              <a:path w="1341" h="1037">
                <a:moveTo>
                  <a:pt x="1341" y="1037"/>
                </a:moveTo>
                <a:lnTo>
                  <a:pt x="367" y="1037"/>
                </a:lnTo>
                <a:lnTo>
                  <a:pt x="367" y="854"/>
                </a:lnTo>
                <a:lnTo>
                  <a:pt x="311" y="854"/>
                </a:lnTo>
                <a:lnTo>
                  <a:pt x="311" y="946"/>
                </a:lnTo>
                <a:lnTo>
                  <a:pt x="0" y="515"/>
                </a:lnTo>
                <a:lnTo>
                  <a:pt x="311" y="98"/>
                </a:lnTo>
                <a:lnTo>
                  <a:pt x="311" y="183"/>
                </a:lnTo>
                <a:lnTo>
                  <a:pt x="367" y="183"/>
                </a:lnTo>
                <a:lnTo>
                  <a:pt x="367" y="0"/>
                </a:lnTo>
                <a:lnTo>
                  <a:pt x="367" y="0"/>
                </a:lnTo>
                <a:lnTo>
                  <a:pt x="367" y="0"/>
                </a:lnTo>
                <a:lnTo>
                  <a:pt x="1341" y="0"/>
                </a:lnTo>
                <a:lnTo>
                  <a:pt x="1341" y="1037"/>
                </a:lnTo>
                <a:close/>
              </a:path>
            </a:pathLst>
          </a:custGeom>
          <a:solidFill>
            <a:srgbClr val="5E86A2"/>
          </a:solidFill>
          <a:ln w="9360">
            <a:noFill/>
          </a:ln>
        </p:spPr>
        <p:style>
          <a:lnRef idx="0">
            <a:scrgbClr r="0" g="0" b="0"/>
          </a:lnRef>
          <a:fillRef idx="0">
            <a:scrgbClr r="0" g="0" b="0"/>
          </a:fillRef>
          <a:effectRef idx="0">
            <a:scrgbClr r="0" g="0" b="0"/>
          </a:effectRef>
          <a:fontRef idx="minor"/>
        </p:style>
      </p:sp>
      <p:sp>
        <p:nvSpPr>
          <p:cNvPr id="283" name="CustomShape 12"/>
          <p:cNvSpPr/>
          <p:nvPr/>
        </p:nvSpPr>
        <p:spPr>
          <a:xfrm>
            <a:off x="6159600" y="4895640"/>
            <a:ext cx="1353600" cy="1046520"/>
          </a:xfrm>
          <a:custGeom>
            <a:avLst/>
            <a:gdLst/>
            <a:ahLst/>
            <a:cxnLst/>
            <a:rect l="l" t="t" r="r" b="b"/>
            <a:pathLst>
              <a:path w="1341" h="1037">
                <a:moveTo>
                  <a:pt x="0" y="1037"/>
                </a:moveTo>
                <a:lnTo>
                  <a:pt x="967" y="1037"/>
                </a:lnTo>
                <a:lnTo>
                  <a:pt x="967" y="854"/>
                </a:lnTo>
                <a:lnTo>
                  <a:pt x="1023" y="854"/>
                </a:lnTo>
                <a:lnTo>
                  <a:pt x="1023" y="946"/>
                </a:lnTo>
                <a:lnTo>
                  <a:pt x="1341" y="515"/>
                </a:lnTo>
                <a:lnTo>
                  <a:pt x="1023" y="98"/>
                </a:lnTo>
                <a:lnTo>
                  <a:pt x="1023" y="183"/>
                </a:lnTo>
                <a:lnTo>
                  <a:pt x="967" y="183"/>
                </a:lnTo>
                <a:lnTo>
                  <a:pt x="967" y="0"/>
                </a:lnTo>
                <a:lnTo>
                  <a:pt x="967" y="0"/>
                </a:lnTo>
                <a:lnTo>
                  <a:pt x="967" y="0"/>
                </a:lnTo>
                <a:lnTo>
                  <a:pt x="0" y="0"/>
                </a:lnTo>
                <a:lnTo>
                  <a:pt x="0" y="1037"/>
                </a:lnTo>
                <a:close/>
              </a:path>
            </a:pathLst>
          </a:custGeom>
          <a:solidFill>
            <a:srgbClr val="324857"/>
          </a:solidFill>
          <a:ln w="9360">
            <a:noFill/>
          </a:ln>
        </p:spPr>
        <p:style>
          <a:lnRef idx="0">
            <a:scrgbClr r="0" g="0" b="0"/>
          </a:lnRef>
          <a:fillRef idx="0">
            <a:scrgbClr r="0" g="0" b="0"/>
          </a:fillRef>
          <a:effectRef idx="0">
            <a:scrgbClr r="0" g="0" b="0"/>
          </a:effectRef>
          <a:fontRef idx="minor"/>
        </p:style>
      </p:sp>
      <p:sp>
        <p:nvSpPr>
          <p:cNvPr id="284" name="CustomShape 13"/>
          <p:cNvSpPr/>
          <p:nvPr/>
        </p:nvSpPr>
        <p:spPr>
          <a:xfrm>
            <a:off x="5192280" y="3781800"/>
            <a:ext cx="336600" cy="369000"/>
          </a:xfrm>
          <a:custGeom>
            <a:avLst/>
            <a:gdLst/>
            <a:ahLst/>
            <a:cxnLst/>
            <a:rect l="l" t="t" r="r" b="b"/>
            <a:pathLst>
              <a:path w="53" h="58">
                <a:moveTo>
                  <a:pt x="52" y="0"/>
                </a:moveTo>
                <a:cubicBezTo>
                  <a:pt x="52" y="0"/>
                  <a:pt x="52" y="0"/>
                  <a:pt x="52" y="0"/>
                </a:cubicBezTo>
                <a:cubicBezTo>
                  <a:pt x="52" y="0"/>
                  <a:pt x="52" y="0"/>
                  <a:pt x="52" y="0"/>
                </a:cubicBezTo>
                <a:cubicBezTo>
                  <a:pt x="17" y="5"/>
                  <a:pt x="17" y="5"/>
                  <a:pt x="17" y="5"/>
                </a:cubicBezTo>
                <a:cubicBezTo>
                  <a:pt x="17" y="5"/>
                  <a:pt x="17" y="5"/>
                  <a:pt x="17" y="5"/>
                </a:cubicBezTo>
                <a:cubicBezTo>
                  <a:pt x="16" y="5"/>
                  <a:pt x="16" y="6"/>
                  <a:pt x="16" y="6"/>
                </a:cubicBezTo>
                <a:cubicBezTo>
                  <a:pt x="16" y="46"/>
                  <a:pt x="16" y="46"/>
                  <a:pt x="16" y="46"/>
                </a:cubicBezTo>
                <a:cubicBezTo>
                  <a:pt x="15" y="46"/>
                  <a:pt x="14" y="45"/>
                  <a:pt x="12" y="45"/>
                </a:cubicBezTo>
                <a:cubicBezTo>
                  <a:pt x="7" y="45"/>
                  <a:pt x="7" y="45"/>
                  <a:pt x="7" y="45"/>
                </a:cubicBezTo>
                <a:cubicBezTo>
                  <a:pt x="3" y="45"/>
                  <a:pt x="0" y="48"/>
                  <a:pt x="0" y="52"/>
                </a:cubicBezTo>
                <a:cubicBezTo>
                  <a:pt x="0" y="55"/>
                  <a:pt x="3" y="58"/>
                  <a:pt x="7" y="58"/>
                </a:cubicBezTo>
                <a:cubicBezTo>
                  <a:pt x="12" y="58"/>
                  <a:pt x="12" y="58"/>
                  <a:pt x="12" y="58"/>
                </a:cubicBezTo>
                <a:cubicBezTo>
                  <a:pt x="16" y="58"/>
                  <a:pt x="19" y="55"/>
                  <a:pt x="19" y="52"/>
                </a:cubicBezTo>
                <a:cubicBezTo>
                  <a:pt x="19" y="21"/>
                  <a:pt x="19" y="21"/>
                  <a:pt x="19" y="21"/>
                </a:cubicBezTo>
                <a:cubicBezTo>
                  <a:pt x="51" y="16"/>
                  <a:pt x="51" y="16"/>
                  <a:pt x="51" y="16"/>
                </a:cubicBezTo>
                <a:cubicBezTo>
                  <a:pt x="51" y="38"/>
                  <a:pt x="51" y="38"/>
                  <a:pt x="51" y="38"/>
                </a:cubicBezTo>
                <a:cubicBezTo>
                  <a:pt x="50" y="38"/>
                  <a:pt x="48" y="37"/>
                  <a:pt x="47" y="37"/>
                </a:cubicBezTo>
                <a:cubicBezTo>
                  <a:pt x="41" y="37"/>
                  <a:pt x="41" y="37"/>
                  <a:pt x="41" y="37"/>
                </a:cubicBezTo>
                <a:cubicBezTo>
                  <a:pt x="38" y="37"/>
                  <a:pt x="35" y="40"/>
                  <a:pt x="35" y="44"/>
                </a:cubicBezTo>
                <a:cubicBezTo>
                  <a:pt x="35" y="47"/>
                  <a:pt x="38" y="50"/>
                  <a:pt x="41" y="50"/>
                </a:cubicBezTo>
                <a:cubicBezTo>
                  <a:pt x="47" y="50"/>
                  <a:pt x="47" y="50"/>
                  <a:pt x="47" y="50"/>
                </a:cubicBezTo>
                <a:cubicBezTo>
                  <a:pt x="50" y="50"/>
                  <a:pt x="53" y="47"/>
                  <a:pt x="53" y="44"/>
                </a:cubicBezTo>
                <a:cubicBezTo>
                  <a:pt x="53" y="1"/>
                  <a:pt x="53" y="1"/>
                  <a:pt x="53" y="1"/>
                </a:cubicBezTo>
                <a:cubicBezTo>
                  <a:pt x="53" y="0"/>
                  <a:pt x="53" y="0"/>
                  <a:pt x="52" y="0"/>
                </a:cubicBezTo>
                <a:close/>
                <a:moveTo>
                  <a:pt x="12" y="56"/>
                </a:moveTo>
                <a:cubicBezTo>
                  <a:pt x="7" y="56"/>
                  <a:pt x="7" y="56"/>
                  <a:pt x="7" y="56"/>
                </a:cubicBezTo>
                <a:cubicBezTo>
                  <a:pt x="4" y="56"/>
                  <a:pt x="3" y="54"/>
                  <a:pt x="3" y="52"/>
                </a:cubicBezTo>
                <a:cubicBezTo>
                  <a:pt x="3" y="49"/>
                  <a:pt x="4" y="48"/>
                  <a:pt x="7" y="48"/>
                </a:cubicBezTo>
                <a:cubicBezTo>
                  <a:pt x="12" y="48"/>
                  <a:pt x="12" y="48"/>
                  <a:pt x="12" y="48"/>
                </a:cubicBezTo>
                <a:cubicBezTo>
                  <a:pt x="14" y="48"/>
                  <a:pt x="16" y="49"/>
                  <a:pt x="16" y="52"/>
                </a:cubicBezTo>
                <a:cubicBezTo>
                  <a:pt x="16" y="54"/>
                  <a:pt x="14" y="56"/>
                  <a:pt x="12" y="56"/>
                </a:cubicBezTo>
                <a:close/>
                <a:moveTo>
                  <a:pt x="47" y="48"/>
                </a:moveTo>
                <a:cubicBezTo>
                  <a:pt x="41" y="48"/>
                  <a:pt x="41" y="48"/>
                  <a:pt x="41" y="48"/>
                </a:cubicBezTo>
                <a:cubicBezTo>
                  <a:pt x="39" y="48"/>
                  <a:pt x="37" y="46"/>
                  <a:pt x="37" y="44"/>
                </a:cubicBezTo>
                <a:cubicBezTo>
                  <a:pt x="37" y="41"/>
                  <a:pt x="39" y="40"/>
                  <a:pt x="41" y="40"/>
                </a:cubicBezTo>
                <a:cubicBezTo>
                  <a:pt x="47" y="40"/>
                  <a:pt x="47" y="40"/>
                  <a:pt x="47" y="40"/>
                </a:cubicBezTo>
                <a:cubicBezTo>
                  <a:pt x="49" y="40"/>
                  <a:pt x="51" y="41"/>
                  <a:pt x="51" y="44"/>
                </a:cubicBezTo>
                <a:cubicBezTo>
                  <a:pt x="51" y="46"/>
                  <a:pt x="49" y="48"/>
                  <a:pt x="47" y="48"/>
                </a:cubicBezTo>
                <a:close/>
                <a:moveTo>
                  <a:pt x="51" y="13"/>
                </a:moveTo>
                <a:cubicBezTo>
                  <a:pt x="19" y="18"/>
                  <a:pt x="19" y="18"/>
                  <a:pt x="19" y="18"/>
                </a:cubicBezTo>
                <a:cubicBezTo>
                  <a:pt x="19" y="7"/>
                  <a:pt x="19" y="7"/>
                  <a:pt x="19" y="7"/>
                </a:cubicBezTo>
                <a:cubicBezTo>
                  <a:pt x="51" y="3"/>
                  <a:pt x="51" y="3"/>
                  <a:pt x="51" y="3"/>
                </a:cubicBezTo>
                <a:lnTo>
                  <a:pt x="51" y="13"/>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85" name="CustomShape 14"/>
          <p:cNvSpPr/>
          <p:nvPr/>
        </p:nvSpPr>
        <p:spPr>
          <a:xfrm>
            <a:off x="6464520" y="3781800"/>
            <a:ext cx="376560" cy="369000"/>
          </a:xfrm>
          <a:custGeom>
            <a:avLst/>
            <a:gdLst/>
            <a:ahLst/>
            <a:cxnLst/>
            <a:rect l="l" t="t" r="r" b="b"/>
            <a:pathLst>
              <a:path w="199" h="195">
                <a:moveTo>
                  <a:pt x="199" y="70"/>
                </a:moveTo>
                <a:lnTo>
                  <a:pt x="128" y="70"/>
                </a:lnTo>
                <a:lnTo>
                  <a:pt x="101" y="0"/>
                </a:lnTo>
                <a:lnTo>
                  <a:pt x="74" y="70"/>
                </a:lnTo>
                <a:lnTo>
                  <a:pt x="0" y="70"/>
                </a:lnTo>
                <a:lnTo>
                  <a:pt x="61" y="114"/>
                </a:lnTo>
                <a:lnTo>
                  <a:pt x="34" y="195"/>
                </a:lnTo>
                <a:lnTo>
                  <a:pt x="101" y="148"/>
                </a:lnTo>
                <a:lnTo>
                  <a:pt x="169" y="195"/>
                </a:lnTo>
                <a:lnTo>
                  <a:pt x="142" y="114"/>
                </a:lnTo>
                <a:lnTo>
                  <a:pt x="199" y="70"/>
                </a:lnTo>
                <a:close/>
                <a:moveTo>
                  <a:pt x="148" y="171"/>
                </a:moveTo>
                <a:lnTo>
                  <a:pt x="105" y="141"/>
                </a:lnTo>
                <a:lnTo>
                  <a:pt x="101" y="134"/>
                </a:lnTo>
                <a:lnTo>
                  <a:pt x="95" y="141"/>
                </a:lnTo>
                <a:lnTo>
                  <a:pt x="51" y="171"/>
                </a:lnTo>
                <a:lnTo>
                  <a:pt x="68" y="118"/>
                </a:lnTo>
                <a:lnTo>
                  <a:pt x="71" y="111"/>
                </a:lnTo>
                <a:lnTo>
                  <a:pt x="64" y="107"/>
                </a:lnTo>
                <a:lnTo>
                  <a:pt x="27" y="81"/>
                </a:lnTo>
                <a:lnTo>
                  <a:pt x="81" y="81"/>
                </a:lnTo>
                <a:lnTo>
                  <a:pt x="81" y="74"/>
                </a:lnTo>
                <a:lnTo>
                  <a:pt x="101" y="23"/>
                </a:lnTo>
                <a:lnTo>
                  <a:pt x="118" y="74"/>
                </a:lnTo>
                <a:lnTo>
                  <a:pt x="122" y="81"/>
                </a:lnTo>
                <a:lnTo>
                  <a:pt x="172" y="81"/>
                </a:lnTo>
                <a:lnTo>
                  <a:pt x="135" y="107"/>
                </a:lnTo>
                <a:lnTo>
                  <a:pt x="132" y="111"/>
                </a:lnTo>
                <a:lnTo>
                  <a:pt x="148" y="171"/>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86" name="CustomShape 15"/>
          <p:cNvSpPr/>
          <p:nvPr/>
        </p:nvSpPr>
        <p:spPr>
          <a:xfrm>
            <a:off x="5173200" y="5234400"/>
            <a:ext cx="374400" cy="369000"/>
          </a:xfrm>
          <a:custGeom>
            <a:avLst/>
            <a:gdLst/>
            <a:ahLst/>
            <a:cxnLst/>
            <a:rect l="l" t="t" r="r" b="b"/>
            <a:pathLst>
              <a:path w="59" h="58">
                <a:moveTo>
                  <a:pt x="13" y="39"/>
                </a:moveTo>
                <a:cubicBezTo>
                  <a:pt x="15" y="38"/>
                  <a:pt x="15" y="38"/>
                  <a:pt x="15" y="38"/>
                </a:cubicBezTo>
                <a:cubicBezTo>
                  <a:pt x="15" y="38"/>
                  <a:pt x="15" y="37"/>
                  <a:pt x="15" y="37"/>
                </a:cubicBezTo>
                <a:cubicBezTo>
                  <a:pt x="15" y="36"/>
                  <a:pt x="14" y="36"/>
                  <a:pt x="14" y="36"/>
                </a:cubicBezTo>
                <a:cubicBezTo>
                  <a:pt x="13" y="36"/>
                  <a:pt x="13" y="36"/>
                  <a:pt x="13" y="36"/>
                </a:cubicBezTo>
                <a:cubicBezTo>
                  <a:pt x="11" y="37"/>
                  <a:pt x="11" y="37"/>
                  <a:pt x="11" y="37"/>
                </a:cubicBezTo>
                <a:cubicBezTo>
                  <a:pt x="11" y="38"/>
                  <a:pt x="11" y="38"/>
                  <a:pt x="11" y="38"/>
                </a:cubicBezTo>
                <a:cubicBezTo>
                  <a:pt x="11" y="39"/>
                  <a:pt x="12" y="40"/>
                  <a:pt x="12" y="40"/>
                </a:cubicBezTo>
                <a:cubicBezTo>
                  <a:pt x="13" y="40"/>
                  <a:pt x="13" y="40"/>
                  <a:pt x="13" y="39"/>
                </a:cubicBezTo>
                <a:close/>
                <a:moveTo>
                  <a:pt x="22" y="38"/>
                </a:moveTo>
                <a:cubicBezTo>
                  <a:pt x="22" y="38"/>
                  <a:pt x="21" y="37"/>
                  <a:pt x="20" y="37"/>
                </a:cubicBezTo>
                <a:cubicBezTo>
                  <a:pt x="20" y="37"/>
                  <a:pt x="20" y="37"/>
                  <a:pt x="19" y="37"/>
                </a:cubicBezTo>
                <a:cubicBezTo>
                  <a:pt x="6" y="51"/>
                  <a:pt x="6" y="51"/>
                  <a:pt x="6" y="51"/>
                </a:cubicBezTo>
                <a:cubicBezTo>
                  <a:pt x="6" y="51"/>
                  <a:pt x="6" y="51"/>
                  <a:pt x="6" y="52"/>
                </a:cubicBezTo>
                <a:cubicBezTo>
                  <a:pt x="6" y="52"/>
                  <a:pt x="6" y="53"/>
                  <a:pt x="7" y="53"/>
                </a:cubicBezTo>
                <a:cubicBezTo>
                  <a:pt x="7" y="53"/>
                  <a:pt x="8" y="53"/>
                  <a:pt x="8" y="53"/>
                </a:cubicBezTo>
                <a:cubicBezTo>
                  <a:pt x="21" y="39"/>
                  <a:pt x="21" y="39"/>
                  <a:pt x="21" y="39"/>
                </a:cubicBezTo>
                <a:cubicBezTo>
                  <a:pt x="22" y="39"/>
                  <a:pt x="22" y="39"/>
                  <a:pt x="22" y="38"/>
                </a:cubicBezTo>
                <a:close/>
                <a:moveTo>
                  <a:pt x="22" y="44"/>
                </a:moveTo>
                <a:cubicBezTo>
                  <a:pt x="21" y="44"/>
                  <a:pt x="21" y="44"/>
                  <a:pt x="21" y="44"/>
                </a:cubicBezTo>
                <a:cubicBezTo>
                  <a:pt x="17" y="48"/>
                  <a:pt x="17" y="48"/>
                  <a:pt x="17" y="48"/>
                </a:cubicBezTo>
                <a:cubicBezTo>
                  <a:pt x="16" y="48"/>
                  <a:pt x="16" y="49"/>
                  <a:pt x="16" y="49"/>
                </a:cubicBezTo>
                <a:cubicBezTo>
                  <a:pt x="16" y="50"/>
                  <a:pt x="17" y="50"/>
                  <a:pt x="18" y="50"/>
                </a:cubicBezTo>
                <a:cubicBezTo>
                  <a:pt x="18" y="50"/>
                  <a:pt x="18" y="50"/>
                  <a:pt x="19" y="50"/>
                </a:cubicBezTo>
                <a:cubicBezTo>
                  <a:pt x="23" y="46"/>
                  <a:pt x="23" y="46"/>
                  <a:pt x="23" y="46"/>
                </a:cubicBezTo>
                <a:cubicBezTo>
                  <a:pt x="23" y="46"/>
                  <a:pt x="23" y="45"/>
                  <a:pt x="23" y="45"/>
                </a:cubicBezTo>
                <a:cubicBezTo>
                  <a:pt x="23" y="44"/>
                  <a:pt x="22" y="44"/>
                  <a:pt x="22" y="44"/>
                </a:cubicBezTo>
                <a:close/>
                <a:moveTo>
                  <a:pt x="59" y="1"/>
                </a:moveTo>
                <a:cubicBezTo>
                  <a:pt x="59" y="0"/>
                  <a:pt x="58" y="0"/>
                  <a:pt x="58" y="0"/>
                </a:cubicBezTo>
                <a:cubicBezTo>
                  <a:pt x="57" y="0"/>
                  <a:pt x="57" y="0"/>
                  <a:pt x="57" y="0"/>
                </a:cubicBezTo>
                <a:cubicBezTo>
                  <a:pt x="57" y="0"/>
                  <a:pt x="57" y="0"/>
                  <a:pt x="57" y="0"/>
                </a:cubicBezTo>
                <a:cubicBezTo>
                  <a:pt x="1" y="24"/>
                  <a:pt x="1" y="24"/>
                  <a:pt x="1" y="24"/>
                </a:cubicBezTo>
                <a:cubicBezTo>
                  <a:pt x="1" y="24"/>
                  <a:pt x="1" y="24"/>
                  <a:pt x="1" y="24"/>
                </a:cubicBezTo>
                <a:cubicBezTo>
                  <a:pt x="1" y="24"/>
                  <a:pt x="1" y="24"/>
                  <a:pt x="1" y="24"/>
                </a:cubicBezTo>
                <a:cubicBezTo>
                  <a:pt x="1" y="24"/>
                  <a:pt x="1" y="24"/>
                  <a:pt x="1" y="24"/>
                </a:cubicBezTo>
                <a:cubicBezTo>
                  <a:pt x="1" y="24"/>
                  <a:pt x="0" y="24"/>
                  <a:pt x="0" y="25"/>
                </a:cubicBezTo>
                <a:cubicBezTo>
                  <a:pt x="0" y="26"/>
                  <a:pt x="1" y="26"/>
                  <a:pt x="1" y="26"/>
                </a:cubicBezTo>
                <a:cubicBezTo>
                  <a:pt x="1" y="26"/>
                  <a:pt x="1" y="26"/>
                  <a:pt x="1" y="26"/>
                </a:cubicBezTo>
                <a:cubicBezTo>
                  <a:pt x="23" y="35"/>
                  <a:pt x="23" y="35"/>
                  <a:pt x="23" y="35"/>
                </a:cubicBezTo>
                <a:cubicBezTo>
                  <a:pt x="32" y="57"/>
                  <a:pt x="32" y="57"/>
                  <a:pt x="32" y="57"/>
                </a:cubicBezTo>
                <a:cubicBezTo>
                  <a:pt x="32" y="57"/>
                  <a:pt x="32" y="57"/>
                  <a:pt x="32" y="57"/>
                </a:cubicBezTo>
                <a:cubicBezTo>
                  <a:pt x="33" y="58"/>
                  <a:pt x="33" y="58"/>
                  <a:pt x="34" y="58"/>
                </a:cubicBezTo>
                <a:cubicBezTo>
                  <a:pt x="34" y="58"/>
                  <a:pt x="35" y="58"/>
                  <a:pt x="35" y="58"/>
                </a:cubicBezTo>
                <a:cubicBezTo>
                  <a:pt x="35" y="58"/>
                  <a:pt x="35" y="58"/>
                  <a:pt x="35" y="58"/>
                </a:cubicBezTo>
                <a:cubicBezTo>
                  <a:pt x="35" y="58"/>
                  <a:pt x="35" y="58"/>
                  <a:pt x="35" y="58"/>
                </a:cubicBezTo>
                <a:cubicBezTo>
                  <a:pt x="35" y="58"/>
                  <a:pt x="35" y="58"/>
                  <a:pt x="35" y="58"/>
                </a:cubicBezTo>
                <a:cubicBezTo>
                  <a:pt x="59" y="2"/>
                  <a:pt x="59" y="2"/>
                  <a:pt x="59" y="2"/>
                </a:cubicBezTo>
                <a:cubicBezTo>
                  <a:pt x="59" y="2"/>
                  <a:pt x="59" y="2"/>
                  <a:pt x="59" y="2"/>
                </a:cubicBezTo>
                <a:cubicBezTo>
                  <a:pt x="59" y="1"/>
                  <a:pt x="59" y="1"/>
                  <a:pt x="59" y="1"/>
                </a:cubicBezTo>
                <a:close/>
                <a:moveTo>
                  <a:pt x="5" y="25"/>
                </a:moveTo>
                <a:cubicBezTo>
                  <a:pt x="52" y="5"/>
                  <a:pt x="52" y="5"/>
                  <a:pt x="52" y="5"/>
                </a:cubicBezTo>
                <a:cubicBezTo>
                  <a:pt x="24" y="33"/>
                  <a:pt x="24" y="33"/>
                  <a:pt x="24" y="33"/>
                </a:cubicBezTo>
                <a:lnTo>
                  <a:pt x="5" y="25"/>
                </a:lnTo>
                <a:close/>
                <a:moveTo>
                  <a:pt x="34" y="54"/>
                </a:moveTo>
                <a:cubicBezTo>
                  <a:pt x="26" y="35"/>
                  <a:pt x="26" y="35"/>
                  <a:pt x="26" y="35"/>
                </a:cubicBezTo>
                <a:cubicBezTo>
                  <a:pt x="54" y="7"/>
                  <a:pt x="54" y="7"/>
                  <a:pt x="54" y="7"/>
                </a:cubicBezTo>
                <a:lnTo>
                  <a:pt x="34" y="54"/>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87" name="CustomShape 16"/>
          <p:cNvSpPr/>
          <p:nvPr/>
        </p:nvSpPr>
        <p:spPr>
          <a:xfrm>
            <a:off x="5172480" y="2328480"/>
            <a:ext cx="376560" cy="369000"/>
          </a:xfrm>
          <a:custGeom>
            <a:avLst/>
            <a:gdLst/>
            <a:ahLst/>
            <a:cxnLst/>
            <a:rect l="l" t="t" r="r" b="b"/>
            <a:pathLst>
              <a:path w="59" h="58">
                <a:moveTo>
                  <a:pt x="50" y="42"/>
                </a:moveTo>
                <a:cubicBezTo>
                  <a:pt x="32" y="42"/>
                  <a:pt x="32" y="42"/>
                  <a:pt x="32" y="42"/>
                </a:cubicBezTo>
                <a:cubicBezTo>
                  <a:pt x="32" y="40"/>
                  <a:pt x="29" y="38"/>
                  <a:pt x="27" y="38"/>
                </a:cubicBezTo>
                <a:cubicBezTo>
                  <a:pt x="25" y="38"/>
                  <a:pt x="22" y="40"/>
                  <a:pt x="22" y="42"/>
                </a:cubicBezTo>
                <a:cubicBezTo>
                  <a:pt x="10" y="42"/>
                  <a:pt x="10" y="42"/>
                  <a:pt x="10" y="42"/>
                </a:cubicBezTo>
                <a:cubicBezTo>
                  <a:pt x="9" y="42"/>
                  <a:pt x="8" y="43"/>
                  <a:pt x="8" y="44"/>
                </a:cubicBezTo>
                <a:cubicBezTo>
                  <a:pt x="8" y="44"/>
                  <a:pt x="9" y="45"/>
                  <a:pt x="10" y="45"/>
                </a:cubicBezTo>
                <a:cubicBezTo>
                  <a:pt x="22" y="45"/>
                  <a:pt x="22" y="45"/>
                  <a:pt x="22" y="45"/>
                </a:cubicBezTo>
                <a:cubicBezTo>
                  <a:pt x="22" y="47"/>
                  <a:pt x="25" y="49"/>
                  <a:pt x="27" y="49"/>
                </a:cubicBezTo>
                <a:cubicBezTo>
                  <a:pt x="29" y="49"/>
                  <a:pt x="32" y="47"/>
                  <a:pt x="32" y="45"/>
                </a:cubicBezTo>
                <a:cubicBezTo>
                  <a:pt x="50" y="45"/>
                  <a:pt x="50" y="45"/>
                  <a:pt x="50" y="45"/>
                </a:cubicBezTo>
                <a:cubicBezTo>
                  <a:pt x="50" y="45"/>
                  <a:pt x="51" y="44"/>
                  <a:pt x="51" y="44"/>
                </a:cubicBezTo>
                <a:cubicBezTo>
                  <a:pt x="51" y="43"/>
                  <a:pt x="50" y="42"/>
                  <a:pt x="50" y="42"/>
                </a:cubicBezTo>
                <a:close/>
                <a:moveTo>
                  <a:pt x="27" y="46"/>
                </a:moveTo>
                <a:cubicBezTo>
                  <a:pt x="26" y="46"/>
                  <a:pt x="24" y="45"/>
                  <a:pt x="24" y="44"/>
                </a:cubicBezTo>
                <a:cubicBezTo>
                  <a:pt x="24" y="42"/>
                  <a:pt x="26" y="41"/>
                  <a:pt x="27" y="41"/>
                </a:cubicBezTo>
                <a:cubicBezTo>
                  <a:pt x="28" y="41"/>
                  <a:pt x="30" y="42"/>
                  <a:pt x="30" y="44"/>
                </a:cubicBezTo>
                <a:cubicBezTo>
                  <a:pt x="30" y="45"/>
                  <a:pt x="28" y="46"/>
                  <a:pt x="27" y="46"/>
                </a:cubicBezTo>
                <a:close/>
                <a:moveTo>
                  <a:pt x="50" y="13"/>
                </a:moveTo>
                <a:cubicBezTo>
                  <a:pt x="27" y="13"/>
                  <a:pt x="27" y="13"/>
                  <a:pt x="27" y="13"/>
                </a:cubicBezTo>
                <a:cubicBezTo>
                  <a:pt x="26" y="11"/>
                  <a:pt x="24" y="9"/>
                  <a:pt x="22" y="9"/>
                </a:cubicBezTo>
                <a:cubicBezTo>
                  <a:pt x="19" y="9"/>
                  <a:pt x="17" y="11"/>
                  <a:pt x="17" y="13"/>
                </a:cubicBezTo>
                <a:cubicBezTo>
                  <a:pt x="10" y="13"/>
                  <a:pt x="10" y="13"/>
                  <a:pt x="10" y="13"/>
                </a:cubicBezTo>
                <a:cubicBezTo>
                  <a:pt x="9" y="13"/>
                  <a:pt x="8" y="14"/>
                  <a:pt x="8" y="14"/>
                </a:cubicBezTo>
                <a:cubicBezTo>
                  <a:pt x="8" y="15"/>
                  <a:pt x="9" y="16"/>
                  <a:pt x="10" y="16"/>
                </a:cubicBezTo>
                <a:cubicBezTo>
                  <a:pt x="17" y="16"/>
                  <a:pt x="17" y="16"/>
                  <a:pt x="17" y="16"/>
                </a:cubicBezTo>
                <a:cubicBezTo>
                  <a:pt x="17" y="18"/>
                  <a:pt x="19" y="20"/>
                  <a:pt x="22" y="20"/>
                </a:cubicBezTo>
                <a:cubicBezTo>
                  <a:pt x="24" y="20"/>
                  <a:pt x="26" y="18"/>
                  <a:pt x="27" y="16"/>
                </a:cubicBezTo>
                <a:cubicBezTo>
                  <a:pt x="50" y="16"/>
                  <a:pt x="50" y="16"/>
                  <a:pt x="50" y="16"/>
                </a:cubicBezTo>
                <a:cubicBezTo>
                  <a:pt x="50" y="16"/>
                  <a:pt x="51" y="15"/>
                  <a:pt x="51" y="14"/>
                </a:cubicBezTo>
                <a:cubicBezTo>
                  <a:pt x="51" y="14"/>
                  <a:pt x="50" y="13"/>
                  <a:pt x="50" y="13"/>
                </a:cubicBezTo>
                <a:close/>
                <a:moveTo>
                  <a:pt x="22" y="17"/>
                </a:moveTo>
                <a:cubicBezTo>
                  <a:pt x="20" y="17"/>
                  <a:pt x="19" y="16"/>
                  <a:pt x="19" y="14"/>
                </a:cubicBezTo>
                <a:cubicBezTo>
                  <a:pt x="19" y="13"/>
                  <a:pt x="20" y="12"/>
                  <a:pt x="22" y="12"/>
                </a:cubicBezTo>
                <a:cubicBezTo>
                  <a:pt x="23" y="12"/>
                  <a:pt x="24" y="13"/>
                  <a:pt x="24" y="14"/>
                </a:cubicBezTo>
                <a:cubicBezTo>
                  <a:pt x="24" y="16"/>
                  <a:pt x="23" y="17"/>
                  <a:pt x="22" y="17"/>
                </a:cubicBezTo>
                <a:close/>
                <a:moveTo>
                  <a:pt x="50" y="28"/>
                </a:moveTo>
                <a:cubicBezTo>
                  <a:pt x="45" y="28"/>
                  <a:pt x="45" y="28"/>
                  <a:pt x="45" y="28"/>
                </a:cubicBezTo>
                <a:cubicBezTo>
                  <a:pt x="45" y="25"/>
                  <a:pt x="43" y="24"/>
                  <a:pt x="40" y="24"/>
                </a:cubicBezTo>
                <a:cubicBezTo>
                  <a:pt x="38" y="24"/>
                  <a:pt x="36" y="25"/>
                  <a:pt x="35" y="28"/>
                </a:cubicBezTo>
                <a:cubicBezTo>
                  <a:pt x="10" y="28"/>
                  <a:pt x="10" y="28"/>
                  <a:pt x="10" y="28"/>
                </a:cubicBezTo>
                <a:cubicBezTo>
                  <a:pt x="9" y="28"/>
                  <a:pt x="8" y="28"/>
                  <a:pt x="8" y="29"/>
                </a:cubicBezTo>
                <a:cubicBezTo>
                  <a:pt x="8" y="30"/>
                  <a:pt x="9" y="30"/>
                  <a:pt x="10" y="30"/>
                </a:cubicBezTo>
                <a:cubicBezTo>
                  <a:pt x="35" y="30"/>
                  <a:pt x="35" y="30"/>
                  <a:pt x="35" y="30"/>
                </a:cubicBezTo>
                <a:cubicBezTo>
                  <a:pt x="36" y="33"/>
                  <a:pt x="38" y="34"/>
                  <a:pt x="40" y="34"/>
                </a:cubicBezTo>
                <a:cubicBezTo>
                  <a:pt x="43" y="34"/>
                  <a:pt x="45" y="33"/>
                  <a:pt x="45" y="30"/>
                </a:cubicBezTo>
                <a:cubicBezTo>
                  <a:pt x="50" y="30"/>
                  <a:pt x="50" y="30"/>
                  <a:pt x="50" y="30"/>
                </a:cubicBezTo>
                <a:cubicBezTo>
                  <a:pt x="50" y="30"/>
                  <a:pt x="51" y="30"/>
                  <a:pt x="51" y="29"/>
                </a:cubicBezTo>
                <a:cubicBezTo>
                  <a:pt x="51" y="28"/>
                  <a:pt x="50" y="28"/>
                  <a:pt x="50" y="28"/>
                </a:cubicBezTo>
                <a:close/>
                <a:moveTo>
                  <a:pt x="40" y="32"/>
                </a:moveTo>
                <a:cubicBezTo>
                  <a:pt x="39" y="32"/>
                  <a:pt x="38" y="30"/>
                  <a:pt x="38" y="29"/>
                </a:cubicBezTo>
                <a:cubicBezTo>
                  <a:pt x="38" y="28"/>
                  <a:pt x="39" y="26"/>
                  <a:pt x="40" y="26"/>
                </a:cubicBezTo>
                <a:cubicBezTo>
                  <a:pt x="42" y="26"/>
                  <a:pt x="43" y="28"/>
                  <a:pt x="43" y="29"/>
                </a:cubicBezTo>
                <a:cubicBezTo>
                  <a:pt x="43" y="30"/>
                  <a:pt x="42" y="32"/>
                  <a:pt x="40" y="32"/>
                </a:cubicBezTo>
                <a:close/>
                <a:moveTo>
                  <a:pt x="54" y="0"/>
                </a:moveTo>
                <a:cubicBezTo>
                  <a:pt x="6" y="0"/>
                  <a:pt x="6" y="0"/>
                  <a:pt x="6" y="0"/>
                </a:cubicBezTo>
                <a:cubicBezTo>
                  <a:pt x="3" y="0"/>
                  <a:pt x="0" y="2"/>
                  <a:pt x="0" y="5"/>
                </a:cubicBezTo>
                <a:cubicBezTo>
                  <a:pt x="0" y="53"/>
                  <a:pt x="0" y="53"/>
                  <a:pt x="0" y="53"/>
                </a:cubicBezTo>
                <a:cubicBezTo>
                  <a:pt x="0" y="56"/>
                  <a:pt x="3" y="58"/>
                  <a:pt x="6" y="58"/>
                </a:cubicBezTo>
                <a:cubicBezTo>
                  <a:pt x="54" y="58"/>
                  <a:pt x="54" y="58"/>
                  <a:pt x="54" y="58"/>
                </a:cubicBezTo>
                <a:cubicBezTo>
                  <a:pt x="57" y="58"/>
                  <a:pt x="59" y="56"/>
                  <a:pt x="59" y="53"/>
                </a:cubicBezTo>
                <a:cubicBezTo>
                  <a:pt x="59" y="5"/>
                  <a:pt x="59" y="5"/>
                  <a:pt x="59" y="5"/>
                </a:cubicBezTo>
                <a:cubicBezTo>
                  <a:pt x="59" y="2"/>
                  <a:pt x="57" y="0"/>
                  <a:pt x="54" y="0"/>
                </a:cubicBezTo>
                <a:close/>
                <a:moveTo>
                  <a:pt x="56" y="53"/>
                </a:moveTo>
                <a:cubicBezTo>
                  <a:pt x="56" y="54"/>
                  <a:pt x="55" y="56"/>
                  <a:pt x="54" y="56"/>
                </a:cubicBezTo>
                <a:cubicBezTo>
                  <a:pt x="6" y="56"/>
                  <a:pt x="6" y="56"/>
                  <a:pt x="6" y="56"/>
                </a:cubicBezTo>
                <a:cubicBezTo>
                  <a:pt x="4" y="56"/>
                  <a:pt x="3" y="54"/>
                  <a:pt x="3" y="53"/>
                </a:cubicBezTo>
                <a:cubicBezTo>
                  <a:pt x="3" y="5"/>
                  <a:pt x="3" y="5"/>
                  <a:pt x="3" y="5"/>
                </a:cubicBezTo>
                <a:cubicBezTo>
                  <a:pt x="3" y="4"/>
                  <a:pt x="4" y="2"/>
                  <a:pt x="6" y="2"/>
                </a:cubicBezTo>
                <a:cubicBezTo>
                  <a:pt x="54" y="2"/>
                  <a:pt x="54" y="2"/>
                  <a:pt x="54" y="2"/>
                </a:cubicBezTo>
                <a:cubicBezTo>
                  <a:pt x="55" y="2"/>
                  <a:pt x="56" y="4"/>
                  <a:pt x="56" y="5"/>
                </a:cubicBezTo>
                <a:lnTo>
                  <a:pt x="56" y="53"/>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88" name="CustomShape 17"/>
          <p:cNvSpPr/>
          <p:nvPr/>
        </p:nvSpPr>
        <p:spPr>
          <a:xfrm>
            <a:off x="6464520" y="2328480"/>
            <a:ext cx="376560" cy="369000"/>
          </a:xfrm>
          <a:custGeom>
            <a:avLst/>
            <a:gdLst/>
            <a:ahLst/>
            <a:cxnLst/>
            <a:rect l="l" t="t" r="r" b="b"/>
            <a:pathLst>
              <a:path w="59" h="58">
                <a:moveTo>
                  <a:pt x="57" y="23"/>
                </a:moveTo>
                <a:cubicBezTo>
                  <a:pt x="54" y="22"/>
                  <a:pt x="54" y="22"/>
                  <a:pt x="54" y="22"/>
                </a:cubicBezTo>
                <a:cubicBezTo>
                  <a:pt x="54" y="20"/>
                  <a:pt x="53" y="18"/>
                  <a:pt x="52" y="16"/>
                </a:cubicBezTo>
                <a:cubicBezTo>
                  <a:pt x="53" y="14"/>
                  <a:pt x="53" y="14"/>
                  <a:pt x="53" y="14"/>
                </a:cubicBezTo>
                <a:cubicBezTo>
                  <a:pt x="54" y="13"/>
                  <a:pt x="54" y="12"/>
                  <a:pt x="53" y="11"/>
                </a:cubicBezTo>
                <a:cubicBezTo>
                  <a:pt x="48" y="5"/>
                  <a:pt x="48" y="5"/>
                  <a:pt x="48" y="5"/>
                </a:cubicBezTo>
                <a:cubicBezTo>
                  <a:pt x="47" y="5"/>
                  <a:pt x="47" y="5"/>
                  <a:pt x="46" y="5"/>
                </a:cubicBezTo>
                <a:cubicBezTo>
                  <a:pt x="46" y="5"/>
                  <a:pt x="45" y="5"/>
                  <a:pt x="45" y="5"/>
                </a:cubicBezTo>
                <a:cubicBezTo>
                  <a:pt x="42" y="7"/>
                  <a:pt x="42" y="7"/>
                  <a:pt x="42" y="7"/>
                </a:cubicBezTo>
                <a:cubicBezTo>
                  <a:pt x="40" y="6"/>
                  <a:pt x="38" y="5"/>
                  <a:pt x="36" y="4"/>
                </a:cubicBezTo>
                <a:cubicBezTo>
                  <a:pt x="36" y="2"/>
                  <a:pt x="36" y="2"/>
                  <a:pt x="36" y="2"/>
                </a:cubicBezTo>
                <a:cubicBezTo>
                  <a:pt x="35" y="1"/>
                  <a:pt x="35" y="0"/>
                  <a:pt x="34" y="0"/>
                </a:cubicBezTo>
                <a:cubicBezTo>
                  <a:pt x="26" y="0"/>
                  <a:pt x="26" y="0"/>
                  <a:pt x="26" y="0"/>
                </a:cubicBezTo>
                <a:cubicBezTo>
                  <a:pt x="25" y="0"/>
                  <a:pt x="24" y="1"/>
                  <a:pt x="24" y="2"/>
                </a:cubicBezTo>
                <a:cubicBezTo>
                  <a:pt x="23" y="4"/>
                  <a:pt x="23" y="4"/>
                  <a:pt x="23" y="4"/>
                </a:cubicBezTo>
                <a:cubicBezTo>
                  <a:pt x="21" y="5"/>
                  <a:pt x="19" y="6"/>
                  <a:pt x="17" y="7"/>
                </a:cubicBezTo>
                <a:cubicBezTo>
                  <a:pt x="14" y="5"/>
                  <a:pt x="14" y="5"/>
                  <a:pt x="14" y="5"/>
                </a:cubicBezTo>
                <a:cubicBezTo>
                  <a:pt x="14" y="5"/>
                  <a:pt x="13" y="5"/>
                  <a:pt x="13" y="5"/>
                </a:cubicBezTo>
                <a:cubicBezTo>
                  <a:pt x="12" y="5"/>
                  <a:pt x="12" y="5"/>
                  <a:pt x="12" y="5"/>
                </a:cubicBezTo>
                <a:cubicBezTo>
                  <a:pt x="6" y="11"/>
                  <a:pt x="6" y="11"/>
                  <a:pt x="6" y="11"/>
                </a:cubicBezTo>
                <a:cubicBezTo>
                  <a:pt x="5" y="12"/>
                  <a:pt x="6" y="13"/>
                  <a:pt x="6" y="14"/>
                </a:cubicBezTo>
                <a:cubicBezTo>
                  <a:pt x="8" y="16"/>
                  <a:pt x="8" y="16"/>
                  <a:pt x="8" y="16"/>
                </a:cubicBezTo>
                <a:cubicBezTo>
                  <a:pt x="7" y="18"/>
                  <a:pt x="6" y="20"/>
                  <a:pt x="5" y="22"/>
                </a:cubicBezTo>
                <a:cubicBezTo>
                  <a:pt x="2" y="23"/>
                  <a:pt x="2" y="23"/>
                  <a:pt x="2" y="23"/>
                </a:cubicBezTo>
                <a:cubicBezTo>
                  <a:pt x="1" y="23"/>
                  <a:pt x="0" y="24"/>
                  <a:pt x="0" y="25"/>
                </a:cubicBezTo>
                <a:cubicBezTo>
                  <a:pt x="0" y="33"/>
                  <a:pt x="0" y="33"/>
                  <a:pt x="0" y="33"/>
                </a:cubicBezTo>
                <a:cubicBezTo>
                  <a:pt x="0" y="34"/>
                  <a:pt x="1" y="35"/>
                  <a:pt x="2" y="35"/>
                </a:cubicBezTo>
                <a:cubicBezTo>
                  <a:pt x="5" y="36"/>
                  <a:pt x="5" y="36"/>
                  <a:pt x="5" y="36"/>
                </a:cubicBezTo>
                <a:cubicBezTo>
                  <a:pt x="6" y="38"/>
                  <a:pt x="7" y="40"/>
                  <a:pt x="8" y="42"/>
                </a:cubicBezTo>
                <a:cubicBezTo>
                  <a:pt x="6" y="44"/>
                  <a:pt x="6" y="44"/>
                  <a:pt x="6" y="44"/>
                </a:cubicBezTo>
                <a:cubicBezTo>
                  <a:pt x="6" y="45"/>
                  <a:pt x="5" y="46"/>
                  <a:pt x="6" y="47"/>
                </a:cubicBezTo>
                <a:cubicBezTo>
                  <a:pt x="12" y="53"/>
                  <a:pt x="12" y="53"/>
                  <a:pt x="12" y="53"/>
                </a:cubicBezTo>
                <a:cubicBezTo>
                  <a:pt x="12" y="53"/>
                  <a:pt x="12" y="53"/>
                  <a:pt x="13" y="53"/>
                </a:cubicBezTo>
                <a:cubicBezTo>
                  <a:pt x="13" y="53"/>
                  <a:pt x="14" y="53"/>
                  <a:pt x="14" y="53"/>
                </a:cubicBezTo>
                <a:cubicBezTo>
                  <a:pt x="17" y="51"/>
                  <a:pt x="17" y="51"/>
                  <a:pt x="17" y="51"/>
                </a:cubicBezTo>
                <a:cubicBezTo>
                  <a:pt x="19" y="52"/>
                  <a:pt x="21" y="53"/>
                  <a:pt x="23" y="54"/>
                </a:cubicBezTo>
                <a:cubicBezTo>
                  <a:pt x="24" y="56"/>
                  <a:pt x="24" y="56"/>
                  <a:pt x="24" y="56"/>
                </a:cubicBezTo>
                <a:cubicBezTo>
                  <a:pt x="24" y="57"/>
                  <a:pt x="25" y="58"/>
                  <a:pt x="26" y="58"/>
                </a:cubicBezTo>
                <a:cubicBezTo>
                  <a:pt x="34" y="58"/>
                  <a:pt x="34" y="58"/>
                  <a:pt x="34" y="58"/>
                </a:cubicBezTo>
                <a:cubicBezTo>
                  <a:pt x="35" y="58"/>
                  <a:pt x="35" y="57"/>
                  <a:pt x="36" y="56"/>
                </a:cubicBezTo>
                <a:cubicBezTo>
                  <a:pt x="36" y="54"/>
                  <a:pt x="36" y="54"/>
                  <a:pt x="36" y="54"/>
                </a:cubicBezTo>
                <a:cubicBezTo>
                  <a:pt x="38" y="53"/>
                  <a:pt x="40" y="52"/>
                  <a:pt x="42" y="51"/>
                </a:cubicBezTo>
                <a:cubicBezTo>
                  <a:pt x="45" y="53"/>
                  <a:pt x="45" y="53"/>
                  <a:pt x="45" y="53"/>
                </a:cubicBezTo>
                <a:cubicBezTo>
                  <a:pt x="45" y="53"/>
                  <a:pt x="46" y="53"/>
                  <a:pt x="46" y="53"/>
                </a:cubicBezTo>
                <a:cubicBezTo>
                  <a:pt x="47" y="53"/>
                  <a:pt x="47" y="53"/>
                  <a:pt x="48" y="53"/>
                </a:cubicBezTo>
                <a:cubicBezTo>
                  <a:pt x="53" y="47"/>
                  <a:pt x="53" y="47"/>
                  <a:pt x="53" y="47"/>
                </a:cubicBezTo>
                <a:cubicBezTo>
                  <a:pt x="54" y="46"/>
                  <a:pt x="54" y="45"/>
                  <a:pt x="53" y="44"/>
                </a:cubicBezTo>
                <a:cubicBezTo>
                  <a:pt x="52" y="42"/>
                  <a:pt x="52" y="42"/>
                  <a:pt x="52" y="42"/>
                </a:cubicBezTo>
                <a:cubicBezTo>
                  <a:pt x="53" y="40"/>
                  <a:pt x="54" y="38"/>
                  <a:pt x="54" y="36"/>
                </a:cubicBezTo>
                <a:cubicBezTo>
                  <a:pt x="57" y="35"/>
                  <a:pt x="57" y="35"/>
                  <a:pt x="57" y="35"/>
                </a:cubicBezTo>
                <a:cubicBezTo>
                  <a:pt x="58" y="35"/>
                  <a:pt x="59" y="34"/>
                  <a:pt x="59" y="33"/>
                </a:cubicBezTo>
                <a:cubicBezTo>
                  <a:pt x="59" y="25"/>
                  <a:pt x="59" y="25"/>
                  <a:pt x="59" y="25"/>
                </a:cubicBezTo>
                <a:cubicBezTo>
                  <a:pt x="59" y="24"/>
                  <a:pt x="58" y="23"/>
                  <a:pt x="57" y="23"/>
                </a:cubicBezTo>
                <a:close/>
                <a:moveTo>
                  <a:pt x="56" y="32"/>
                </a:moveTo>
                <a:cubicBezTo>
                  <a:pt x="56" y="32"/>
                  <a:pt x="56" y="32"/>
                  <a:pt x="56" y="32"/>
                </a:cubicBezTo>
                <a:cubicBezTo>
                  <a:pt x="54" y="33"/>
                  <a:pt x="54" y="33"/>
                  <a:pt x="54" y="33"/>
                </a:cubicBezTo>
                <a:cubicBezTo>
                  <a:pt x="53" y="33"/>
                  <a:pt x="52" y="34"/>
                  <a:pt x="52" y="35"/>
                </a:cubicBezTo>
                <a:cubicBezTo>
                  <a:pt x="51" y="37"/>
                  <a:pt x="50" y="39"/>
                  <a:pt x="49" y="40"/>
                </a:cubicBezTo>
                <a:cubicBezTo>
                  <a:pt x="49" y="41"/>
                  <a:pt x="49" y="42"/>
                  <a:pt x="49" y="43"/>
                </a:cubicBezTo>
                <a:cubicBezTo>
                  <a:pt x="51" y="46"/>
                  <a:pt x="51" y="46"/>
                  <a:pt x="51" y="46"/>
                </a:cubicBezTo>
                <a:cubicBezTo>
                  <a:pt x="46" y="50"/>
                  <a:pt x="46" y="50"/>
                  <a:pt x="46" y="50"/>
                </a:cubicBezTo>
                <a:cubicBezTo>
                  <a:pt x="46" y="50"/>
                  <a:pt x="46" y="50"/>
                  <a:pt x="46" y="50"/>
                </a:cubicBezTo>
                <a:cubicBezTo>
                  <a:pt x="44" y="49"/>
                  <a:pt x="44" y="49"/>
                  <a:pt x="44" y="49"/>
                </a:cubicBezTo>
                <a:cubicBezTo>
                  <a:pt x="43" y="48"/>
                  <a:pt x="43" y="48"/>
                  <a:pt x="42" y="48"/>
                </a:cubicBezTo>
                <a:cubicBezTo>
                  <a:pt x="42" y="48"/>
                  <a:pt x="41" y="48"/>
                  <a:pt x="41" y="49"/>
                </a:cubicBezTo>
                <a:cubicBezTo>
                  <a:pt x="39" y="50"/>
                  <a:pt x="37" y="50"/>
                  <a:pt x="36" y="51"/>
                </a:cubicBezTo>
                <a:cubicBezTo>
                  <a:pt x="35" y="51"/>
                  <a:pt x="34" y="52"/>
                  <a:pt x="34" y="53"/>
                </a:cubicBezTo>
                <a:cubicBezTo>
                  <a:pt x="33" y="56"/>
                  <a:pt x="33" y="56"/>
                  <a:pt x="33" y="56"/>
                </a:cubicBezTo>
                <a:cubicBezTo>
                  <a:pt x="33" y="56"/>
                  <a:pt x="33" y="56"/>
                  <a:pt x="33" y="56"/>
                </a:cubicBezTo>
                <a:cubicBezTo>
                  <a:pt x="26" y="56"/>
                  <a:pt x="26" y="56"/>
                  <a:pt x="26" y="56"/>
                </a:cubicBezTo>
                <a:cubicBezTo>
                  <a:pt x="26" y="53"/>
                  <a:pt x="26" y="53"/>
                  <a:pt x="26" y="53"/>
                </a:cubicBezTo>
                <a:cubicBezTo>
                  <a:pt x="25" y="52"/>
                  <a:pt x="25" y="51"/>
                  <a:pt x="24" y="51"/>
                </a:cubicBezTo>
                <a:cubicBezTo>
                  <a:pt x="22" y="50"/>
                  <a:pt x="20" y="50"/>
                  <a:pt x="18" y="49"/>
                </a:cubicBezTo>
                <a:cubicBezTo>
                  <a:pt x="18" y="48"/>
                  <a:pt x="17" y="48"/>
                  <a:pt x="17" y="48"/>
                </a:cubicBezTo>
                <a:cubicBezTo>
                  <a:pt x="16" y="48"/>
                  <a:pt x="16" y="48"/>
                  <a:pt x="16" y="49"/>
                </a:cubicBezTo>
                <a:cubicBezTo>
                  <a:pt x="13" y="50"/>
                  <a:pt x="13" y="50"/>
                  <a:pt x="13" y="50"/>
                </a:cubicBezTo>
                <a:cubicBezTo>
                  <a:pt x="13" y="50"/>
                  <a:pt x="13" y="50"/>
                  <a:pt x="13" y="50"/>
                </a:cubicBezTo>
                <a:cubicBezTo>
                  <a:pt x="8" y="46"/>
                  <a:pt x="8" y="46"/>
                  <a:pt x="8" y="46"/>
                </a:cubicBezTo>
                <a:cubicBezTo>
                  <a:pt x="10" y="43"/>
                  <a:pt x="10" y="43"/>
                  <a:pt x="10" y="43"/>
                </a:cubicBezTo>
                <a:cubicBezTo>
                  <a:pt x="10" y="42"/>
                  <a:pt x="10" y="41"/>
                  <a:pt x="10" y="40"/>
                </a:cubicBezTo>
                <a:cubicBezTo>
                  <a:pt x="9" y="39"/>
                  <a:pt x="8" y="37"/>
                  <a:pt x="8" y="35"/>
                </a:cubicBezTo>
                <a:cubicBezTo>
                  <a:pt x="7" y="34"/>
                  <a:pt x="7" y="33"/>
                  <a:pt x="6" y="33"/>
                </a:cubicBezTo>
                <a:cubicBezTo>
                  <a:pt x="3" y="32"/>
                  <a:pt x="3" y="32"/>
                  <a:pt x="3" y="32"/>
                </a:cubicBezTo>
                <a:cubicBezTo>
                  <a:pt x="3" y="32"/>
                  <a:pt x="3" y="32"/>
                  <a:pt x="3" y="32"/>
                </a:cubicBezTo>
                <a:cubicBezTo>
                  <a:pt x="3" y="26"/>
                  <a:pt x="3" y="26"/>
                  <a:pt x="3" y="26"/>
                </a:cubicBezTo>
                <a:cubicBezTo>
                  <a:pt x="6" y="25"/>
                  <a:pt x="6" y="25"/>
                  <a:pt x="6" y="25"/>
                </a:cubicBezTo>
                <a:cubicBezTo>
                  <a:pt x="7" y="25"/>
                  <a:pt x="7" y="24"/>
                  <a:pt x="8" y="23"/>
                </a:cubicBezTo>
                <a:cubicBezTo>
                  <a:pt x="8" y="21"/>
                  <a:pt x="9" y="19"/>
                  <a:pt x="10" y="18"/>
                </a:cubicBezTo>
                <a:cubicBezTo>
                  <a:pt x="10" y="17"/>
                  <a:pt x="10" y="16"/>
                  <a:pt x="10" y="15"/>
                </a:cubicBezTo>
                <a:cubicBezTo>
                  <a:pt x="8" y="12"/>
                  <a:pt x="8" y="12"/>
                  <a:pt x="8" y="12"/>
                </a:cubicBezTo>
                <a:cubicBezTo>
                  <a:pt x="8" y="12"/>
                  <a:pt x="8" y="12"/>
                  <a:pt x="8" y="12"/>
                </a:cubicBezTo>
                <a:cubicBezTo>
                  <a:pt x="13" y="8"/>
                  <a:pt x="13" y="8"/>
                  <a:pt x="13" y="8"/>
                </a:cubicBezTo>
                <a:cubicBezTo>
                  <a:pt x="16" y="9"/>
                  <a:pt x="16" y="9"/>
                  <a:pt x="16" y="9"/>
                </a:cubicBezTo>
                <a:cubicBezTo>
                  <a:pt x="16" y="10"/>
                  <a:pt x="16" y="10"/>
                  <a:pt x="17" y="10"/>
                </a:cubicBezTo>
                <a:cubicBezTo>
                  <a:pt x="17" y="10"/>
                  <a:pt x="18" y="10"/>
                  <a:pt x="18" y="9"/>
                </a:cubicBezTo>
                <a:cubicBezTo>
                  <a:pt x="20" y="8"/>
                  <a:pt x="22" y="8"/>
                  <a:pt x="24" y="7"/>
                </a:cubicBezTo>
                <a:cubicBezTo>
                  <a:pt x="25" y="7"/>
                  <a:pt x="25" y="6"/>
                  <a:pt x="26" y="5"/>
                </a:cubicBezTo>
                <a:cubicBezTo>
                  <a:pt x="26" y="2"/>
                  <a:pt x="26" y="2"/>
                  <a:pt x="26" y="2"/>
                </a:cubicBezTo>
                <a:cubicBezTo>
                  <a:pt x="33" y="2"/>
                  <a:pt x="33" y="2"/>
                  <a:pt x="33" y="2"/>
                </a:cubicBezTo>
                <a:cubicBezTo>
                  <a:pt x="33" y="2"/>
                  <a:pt x="33" y="2"/>
                  <a:pt x="33" y="2"/>
                </a:cubicBezTo>
                <a:cubicBezTo>
                  <a:pt x="34" y="5"/>
                  <a:pt x="34" y="5"/>
                  <a:pt x="34" y="5"/>
                </a:cubicBezTo>
                <a:cubicBezTo>
                  <a:pt x="34" y="6"/>
                  <a:pt x="35" y="7"/>
                  <a:pt x="36" y="7"/>
                </a:cubicBezTo>
                <a:cubicBezTo>
                  <a:pt x="37" y="8"/>
                  <a:pt x="39" y="8"/>
                  <a:pt x="41" y="9"/>
                </a:cubicBezTo>
                <a:cubicBezTo>
                  <a:pt x="41" y="10"/>
                  <a:pt x="42" y="10"/>
                  <a:pt x="42" y="10"/>
                </a:cubicBezTo>
                <a:cubicBezTo>
                  <a:pt x="43" y="10"/>
                  <a:pt x="43" y="10"/>
                  <a:pt x="44" y="9"/>
                </a:cubicBezTo>
                <a:cubicBezTo>
                  <a:pt x="46" y="8"/>
                  <a:pt x="46" y="8"/>
                  <a:pt x="46" y="8"/>
                </a:cubicBezTo>
                <a:cubicBezTo>
                  <a:pt x="51" y="12"/>
                  <a:pt x="51" y="12"/>
                  <a:pt x="51" y="12"/>
                </a:cubicBezTo>
                <a:cubicBezTo>
                  <a:pt x="51" y="12"/>
                  <a:pt x="51" y="12"/>
                  <a:pt x="51" y="13"/>
                </a:cubicBezTo>
                <a:cubicBezTo>
                  <a:pt x="49" y="15"/>
                  <a:pt x="49" y="15"/>
                  <a:pt x="49" y="15"/>
                </a:cubicBezTo>
                <a:cubicBezTo>
                  <a:pt x="49" y="16"/>
                  <a:pt x="49" y="17"/>
                  <a:pt x="49" y="18"/>
                </a:cubicBezTo>
                <a:cubicBezTo>
                  <a:pt x="50" y="19"/>
                  <a:pt x="51" y="21"/>
                  <a:pt x="52" y="23"/>
                </a:cubicBezTo>
                <a:cubicBezTo>
                  <a:pt x="52" y="24"/>
                  <a:pt x="53" y="25"/>
                  <a:pt x="54" y="25"/>
                </a:cubicBezTo>
                <a:cubicBezTo>
                  <a:pt x="56" y="26"/>
                  <a:pt x="56" y="26"/>
                  <a:pt x="56" y="26"/>
                </a:cubicBezTo>
                <a:lnTo>
                  <a:pt x="56" y="32"/>
                </a:lnTo>
                <a:close/>
                <a:moveTo>
                  <a:pt x="30" y="16"/>
                </a:moveTo>
                <a:cubicBezTo>
                  <a:pt x="22" y="16"/>
                  <a:pt x="16" y="22"/>
                  <a:pt x="16" y="29"/>
                </a:cubicBezTo>
                <a:cubicBezTo>
                  <a:pt x="16" y="36"/>
                  <a:pt x="22" y="42"/>
                  <a:pt x="30" y="42"/>
                </a:cubicBezTo>
                <a:cubicBezTo>
                  <a:pt x="37" y="42"/>
                  <a:pt x="43" y="36"/>
                  <a:pt x="43" y="29"/>
                </a:cubicBezTo>
                <a:cubicBezTo>
                  <a:pt x="43" y="22"/>
                  <a:pt x="37" y="16"/>
                  <a:pt x="30" y="16"/>
                </a:cubicBezTo>
                <a:close/>
                <a:moveTo>
                  <a:pt x="30" y="40"/>
                </a:moveTo>
                <a:cubicBezTo>
                  <a:pt x="24" y="40"/>
                  <a:pt x="19" y="35"/>
                  <a:pt x="19" y="29"/>
                </a:cubicBezTo>
                <a:cubicBezTo>
                  <a:pt x="19" y="23"/>
                  <a:pt x="24" y="18"/>
                  <a:pt x="30" y="18"/>
                </a:cubicBezTo>
                <a:cubicBezTo>
                  <a:pt x="36" y="18"/>
                  <a:pt x="40" y="23"/>
                  <a:pt x="40" y="29"/>
                </a:cubicBezTo>
                <a:cubicBezTo>
                  <a:pt x="40" y="35"/>
                  <a:pt x="36" y="40"/>
                  <a:pt x="30" y="40"/>
                </a:cubicBez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89" name="CustomShape 18"/>
          <p:cNvSpPr/>
          <p:nvPr/>
        </p:nvSpPr>
        <p:spPr>
          <a:xfrm>
            <a:off x="6465240" y="5265720"/>
            <a:ext cx="374400" cy="306360"/>
          </a:xfrm>
          <a:custGeom>
            <a:avLst/>
            <a:gdLst/>
            <a:ahLst/>
            <a:cxnLst/>
            <a:rect l="l" t="t" r="r" b="b"/>
            <a:pathLst>
              <a:path w="59" h="48">
                <a:moveTo>
                  <a:pt x="56" y="5"/>
                </a:moveTo>
                <a:cubicBezTo>
                  <a:pt x="40" y="5"/>
                  <a:pt x="40" y="5"/>
                  <a:pt x="40" y="5"/>
                </a:cubicBezTo>
                <a:cubicBezTo>
                  <a:pt x="40" y="2"/>
                  <a:pt x="38" y="0"/>
                  <a:pt x="35" y="0"/>
                </a:cubicBezTo>
                <a:cubicBezTo>
                  <a:pt x="24" y="0"/>
                  <a:pt x="24" y="0"/>
                  <a:pt x="24" y="0"/>
                </a:cubicBezTo>
                <a:cubicBezTo>
                  <a:pt x="21" y="0"/>
                  <a:pt x="19" y="2"/>
                  <a:pt x="19" y="5"/>
                </a:cubicBezTo>
                <a:cubicBezTo>
                  <a:pt x="3" y="5"/>
                  <a:pt x="3" y="5"/>
                  <a:pt x="3" y="5"/>
                </a:cubicBezTo>
                <a:cubicBezTo>
                  <a:pt x="2" y="5"/>
                  <a:pt x="0" y="7"/>
                  <a:pt x="0" y="8"/>
                </a:cubicBezTo>
                <a:cubicBezTo>
                  <a:pt x="0" y="21"/>
                  <a:pt x="0" y="21"/>
                  <a:pt x="0" y="21"/>
                </a:cubicBezTo>
                <a:cubicBezTo>
                  <a:pt x="0" y="23"/>
                  <a:pt x="2" y="24"/>
                  <a:pt x="3" y="24"/>
                </a:cubicBezTo>
                <a:cubicBezTo>
                  <a:pt x="3" y="45"/>
                  <a:pt x="3" y="45"/>
                  <a:pt x="3" y="45"/>
                </a:cubicBezTo>
                <a:cubicBezTo>
                  <a:pt x="3" y="47"/>
                  <a:pt x="4" y="48"/>
                  <a:pt x="6" y="48"/>
                </a:cubicBezTo>
                <a:cubicBezTo>
                  <a:pt x="54" y="48"/>
                  <a:pt x="54" y="48"/>
                  <a:pt x="54" y="48"/>
                </a:cubicBezTo>
                <a:cubicBezTo>
                  <a:pt x="55" y="48"/>
                  <a:pt x="56" y="47"/>
                  <a:pt x="56" y="45"/>
                </a:cubicBezTo>
                <a:cubicBezTo>
                  <a:pt x="56" y="24"/>
                  <a:pt x="56" y="24"/>
                  <a:pt x="56" y="24"/>
                </a:cubicBezTo>
                <a:cubicBezTo>
                  <a:pt x="58" y="24"/>
                  <a:pt x="59" y="23"/>
                  <a:pt x="59" y="21"/>
                </a:cubicBezTo>
                <a:cubicBezTo>
                  <a:pt x="59" y="8"/>
                  <a:pt x="59" y="8"/>
                  <a:pt x="59" y="8"/>
                </a:cubicBezTo>
                <a:cubicBezTo>
                  <a:pt x="59" y="7"/>
                  <a:pt x="58" y="5"/>
                  <a:pt x="56" y="5"/>
                </a:cubicBezTo>
                <a:close/>
                <a:moveTo>
                  <a:pt x="24" y="3"/>
                </a:moveTo>
                <a:cubicBezTo>
                  <a:pt x="35" y="3"/>
                  <a:pt x="35" y="3"/>
                  <a:pt x="35" y="3"/>
                </a:cubicBezTo>
                <a:cubicBezTo>
                  <a:pt x="36" y="3"/>
                  <a:pt x="38" y="4"/>
                  <a:pt x="38" y="5"/>
                </a:cubicBezTo>
                <a:cubicBezTo>
                  <a:pt x="22" y="5"/>
                  <a:pt x="22" y="5"/>
                  <a:pt x="22" y="5"/>
                </a:cubicBezTo>
                <a:cubicBezTo>
                  <a:pt x="22" y="4"/>
                  <a:pt x="23" y="3"/>
                  <a:pt x="24" y="3"/>
                </a:cubicBezTo>
                <a:close/>
                <a:moveTo>
                  <a:pt x="54" y="45"/>
                </a:moveTo>
                <a:cubicBezTo>
                  <a:pt x="6" y="45"/>
                  <a:pt x="6" y="45"/>
                  <a:pt x="6" y="45"/>
                </a:cubicBezTo>
                <a:cubicBezTo>
                  <a:pt x="6" y="24"/>
                  <a:pt x="6" y="24"/>
                  <a:pt x="6" y="24"/>
                </a:cubicBezTo>
                <a:cubicBezTo>
                  <a:pt x="11" y="24"/>
                  <a:pt x="11" y="24"/>
                  <a:pt x="11" y="24"/>
                </a:cubicBezTo>
                <a:cubicBezTo>
                  <a:pt x="11" y="27"/>
                  <a:pt x="11" y="27"/>
                  <a:pt x="11" y="27"/>
                </a:cubicBezTo>
                <a:cubicBezTo>
                  <a:pt x="11" y="28"/>
                  <a:pt x="12" y="29"/>
                  <a:pt x="14" y="29"/>
                </a:cubicBezTo>
                <a:cubicBezTo>
                  <a:pt x="19" y="29"/>
                  <a:pt x="19" y="29"/>
                  <a:pt x="19" y="29"/>
                </a:cubicBezTo>
                <a:cubicBezTo>
                  <a:pt x="20" y="29"/>
                  <a:pt x="22" y="28"/>
                  <a:pt x="22" y="27"/>
                </a:cubicBezTo>
                <a:cubicBezTo>
                  <a:pt x="22" y="24"/>
                  <a:pt x="22" y="24"/>
                  <a:pt x="22" y="24"/>
                </a:cubicBezTo>
                <a:cubicBezTo>
                  <a:pt x="38" y="24"/>
                  <a:pt x="38" y="24"/>
                  <a:pt x="38" y="24"/>
                </a:cubicBezTo>
                <a:cubicBezTo>
                  <a:pt x="38" y="27"/>
                  <a:pt x="38" y="27"/>
                  <a:pt x="38" y="27"/>
                </a:cubicBezTo>
                <a:cubicBezTo>
                  <a:pt x="38" y="28"/>
                  <a:pt x="39" y="29"/>
                  <a:pt x="40" y="29"/>
                </a:cubicBezTo>
                <a:cubicBezTo>
                  <a:pt x="46" y="29"/>
                  <a:pt x="46" y="29"/>
                  <a:pt x="46" y="29"/>
                </a:cubicBezTo>
                <a:cubicBezTo>
                  <a:pt x="47" y="29"/>
                  <a:pt x="48" y="28"/>
                  <a:pt x="48" y="27"/>
                </a:cubicBezTo>
                <a:cubicBezTo>
                  <a:pt x="48" y="24"/>
                  <a:pt x="48" y="24"/>
                  <a:pt x="48" y="24"/>
                </a:cubicBezTo>
                <a:cubicBezTo>
                  <a:pt x="54" y="24"/>
                  <a:pt x="54" y="24"/>
                  <a:pt x="54" y="24"/>
                </a:cubicBezTo>
                <a:lnTo>
                  <a:pt x="54" y="45"/>
                </a:lnTo>
                <a:close/>
                <a:moveTo>
                  <a:pt x="14" y="27"/>
                </a:moveTo>
                <a:cubicBezTo>
                  <a:pt x="14" y="19"/>
                  <a:pt x="14" y="19"/>
                  <a:pt x="14" y="19"/>
                </a:cubicBezTo>
                <a:cubicBezTo>
                  <a:pt x="19" y="19"/>
                  <a:pt x="19" y="19"/>
                  <a:pt x="19" y="19"/>
                </a:cubicBezTo>
                <a:cubicBezTo>
                  <a:pt x="19" y="27"/>
                  <a:pt x="19" y="27"/>
                  <a:pt x="19" y="27"/>
                </a:cubicBezTo>
                <a:lnTo>
                  <a:pt x="14" y="27"/>
                </a:lnTo>
                <a:close/>
                <a:moveTo>
                  <a:pt x="40" y="27"/>
                </a:moveTo>
                <a:cubicBezTo>
                  <a:pt x="40" y="19"/>
                  <a:pt x="40" y="19"/>
                  <a:pt x="40" y="19"/>
                </a:cubicBezTo>
                <a:cubicBezTo>
                  <a:pt x="46" y="19"/>
                  <a:pt x="46" y="19"/>
                  <a:pt x="46" y="19"/>
                </a:cubicBezTo>
                <a:cubicBezTo>
                  <a:pt x="46" y="27"/>
                  <a:pt x="46" y="27"/>
                  <a:pt x="46" y="27"/>
                </a:cubicBezTo>
                <a:lnTo>
                  <a:pt x="40" y="27"/>
                </a:lnTo>
                <a:close/>
                <a:moveTo>
                  <a:pt x="56" y="21"/>
                </a:moveTo>
                <a:cubicBezTo>
                  <a:pt x="48" y="21"/>
                  <a:pt x="48" y="21"/>
                  <a:pt x="48" y="21"/>
                </a:cubicBezTo>
                <a:cubicBezTo>
                  <a:pt x="48" y="19"/>
                  <a:pt x="48" y="19"/>
                  <a:pt x="48" y="19"/>
                </a:cubicBezTo>
                <a:cubicBezTo>
                  <a:pt x="48" y="17"/>
                  <a:pt x="47" y="16"/>
                  <a:pt x="46" y="16"/>
                </a:cubicBezTo>
                <a:cubicBezTo>
                  <a:pt x="40" y="16"/>
                  <a:pt x="40" y="16"/>
                  <a:pt x="40" y="16"/>
                </a:cubicBezTo>
                <a:cubicBezTo>
                  <a:pt x="39" y="16"/>
                  <a:pt x="38" y="17"/>
                  <a:pt x="38" y="19"/>
                </a:cubicBezTo>
                <a:cubicBezTo>
                  <a:pt x="38" y="21"/>
                  <a:pt x="38" y="21"/>
                  <a:pt x="38" y="21"/>
                </a:cubicBezTo>
                <a:cubicBezTo>
                  <a:pt x="22" y="21"/>
                  <a:pt x="22" y="21"/>
                  <a:pt x="22" y="21"/>
                </a:cubicBezTo>
                <a:cubicBezTo>
                  <a:pt x="22" y="19"/>
                  <a:pt x="22" y="19"/>
                  <a:pt x="22" y="19"/>
                </a:cubicBezTo>
                <a:cubicBezTo>
                  <a:pt x="22" y="17"/>
                  <a:pt x="20" y="16"/>
                  <a:pt x="19" y="16"/>
                </a:cubicBezTo>
                <a:cubicBezTo>
                  <a:pt x="14" y="16"/>
                  <a:pt x="14" y="16"/>
                  <a:pt x="14" y="16"/>
                </a:cubicBezTo>
                <a:cubicBezTo>
                  <a:pt x="12" y="16"/>
                  <a:pt x="11" y="17"/>
                  <a:pt x="11" y="19"/>
                </a:cubicBezTo>
                <a:cubicBezTo>
                  <a:pt x="11" y="21"/>
                  <a:pt x="11" y="21"/>
                  <a:pt x="11" y="21"/>
                </a:cubicBezTo>
                <a:cubicBezTo>
                  <a:pt x="3" y="21"/>
                  <a:pt x="3" y="21"/>
                  <a:pt x="3" y="21"/>
                </a:cubicBezTo>
                <a:cubicBezTo>
                  <a:pt x="3" y="8"/>
                  <a:pt x="3" y="8"/>
                  <a:pt x="3" y="8"/>
                </a:cubicBezTo>
                <a:cubicBezTo>
                  <a:pt x="56" y="8"/>
                  <a:pt x="56" y="8"/>
                  <a:pt x="56" y="8"/>
                </a:cubicBezTo>
                <a:lnTo>
                  <a:pt x="56" y="21"/>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90" name="CustomShape 19"/>
          <p:cNvSpPr/>
          <p:nvPr/>
        </p:nvSpPr>
        <p:spPr>
          <a:xfrm>
            <a:off x="7602120" y="2329200"/>
            <a:ext cx="3041640" cy="54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5000"/>
              </a:lnSpc>
            </a:pPr>
            <a:r>
              <a:rPr lang="en-US" sz="1200" b="0" strike="noStrike" spc="-1">
                <a:solidFill>
                  <a:srgbClr val="404040"/>
                </a:solidFill>
                <a:latin typeface="微软雅黑"/>
                <a:ea typeface="微软雅黑"/>
              </a:rPr>
              <a:t>点击文本框即可进行编辑输入相关内容点击文本框即可进行编辑输入相关内容</a:t>
            </a:r>
            <a:endParaRPr lang="en-US" sz="1200" b="0" strike="noStrike" spc="-1">
              <a:latin typeface="Arial"/>
            </a:endParaRPr>
          </a:p>
        </p:txBody>
      </p:sp>
      <p:sp>
        <p:nvSpPr>
          <p:cNvPr id="291" name="CustomShape 20"/>
          <p:cNvSpPr/>
          <p:nvPr/>
        </p:nvSpPr>
        <p:spPr>
          <a:xfrm>
            <a:off x="7602120" y="2058480"/>
            <a:ext cx="1335240" cy="39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5000"/>
              </a:lnSpc>
            </a:pPr>
            <a:r>
              <a:rPr lang="en-US" sz="1600" b="1" strike="noStrike" spc="-1">
                <a:solidFill>
                  <a:srgbClr val="404040"/>
                </a:solidFill>
                <a:latin typeface="微软雅黑"/>
                <a:ea typeface="微软雅黑"/>
              </a:rPr>
              <a:t>添加标题</a:t>
            </a:r>
            <a:endParaRPr lang="en-US" sz="1600" b="0" strike="noStrike" spc="-1">
              <a:latin typeface="Arial"/>
            </a:endParaRPr>
          </a:p>
        </p:txBody>
      </p:sp>
      <p:sp>
        <p:nvSpPr>
          <p:cNvPr id="292" name="CustomShape 21"/>
          <p:cNvSpPr/>
          <p:nvPr/>
        </p:nvSpPr>
        <p:spPr>
          <a:xfrm>
            <a:off x="7602120" y="3782520"/>
            <a:ext cx="3041640" cy="54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5000"/>
              </a:lnSpc>
            </a:pPr>
            <a:r>
              <a:rPr lang="en-US" sz="1200" b="0" strike="noStrike" spc="-1">
                <a:solidFill>
                  <a:srgbClr val="404040"/>
                </a:solidFill>
                <a:latin typeface="微软雅黑"/>
                <a:ea typeface="微软雅黑"/>
              </a:rPr>
              <a:t>点击文本框即可进行编辑输入相关内容点击文本框即可进行编辑输入相关内容</a:t>
            </a:r>
            <a:endParaRPr lang="en-US" sz="1200" b="0" strike="noStrike" spc="-1">
              <a:latin typeface="Arial"/>
            </a:endParaRPr>
          </a:p>
        </p:txBody>
      </p:sp>
      <p:sp>
        <p:nvSpPr>
          <p:cNvPr id="293" name="CustomShape 22"/>
          <p:cNvSpPr/>
          <p:nvPr/>
        </p:nvSpPr>
        <p:spPr>
          <a:xfrm>
            <a:off x="7602120" y="3512160"/>
            <a:ext cx="1335240" cy="39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5000"/>
              </a:lnSpc>
            </a:pPr>
            <a:r>
              <a:rPr lang="en-US" sz="1600" b="1" strike="noStrike" spc="-1">
                <a:solidFill>
                  <a:srgbClr val="404040"/>
                </a:solidFill>
                <a:latin typeface="微软雅黑"/>
                <a:ea typeface="微软雅黑"/>
              </a:rPr>
              <a:t>添加标题</a:t>
            </a:r>
            <a:endParaRPr lang="en-US" sz="1600" b="0" strike="noStrike" spc="-1">
              <a:latin typeface="Arial"/>
            </a:endParaRPr>
          </a:p>
        </p:txBody>
      </p:sp>
      <p:sp>
        <p:nvSpPr>
          <p:cNvPr id="294" name="CustomShape 23"/>
          <p:cNvSpPr/>
          <p:nvPr/>
        </p:nvSpPr>
        <p:spPr>
          <a:xfrm>
            <a:off x="7602120" y="5207040"/>
            <a:ext cx="3041640" cy="54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5000"/>
              </a:lnSpc>
            </a:pPr>
            <a:r>
              <a:rPr lang="en-US" sz="1200" b="0" strike="noStrike" spc="-1">
                <a:solidFill>
                  <a:srgbClr val="404040"/>
                </a:solidFill>
                <a:latin typeface="微软雅黑"/>
                <a:ea typeface="微软雅黑"/>
              </a:rPr>
              <a:t>点击文本框即可进行编辑输入相关内容点击文本框即可进行编辑输入相关内容</a:t>
            </a:r>
            <a:endParaRPr lang="en-US" sz="1200" b="0" strike="noStrike" spc="-1">
              <a:latin typeface="Arial"/>
            </a:endParaRPr>
          </a:p>
        </p:txBody>
      </p:sp>
      <p:sp>
        <p:nvSpPr>
          <p:cNvPr id="295" name="CustomShape 24"/>
          <p:cNvSpPr/>
          <p:nvPr/>
        </p:nvSpPr>
        <p:spPr>
          <a:xfrm>
            <a:off x="7602120" y="4936680"/>
            <a:ext cx="1335240" cy="39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5000"/>
              </a:lnSpc>
            </a:pPr>
            <a:r>
              <a:rPr lang="en-US" sz="1600" b="1" strike="noStrike" spc="-1">
                <a:solidFill>
                  <a:srgbClr val="404040"/>
                </a:solidFill>
                <a:latin typeface="微软雅黑"/>
                <a:ea typeface="微软雅黑"/>
              </a:rPr>
              <a:t>添加标题</a:t>
            </a:r>
            <a:endParaRPr lang="en-US" sz="1600" b="0" strike="noStrike" spc="-1">
              <a:latin typeface="Arial"/>
            </a:endParaRPr>
          </a:p>
        </p:txBody>
      </p:sp>
      <p:sp>
        <p:nvSpPr>
          <p:cNvPr id="296" name="CustomShape 25"/>
          <p:cNvSpPr/>
          <p:nvPr/>
        </p:nvSpPr>
        <p:spPr>
          <a:xfrm>
            <a:off x="1333080" y="2329200"/>
            <a:ext cx="3041640" cy="54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25000"/>
              </a:lnSpc>
            </a:pPr>
            <a:r>
              <a:rPr lang="en-US" sz="1200" b="0" strike="noStrike" spc="-1">
                <a:solidFill>
                  <a:srgbClr val="404040"/>
                </a:solidFill>
                <a:latin typeface="微软雅黑"/>
                <a:ea typeface="微软雅黑"/>
              </a:rPr>
              <a:t>点击文本框即可进行编辑输入相关内容点击文本框即可进行编辑输入相关内容</a:t>
            </a:r>
            <a:endParaRPr lang="en-US" sz="1200" b="0" strike="noStrike" spc="-1">
              <a:latin typeface="Arial"/>
            </a:endParaRPr>
          </a:p>
        </p:txBody>
      </p:sp>
      <p:sp>
        <p:nvSpPr>
          <p:cNvPr id="297" name="CustomShape 26"/>
          <p:cNvSpPr/>
          <p:nvPr/>
        </p:nvSpPr>
        <p:spPr>
          <a:xfrm>
            <a:off x="3039120" y="2058480"/>
            <a:ext cx="1335240" cy="39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25000"/>
              </a:lnSpc>
            </a:pPr>
            <a:r>
              <a:rPr lang="en-US" sz="1600" b="1" strike="noStrike" spc="-1">
                <a:solidFill>
                  <a:srgbClr val="404040"/>
                </a:solidFill>
                <a:latin typeface="微软雅黑"/>
                <a:ea typeface="微软雅黑"/>
              </a:rPr>
              <a:t>添加标题</a:t>
            </a:r>
            <a:endParaRPr lang="en-US" sz="1600" b="0" strike="noStrike" spc="-1">
              <a:latin typeface="Arial"/>
            </a:endParaRPr>
          </a:p>
        </p:txBody>
      </p:sp>
      <p:sp>
        <p:nvSpPr>
          <p:cNvPr id="298" name="CustomShape 27"/>
          <p:cNvSpPr/>
          <p:nvPr/>
        </p:nvSpPr>
        <p:spPr>
          <a:xfrm>
            <a:off x="1333080" y="3782520"/>
            <a:ext cx="3041640" cy="54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25000"/>
              </a:lnSpc>
            </a:pPr>
            <a:r>
              <a:rPr lang="en-US" sz="1200" b="0" strike="noStrike" spc="-1">
                <a:solidFill>
                  <a:srgbClr val="404040"/>
                </a:solidFill>
                <a:latin typeface="微软雅黑"/>
                <a:ea typeface="微软雅黑"/>
              </a:rPr>
              <a:t>点击文本框即可进行编辑输入相关内容点击文本框即可进行编辑输入相关内容</a:t>
            </a:r>
            <a:endParaRPr lang="en-US" sz="1200" b="0" strike="noStrike" spc="-1">
              <a:latin typeface="Arial"/>
            </a:endParaRPr>
          </a:p>
        </p:txBody>
      </p:sp>
      <p:sp>
        <p:nvSpPr>
          <p:cNvPr id="299" name="CustomShape 28"/>
          <p:cNvSpPr/>
          <p:nvPr/>
        </p:nvSpPr>
        <p:spPr>
          <a:xfrm>
            <a:off x="3039120" y="3512160"/>
            <a:ext cx="1335240" cy="39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25000"/>
              </a:lnSpc>
            </a:pPr>
            <a:r>
              <a:rPr lang="en-US" sz="1600" b="1" strike="noStrike" spc="-1">
                <a:solidFill>
                  <a:srgbClr val="404040"/>
                </a:solidFill>
                <a:latin typeface="微软雅黑"/>
                <a:ea typeface="微软雅黑"/>
              </a:rPr>
              <a:t>添加标题</a:t>
            </a:r>
            <a:endParaRPr lang="en-US" sz="1600" b="0" strike="noStrike" spc="-1">
              <a:latin typeface="Arial"/>
            </a:endParaRPr>
          </a:p>
        </p:txBody>
      </p:sp>
      <p:sp>
        <p:nvSpPr>
          <p:cNvPr id="300" name="CustomShape 29"/>
          <p:cNvSpPr/>
          <p:nvPr/>
        </p:nvSpPr>
        <p:spPr>
          <a:xfrm>
            <a:off x="1333080" y="5207040"/>
            <a:ext cx="3041640" cy="54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25000"/>
              </a:lnSpc>
            </a:pPr>
            <a:r>
              <a:rPr lang="en-US" sz="1200" b="0" strike="noStrike" spc="-1">
                <a:solidFill>
                  <a:srgbClr val="404040"/>
                </a:solidFill>
                <a:latin typeface="微软雅黑"/>
                <a:ea typeface="微软雅黑"/>
              </a:rPr>
              <a:t>点击文本框即可进行编辑输入相关内容点击文本框即可进行编辑输入相关内容</a:t>
            </a:r>
            <a:endParaRPr lang="en-US" sz="1200" b="0" strike="noStrike" spc="-1">
              <a:latin typeface="Arial"/>
            </a:endParaRPr>
          </a:p>
        </p:txBody>
      </p:sp>
      <p:sp>
        <p:nvSpPr>
          <p:cNvPr id="301" name="CustomShape 30"/>
          <p:cNvSpPr/>
          <p:nvPr/>
        </p:nvSpPr>
        <p:spPr>
          <a:xfrm>
            <a:off x="3039120" y="4936680"/>
            <a:ext cx="1335240" cy="39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25000"/>
              </a:lnSpc>
            </a:pPr>
            <a:r>
              <a:rPr lang="en-US" sz="1600" b="1" strike="noStrike" spc="-1">
                <a:solidFill>
                  <a:srgbClr val="404040"/>
                </a:solidFill>
                <a:latin typeface="微软雅黑"/>
                <a:ea typeface="微软雅黑"/>
              </a:rPr>
              <a:t>添加标题</a:t>
            </a:r>
            <a:endParaRPr lang="en-US" sz="1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CustomShape 1"/>
          <p:cNvSpPr/>
          <p:nvPr/>
        </p:nvSpPr>
        <p:spPr>
          <a:xfrm>
            <a:off x="0" y="342900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303" name="CustomShape 2"/>
          <p:cNvSpPr/>
          <p:nvPr/>
        </p:nvSpPr>
        <p:spPr>
          <a:xfrm>
            <a:off x="0" y="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304" name="CustomShape 3"/>
          <p:cNvSpPr/>
          <p:nvPr/>
        </p:nvSpPr>
        <p:spPr>
          <a:xfrm>
            <a:off x="6095880" y="342900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305" name="CustomShape 4"/>
          <p:cNvSpPr/>
          <p:nvPr/>
        </p:nvSpPr>
        <p:spPr>
          <a:xfrm>
            <a:off x="6095880" y="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306" name="CustomShape 5"/>
          <p:cNvSpPr/>
          <p:nvPr/>
        </p:nvSpPr>
        <p:spPr>
          <a:xfrm>
            <a:off x="254160" y="312120"/>
            <a:ext cx="11683800" cy="6233400"/>
          </a:xfrm>
          <a:prstGeom prst="rect">
            <a:avLst/>
          </a:prstGeom>
          <a:solidFill>
            <a:schemeClr val="bg1"/>
          </a:solidFill>
          <a:ln>
            <a:noFill/>
          </a:ln>
          <a:effectLst>
            <a:outerShdw blurRad="635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07" name="CustomShape 6"/>
          <p:cNvSpPr/>
          <p:nvPr/>
        </p:nvSpPr>
        <p:spPr>
          <a:xfrm>
            <a:off x="4581000" y="3086280"/>
            <a:ext cx="3029400" cy="942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75000"/>
              </a:lnSpc>
            </a:pPr>
            <a:r>
              <a:rPr lang="en-US" sz="3200" b="0" strike="noStrike" spc="-1">
                <a:solidFill>
                  <a:srgbClr val="324857"/>
                </a:solidFill>
                <a:latin typeface="微软雅黑"/>
                <a:ea typeface="微软雅黑"/>
              </a:rPr>
              <a:t>思路与研究方法</a:t>
            </a:r>
            <a:endParaRPr lang="en-US" sz="3200" b="0" strike="noStrike" spc="-1">
              <a:latin typeface="Arial"/>
            </a:endParaRPr>
          </a:p>
        </p:txBody>
      </p:sp>
      <p:sp>
        <p:nvSpPr>
          <p:cNvPr id="308" name="CustomShape 7"/>
          <p:cNvSpPr/>
          <p:nvPr/>
        </p:nvSpPr>
        <p:spPr>
          <a:xfrm>
            <a:off x="2793960" y="3897720"/>
            <a:ext cx="660348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000" b="0" strike="noStrike" spc="-1">
                <a:solidFill>
                  <a:srgbClr val="324857"/>
                </a:solidFill>
                <a:latin typeface="微软雅黑"/>
                <a:ea typeface="微软雅黑"/>
              </a:rPr>
              <a:t>RESEARCH IDEAS AND METHODS</a:t>
            </a:r>
            <a:endParaRPr lang="en-US" sz="2000" b="0" strike="noStrike" spc="-1">
              <a:latin typeface="Arial"/>
            </a:endParaRPr>
          </a:p>
        </p:txBody>
      </p:sp>
      <p:sp>
        <p:nvSpPr>
          <p:cNvPr id="309" name="CustomShape 8"/>
          <p:cNvSpPr/>
          <p:nvPr/>
        </p:nvSpPr>
        <p:spPr>
          <a:xfrm>
            <a:off x="3753000" y="4239720"/>
            <a:ext cx="4685400" cy="54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25000"/>
              </a:lnSpc>
            </a:pPr>
            <a:r>
              <a:rPr lang="en-US" sz="1200" b="0" strike="noStrike" spc="-1">
                <a:solidFill>
                  <a:srgbClr val="324857"/>
                </a:solidFill>
                <a:latin typeface="方正清刻本悦宋简体"/>
                <a:ea typeface="方正清刻本悦宋简体"/>
              </a:rPr>
              <a:t>A company is an association or collection of individuals, whether natural persons, legal persons, or a mixture of both. </a:t>
            </a:r>
            <a:endParaRPr lang="en-US" sz="1200" b="0" strike="noStrike" spc="-1">
              <a:latin typeface="Arial"/>
            </a:endParaRPr>
          </a:p>
        </p:txBody>
      </p:sp>
      <p:grpSp>
        <p:nvGrpSpPr>
          <p:cNvPr id="310" name="Group 9"/>
          <p:cNvGrpSpPr/>
          <p:nvPr/>
        </p:nvGrpSpPr>
        <p:grpSpPr>
          <a:xfrm>
            <a:off x="5397480" y="1822320"/>
            <a:ext cx="1396800" cy="1396800"/>
            <a:chOff x="5397480" y="1822320"/>
            <a:chExt cx="1396800" cy="1396800"/>
          </a:xfrm>
        </p:grpSpPr>
        <p:sp>
          <p:nvSpPr>
            <p:cNvPr id="311" name="CustomShape 10"/>
            <p:cNvSpPr/>
            <p:nvPr/>
          </p:nvSpPr>
          <p:spPr>
            <a:xfrm>
              <a:off x="5452560" y="1877400"/>
              <a:ext cx="1286640" cy="1286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312" name="CustomShape 11"/>
            <p:cNvSpPr/>
            <p:nvPr/>
          </p:nvSpPr>
          <p:spPr>
            <a:xfrm>
              <a:off x="5397480" y="1822320"/>
              <a:ext cx="1396800" cy="1396800"/>
            </a:xfrm>
            <a:prstGeom prst="rect">
              <a:avLst/>
            </a:prstGeom>
            <a:noFill/>
            <a:ln w="19080">
              <a:solidFill>
                <a:srgbClr val="324857"/>
              </a:solidFill>
            </a:ln>
          </p:spPr>
          <p:style>
            <a:lnRef idx="2">
              <a:schemeClr val="accent1">
                <a:shade val="50000"/>
              </a:schemeClr>
            </a:lnRef>
            <a:fillRef idx="1">
              <a:schemeClr val="accent1"/>
            </a:fillRef>
            <a:effectRef idx="0">
              <a:schemeClr val="accent1"/>
            </a:effectRef>
            <a:fontRef idx="minor"/>
          </p:style>
        </p:sp>
      </p:grpSp>
      <p:sp>
        <p:nvSpPr>
          <p:cNvPr id="313" name="CustomShape 12"/>
          <p:cNvSpPr/>
          <p:nvPr/>
        </p:nvSpPr>
        <p:spPr>
          <a:xfrm>
            <a:off x="4317840" y="1920960"/>
            <a:ext cx="355572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7200" b="0" strike="noStrike" spc="-1">
                <a:solidFill>
                  <a:srgbClr val="FFFFFF"/>
                </a:solidFill>
                <a:latin typeface="微软雅黑"/>
                <a:ea typeface="微软雅黑"/>
              </a:rPr>
              <a:t>02</a:t>
            </a:r>
            <a:endParaRPr lang="en-US" sz="7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CustomShape 1"/>
          <p:cNvSpPr/>
          <p:nvPr/>
        </p:nvSpPr>
        <p:spPr>
          <a:xfrm>
            <a:off x="0" y="342900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315" name="CustomShape 2"/>
          <p:cNvSpPr/>
          <p:nvPr/>
        </p:nvSpPr>
        <p:spPr>
          <a:xfrm>
            <a:off x="0" y="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316" name="CustomShape 3"/>
          <p:cNvSpPr/>
          <p:nvPr/>
        </p:nvSpPr>
        <p:spPr>
          <a:xfrm>
            <a:off x="6095880" y="342900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317" name="CustomShape 4"/>
          <p:cNvSpPr/>
          <p:nvPr/>
        </p:nvSpPr>
        <p:spPr>
          <a:xfrm>
            <a:off x="6095880" y="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318" name="CustomShape 5"/>
          <p:cNvSpPr/>
          <p:nvPr/>
        </p:nvSpPr>
        <p:spPr>
          <a:xfrm>
            <a:off x="254160" y="312120"/>
            <a:ext cx="11683800" cy="6233400"/>
          </a:xfrm>
          <a:prstGeom prst="rect">
            <a:avLst/>
          </a:prstGeom>
          <a:solidFill>
            <a:schemeClr val="bg1"/>
          </a:solidFill>
          <a:ln>
            <a:noFill/>
          </a:ln>
          <a:effectLst>
            <a:outerShdw blurRad="635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19" name="CustomShape 6"/>
          <p:cNvSpPr/>
          <p:nvPr/>
        </p:nvSpPr>
        <p:spPr>
          <a:xfrm>
            <a:off x="376560" y="174240"/>
            <a:ext cx="3794040" cy="83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75000"/>
              </a:lnSpc>
            </a:pPr>
            <a:r>
              <a:rPr lang="en-US" sz="2800" b="0" strike="noStrike" spc="-1">
                <a:solidFill>
                  <a:srgbClr val="324857"/>
                </a:solidFill>
                <a:latin typeface="微软雅黑"/>
                <a:ea typeface="微软雅黑"/>
              </a:rPr>
              <a:t>02.思路与研究方法</a:t>
            </a:r>
            <a:endParaRPr lang="en-US" sz="2800" b="0" strike="noStrike" spc="-1">
              <a:latin typeface="Arial"/>
            </a:endParaRPr>
          </a:p>
        </p:txBody>
      </p:sp>
      <p:sp>
        <p:nvSpPr>
          <p:cNvPr id="320" name="CustomShape 7"/>
          <p:cNvSpPr/>
          <p:nvPr/>
        </p:nvSpPr>
        <p:spPr>
          <a:xfrm>
            <a:off x="3459960" y="565560"/>
            <a:ext cx="5021640" cy="333720"/>
          </a:xfrm>
          <a:prstGeom prst="snip1Rect">
            <a:avLst>
              <a:gd name="adj" fmla="val 0"/>
            </a:avLst>
          </a:prstGeom>
          <a:noFill/>
          <a:ln w="2844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324857"/>
                </a:solidFill>
                <a:latin typeface="Arial"/>
                <a:ea typeface="方正清刻本悦宋简体"/>
              </a:rPr>
              <a:t> RESEARCH IDEAS AND METHODS</a:t>
            </a:r>
            <a:endParaRPr lang="en-US" sz="1600" b="0" strike="noStrike" spc="-1">
              <a:latin typeface="Arial"/>
            </a:endParaRPr>
          </a:p>
        </p:txBody>
      </p:sp>
      <p:sp>
        <p:nvSpPr>
          <p:cNvPr id="321" name="CustomShape 8"/>
          <p:cNvSpPr/>
          <p:nvPr/>
        </p:nvSpPr>
        <p:spPr>
          <a:xfrm>
            <a:off x="1214280" y="3410640"/>
            <a:ext cx="377964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FFFFFF"/>
                </a:solidFill>
                <a:latin typeface="微软雅黑"/>
                <a:ea typeface="微软雅黑"/>
              </a:rPr>
              <a:t>CONTENTS</a:t>
            </a:r>
            <a:endParaRPr lang="en-US" sz="2400" b="0" strike="noStrike" spc="-1">
              <a:latin typeface="Arial"/>
            </a:endParaRPr>
          </a:p>
        </p:txBody>
      </p:sp>
      <p:pic>
        <p:nvPicPr>
          <p:cNvPr id="322" name="图片 11"/>
          <p:cNvPicPr/>
          <p:nvPr/>
        </p:nvPicPr>
        <p:blipFill>
          <a:blip r:embed="rId2">
            <a:extLst>
              <a:ext uri="{BEBA8EAE-BF5A-486C-A8C5-ECC9F3942E4B}">
                <a14:imgProps xmlns:a14="http://schemas.microsoft.com/office/drawing/2010/main">
                  <a14:imgLayer r:embed="rId3">
                    <a14:imgEffect>
                      <a14:colorTemperature colorTemp="5900"/>
                    </a14:imgEffect>
                  </a14:imgLayer>
                </a14:imgProps>
              </a:ext>
            </a:extLst>
          </a:blip>
          <a:srcRect l="17390" t="14158" r="11420" b="14158"/>
          <a:stretch/>
        </p:blipFill>
        <p:spPr>
          <a:xfrm>
            <a:off x="1047600" y="1999080"/>
            <a:ext cx="5356440" cy="3595680"/>
          </a:xfrm>
          <a:prstGeom prst="rect">
            <a:avLst/>
          </a:prstGeom>
          <a:ln>
            <a:noFill/>
          </a:ln>
          <a:effectLst>
            <a:outerShdw blurRad="63500" algn="ctr" rotWithShape="0">
              <a:srgbClr val="000000">
                <a:alpha val="40000"/>
              </a:srgbClr>
            </a:outerShdw>
          </a:effectLst>
        </p:spPr>
      </p:pic>
      <p:sp>
        <p:nvSpPr>
          <p:cNvPr id="323" name="CustomShape 9"/>
          <p:cNvSpPr/>
          <p:nvPr/>
        </p:nvSpPr>
        <p:spPr>
          <a:xfrm>
            <a:off x="6964560" y="1978920"/>
            <a:ext cx="657360" cy="638640"/>
          </a:xfrm>
          <a:prstGeom prst="roundRect">
            <a:avLst>
              <a:gd name="adj" fmla="val 16667"/>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324" name="CustomShape 10"/>
          <p:cNvSpPr/>
          <p:nvPr/>
        </p:nvSpPr>
        <p:spPr>
          <a:xfrm>
            <a:off x="7147440" y="2184120"/>
            <a:ext cx="291600" cy="228240"/>
          </a:xfrm>
          <a:custGeom>
            <a:avLst/>
            <a:gdLst/>
            <a:ahLst/>
            <a:cxnLst/>
            <a:rect l="l" t="t" r="r" b="b"/>
            <a:pathLst>
              <a:path w="64" h="50">
                <a:moveTo>
                  <a:pt x="64" y="48"/>
                </a:moveTo>
                <a:cubicBezTo>
                  <a:pt x="64" y="49"/>
                  <a:pt x="63" y="50"/>
                  <a:pt x="61" y="50"/>
                </a:cubicBezTo>
                <a:cubicBezTo>
                  <a:pt x="2" y="50"/>
                  <a:pt x="2" y="50"/>
                  <a:pt x="2" y="50"/>
                </a:cubicBezTo>
                <a:cubicBezTo>
                  <a:pt x="1" y="50"/>
                  <a:pt x="0" y="49"/>
                  <a:pt x="0" y="48"/>
                </a:cubicBezTo>
                <a:cubicBezTo>
                  <a:pt x="0" y="43"/>
                  <a:pt x="0" y="43"/>
                  <a:pt x="0" y="43"/>
                </a:cubicBezTo>
                <a:cubicBezTo>
                  <a:pt x="0" y="42"/>
                  <a:pt x="1" y="41"/>
                  <a:pt x="2" y="41"/>
                </a:cubicBezTo>
                <a:cubicBezTo>
                  <a:pt x="61" y="41"/>
                  <a:pt x="61" y="41"/>
                  <a:pt x="61" y="41"/>
                </a:cubicBezTo>
                <a:cubicBezTo>
                  <a:pt x="63" y="41"/>
                  <a:pt x="64" y="42"/>
                  <a:pt x="64" y="43"/>
                </a:cubicBezTo>
                <a:lnTo>
                  <a:pt x="64" y="48"/>
                </a:lnTo>
                <a:close/>
                <a:moveTo>
                  <a:pt x="59" y="20"/>
                </a:moveTo>
                <a:cubicBezTo>
                  <a:pt x="59" y="22"/>
                  <a:pt x="58" y="23"/>
                  <a:pt x="57" y="23"/>
                </a:cubicBezTo>
                <a:cubicBezTo>
                  <a:pt x="7" y="23"/>
                  <a:pt x="7" y="23"/>
                  <a:pt x="7" y="23"/>
                </a:cubicBezTo>
                <a:cubicBezTo>
                  <a:pt x="5" y="23"/>
                  <a:pt x="4" y="22"/>
                  <a:pt x="4" y="20"/>
                </a:cubicBezTo>
                <a:cubicBezTo>
                  <a:pt x="4" y="16"/>
                  <a:pt x="4" y="16"/>
                  <a:pt x="4" y="16"/>
                </a:cubicBezTo>
                <a:cubicBezTo>
                  <a:pt x="4" y="14"/>
                  <a:pt x="5" y="13"/>
                  <a:pt x="7" y="13"/>
                </a:cubicBezTo>
                <a:cubicBezTo>
                  <a:pt x="57" y="13"/>
                  <a:pt x="57" y="13"/>
                  <a:pt x="57" y="13"/>
                </a:cubicBezTo>
                <a:cubicBezTo>
                  <a:pt x="58" y="13"/>
                  <a:pt x="59" y="14"/>
                  <a:pt x="59" y="16"/>
                </a:cubicBezTo>
                <a:lnTo>
                  <a:pt x="59" y="20"/>
                </a:lnTo>
                <a:close/>
                <a:moveTo>
                  <a:pt x="50" y="34"/>
                </a:moveTo>
                <a:cubicBezTo>
                  <a:pt x="50" y="35"/>
                  <a:pt x="49" y="36"/>
                  <a:pt x="48" y="36"/>
                </a:cubicBezTo>
                <a:cubicBezTo>
                  <a:pt x="16" y="36"/>
                  <a:pt x="16" y="36"/>
                  <a:pt x="16" y="36"/>
                </a:cubicBezTo>
                <a:cubicBezTo>
                  <a:pt x="15" y="36"/>
                  <a:pt x="13" y="35"/>
                  <a:pt x="13" y="34"/>
                </a:cubicBezTo>
                <a:cubicBezTo>
                  <a:pt x="13" y="29"/>
                  <a:pt x="13" y="29"/>
                  <a:pt x="13" y="29"/>
                </a:cubicBezTo>
                <a:cubicBezTo>
                  <a:pt x="13" y="28"/>
                  <a:pt x="15" y="27"/>
                  <a:pt x="16" y="27"/>
                </a:cubicBezTo>
                <a:cubicBezTo>
                  <a:pt x="48" y="27"/>
                  <a:pt x="48" y="27"/>
                  <a:pt x="48" y="27"/>
                </a:cubicBezTo>
                <a:cubicBezTo>
                  <a:pt x="49" y="27"/>
                  <a:pt x="50" y="28"/>
                  <a:pt x="50" y="29"/>
                </a:cubicBezTo>
                <a:lnTo>
                  <a:pt x="50" y="34"/>
                </a:lnTo>
                <a:close/>
                <a:moveTo>
                  <a:pt x="45" y="7"/>
                </a:moveTo>
                <a:cubicBezTo>
                  <a:pt x="45" y="8"/>
                  <a:pt x="44" y="9"/>
                  <a:pt x="43" y="9"/>
                </a:cubicBezTo>
                <a:cubicBezTo>
                  <a:pt x="20" y="9"/>
                  <a:pt x="20" y="9"/>
                  <a:pt x="20" y="9"/>
                </a:cubicBezTo>
                <a:cubicBezTo>
                  <a:pt x="19" y="9"/>
                  <a:pt x="18" y="8"/>
                  <a:pt x="18" y="7"/>
                </a:cubicBezTo>
                <a:cubicBezTo>
                  <a:pt x="18" y="2"/>
                  <a:pt x="18" y="2"/>
                  <a:pt x="18" y="2"/>
                </a:cubicBezTo>
                <a:cubicBezTo>
                  <a:pt x="18" y="1"/>
                  <a:pt x="19" y="0"/>
                  <a:pt x="20" y="0"/>
                </a:cubicBezTo>
                <a:cubicBezTo>
                  <a:pt x="43" y="0"/>
                  <a:pt x="43" y="0"/>
                  <a:pt x="43" y="0"/>
                </a:cubicBezTo>
                <a:cubicBezTo>
                  <a:pt x="44" y="0"/>
                  <a:pt x="45" y="1"/>
                  <a:pt x="45" y="2"/>
                </a:cubicBezTo>
                <a:lnTo>
                  <a:pt x="45" y="7"/>
                </a:lnTo>
                <a:close/>
              </a:path>
            </a:pathLst>
          </a:custGeom>
          <a:solidFill>
            <a:schemeClr val="bg1"/>
          </a:solidFill>
          <a:ln w="9360">
            <a:noFill/>
          </a:ln>
        </p:spPr>
        <p:style>
          <a:lnRef idx="0">
            <a:scrgbClr r="0" g="0" b="0"/>
          </a:lnRef>
          <a:fillRef idx="0">
            <a:scrgbClr r="0" g="0" b="0"/>
          </a:fillRef>
          <a:effectRef idx="0">
            <a:scrgbClr r="0" g="0" b="0"/>
          </a:effectRef>
          <a:fontRef idx="minor"/>
        </p:style>
      </p:sp>
      <p:sp>
        <p:nvSpPr>
          <p:cNvPr id="325" name="CustomShape 11"/>
          <p:cNvSpPr/>
          <p:nvPr/>
        </p:nvSpPr>
        <p:spPr>
          <a:xfrm>
            <a:off x="6937920" y="3400200"/>
            <a:ext cx="657360" cy="638640"/>
          </a:xfrm>
          <a:prstGeom prst="roundRect">
            <a:avLst>
              <a:gd name="adj" fmla="val 16667"/>
            </a:avLst>
          </a:prstGeom>
          <a:solidFill>
            <a:srgbClr val="5E86A2"/>
          </a:solidFill>
          <a:ln>
            <a:noFill/>
          </a:ln>
        </p:spPr>
        <p:style>
          <a:lnRef idx="2">
            <a:schemeClr val="accent1">
              <a:shade val="50000"/>
            </a:schemeClr>
          </a:lnRef>
          <a:fillRef idx="1">
            <a:schemeClr val="accent1"/>
          </a:fillRef>
          <a:effectRef idx="0">
            <a:schemeClr val="accent1"/>
          </a:effectRef>
          <a:fontRef idx="minor"/>
        </p:style>
      </p:sp>
      <p:sp>
        <p:nvSpPr>
          <p:cNvPr id="326" name="CustomShape 12"/>
          <p:cNvSpPr/>
          <p:nvPr/>
        </p:nvSpPr>
        <p:spPr>
          <a:xfrm>
            <a:off x="7113240" y="3572640"/>
            <a:ext cx="306720" cy="293760"/>
          </a:xfrm>
          <a:custGeom>
            <a:avLst/>
            <a:gdLst/>
            <a:ahLst/>
            <a:cxnLst/>
            <a:rect l="l" t="t" r="r" b="b"/>
            <a:pathLst>
              <a:path w="67" h="64">
                <a:moveTo>
                  <a:pt x="63" y="49"/>
                </a:moveTo>
                <a:cubicBezTo>
                  <a:pt x="62" y="49"/>
                  <a:pt x="58" y="45"/>
                  <a:pt x="58" y="44"/>
                </a:cubicBezTo>
                <a:cubicBezTo>
                  <a:pt x="54" y="48"/>
                  <a:pt x="54" y="48"/>
                  <a:pt x="54" y="48"/>
                </a:cubicBezTo>
                <a:cubicBezTo>
                  <a:pt x="63" y="57"/>
                  <a:pt x="63" y="57"/>
                  <a:pt x="63" y="57"/>
                </a:cubicBezTo>
                <a:cubicBezTo>
                  <a:pt x="63" y="58"/>
                  <a:pt x="64" y="59"/>
                  <a:pt x="64" y="60"/>
                </a:cubicBezTo>
                <a:cubicBezTo>
                  <a:pt x="64" y="62"/>
                  <a:pt x="61" y="64"/>
                  <a:pt x="59" y="64"/>
                </a:cubicBezTo>
                <a:cubicBezTo>
                  <a:pt x="58" y="64"/>
                  <a:pt x="57" y="64"/>
                  <a:pt x="56" y="63"/>
                </a:cubicBezTo>
                <a:cubicBezTo>
                  <a:pt x="29" y="36"/>
                  <a:pt x="29" y="36"/>
                  <a:pt x="29" y="36"/>
                </a:cubicBezTo>
                <a:cubicBezTo>
                  <a:pt x="25" y="39"/>
                  <a:pt x="20" y="42"/>
                  <a:pt x="15" y="42"/>
                </a:cubicBezTo>
                <a:cubicBezTo>
                  <a:pt x="6" y="42"/>
                  <a:pt x="0" y="36"/>
                  <a:pt x="0" y="27"/>
                </a:cubicBezTo>
                <a:cubicBezTo>
                  <a:pt x="0" y="14"/>
                  <a:pt x="13" y="0"/>
                  <a:pt x="26" y="0"/>
                </a:cubicBezTo>
                <a:cubicBezTo>
                  <a:pt x="35" y="0"/>
                  <a:pt x="41" y="6"/>
                  <a:pt x="41" y="15"/>
                </a:cubicBezTo>
                <a:cubicBezTo>
                  <a:pt x="41" y="21"/>
                  <a:pt x="39" y="26"/>
                  <a:pt x="36" y="30"/>
                </a:cubicBezTo>
                <a:cubicBezTo>
                  <a:pt x="50" y="44"/>
                  <a:pt x="50" y="44"/>
                  <a:pt x="50" y="44"/>
                </a:cubicBezTo>
                <a:cubicBezTo>
                  <a:pt x="54" y="40"/>
                  <a:pt x="54" y="40"/>
                  <a:pt x="54" y="40"/>
                </a:cubicBezTo>
                <a:cubicBezTo>
                  <a:pt x="53" y="39"/>
                  <a:pt x="49" y="36"/>
                  <a:pt x="49" y="35"/>
                </a:cubicBezTo>
                <a:cubicBezTo>
                  <a:pt x="49" y="34"/>
                  <a:pt x="53" y="31"/>
                  <a:pt x="54" y="31"/>
                </a:cubicBezTo>
                <a:cubicBezTo>
                  <a:pt x="54" y="31"/>
                  <a:pt x="54" y="31"/>
                  <a:pt x="55" y="31"/>
                </a:cubicBezTo>
                <a:cubicBezTo>
                  <a:pt x="56" y="32"/>
                  <a:pt x="67" y="43"/>
                  <a:pt x="67" y="44"/>
                </a:cubicBezTo>
                <a:cubicBezTo>
                  <a:pt x="67" y="45"/>
                  <a:pt x="64" y="49"/>
                  <a:pt x="63" y="49"/>
                </a:cubicBezTo>
                <a:close/>
                <a:moveTo>
                  <a:pt x="25" y="8"/>
                </a:moveTo>
                <a:cubicBezTo>
                  <a:pt x="21" y="8"/>
                  <a:pt x="18" y="12"/>
                  <a:pt x="18" y="16"/>
                </a:cubicBezTo>
                <a:cubicBezTo>
                  <a:pt x="18" y="17"/>
                  <a:pt x="18" y="18"/>
                  <a:pt x="19" y="19"/>
                </a:cubicBezTo>
                <a:cubicBezTo>
                  <a:pt x="17" y="19"/>
                  <a:pt x="16" y="18"/>
                  <a:pt x="15" y="18"/>
                </a:cubicBezTo>
                <a:cubicBezTo>
                  <a:pt x="11" y="18"/>
                  <a:pt x="7" y="22"/>
                  <a:pt x="7" y="26"/>
                </a:cubicBezTo>
                <a:cubicBezTo>
                  <a:pt x="7" y="30"/>
                  <a:pt x="11" y="34"/>
                  <a:pt x="15" y="34"/>
                </a:cubicBezTo>
                <a:cubicBezTo>
                  <a:pt x="19" y="34"/>
                  <a:pt x="23" y="30"/>
                  <a:pt x="23" y="26"/>
                </a:cubicBezTo>
                <a:cubicBezTo>
                  <a:pt x="23" y="25"/>
                  <a:pt x="23" y="24"/>
                  <a:pt x="22" y="23"/>
                </a:cubicBezTo>
                <a:cubicBezTo>
                  <a:pt x="23" y="23"/>
                  <a:pt x="24" y="24"/>
                  <a:pt x="25" y="24"/>
                </a:cubicBezTo>
                <a:cubicBezTo>
                  <a:pt x="30" y="24"/>
                  <a:pt x="33" y="20"/>
                  <a:pt x="33" y="16"/>
                </a:cubicBezTo>
                <a:cubicBezTo>
                  <a:pt x="33" y="12"/>
                  <a:pt x="30" y="8"/>
                  <a:pt x="25" y="8"/>
                </a:cubicBezTo>
                <a:close/>
              </a:path>
            </a:pathLst>
          </a:custGeom>
          <a:solidFill>
            <a:schemeClr val="bg1"/>
          </a:solidFill>
          <a:ln w="9360">
            <a:noFill/>
          </a:ln>
        </p:spPr>
        <p:style>
          <a:lnRef idx="0">
            <a:scrgbClr r="0" g="0" b="0"/>
          </a:lnRef>
          <a:fillRef idx="0">
            <a:scrgbClr r="0" g="0" b="0"/>
          </a:fillRef>
          <a:effectRef idx="0">
            <a:scrgbClr r="0" g="0" b="0"/>
          </a:effectRef>
          <a:fontRef idx="minor"/>
        </p:style>
      </p:sp>
      <p:sp>
        <p:nvSpPr>
          <p:cNvPr id="327" name="CustomShape 13"/>
          <p:cNvSpPr/>
          <p:nvPr/>
        </p:nvSpPr>
        <p:spPr>
          <a:xfrm>
            <a:off x="6937920" y="4876920"/>
            <a:ext cx="657360" cy="638640"/>
          </a:xfrm>
          <a:prstGeom prst="roundRect">
            <a:avLst>
              <a:gd name="adj" fmla="val 16667"/>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328" name="CustomShape 14"/>
          <p:cNvSpPr/>
          <p:nvPr/>
        </p:nvSpPr>
        <p:spPr>
          <a:xfrm>
            <a:off x="7092000" y="5060880"/>
            <a:ext cx="348840" cy="270720"/>
          </a:xfrm>
          <a:custGeom>
            <a:avLst/>
            <a:gdLst/>
            <a:ahLst/>
            <a:cxnLst/>
            <a:rect l="l" t="t" r="r" b="b"/>
            <a:pathLst>
              <a:path w="72" h="56">
                <a:moveTo>
                  <a:pt x="67" y="55"/>
                </a:moveTo>
                <a:cubicBezTo>
                  <a:pt x="66" y="56"/>
                  <a:pt x="66" y="56"/>
                  <a:pt x="65" y="56"/>
                </a:cubicBezTo>
                <a:cubicBezTo>
                  <a:pt x="8" y="56"/>
                  <a:pt x="8" y="56"/>
                  <a:pt x="8" y="56"/>
                </a:cubicBezTo>
                <a:cubicBezTo>
                  <a:pt x="7" y="56"/>
                  <a:pt x="7" y="56"/>
                  <a:pt x="6" y="55"/>
                </a:cubicBezTo>
                <a:cubicBezTo>
                  <a:pt x="2" y="49"/>
                  <a:pt x="0" y="42"/>
                  <a:pt x="0" y="36"/>
                </a:cubicBezTo>
                <a:cubicBezTo>
                  <a:pt x="0" y="16"/>
                  <a:pt x="17" y="0"/>
                  <a:pt x="36" y="0"/>
                </a:cubicBezTo>
                <a:cubicBezTo>
                  <a:pt x="56" y="0"/>
                  <a:pt x="72" y="16"/>
                  <a:pt x="72" y="36"/>
                </a:cubicBezTo>
                <a:cubicBezTo>
                  <a:pt x="72" y="42"/>
                  <a:pt x="70" y="49"/>
                  <a:pt x="67" y="55"/>
                </a:cubicBezTo>
                <a:close/>
                <a:moveTo>
                  <a:pt x="11" y="30"/>
                </a:moveTo>
                <a:cubicBezTo>
                  <a:pt x="8" y="30"/>
                  <a:pt x="6" y="33"/>
                  <a:pt x="6" y="36"/>
                </a:cubicBezTo>
                <a:cubicBezTo>
                  <a:pt x="6" y="38"/>
                  <a:pt x="8" y="41"/>
                  <a:pt x="11" y="41"/>
                </a:cubicBezTo>
                <a:cubicBezTo>
                  <a:pt x="14" y="41"/>
                  <a:pt x="16" y="38"/>
                  <a:pt x="16" y="36"/>
                </a:cubicBezTo>
                <a:cubicBezTo>
                  <a:pt x="16" y="33"/>
                  <a:pt x="14" y="30"/>
                  <a:pt x="11" y="30"/>
                </a:cubicBezTo>
                <a:close/>
                <a:moveTo>
                  <a:pt x="18" y="12"/>
                </a:moveTo>
                <a:cubicBezTo>
                  <a:pt x="16" y="12"/>
                  <a:pt x="13" y="15"/>
                  <a:pt x="13" y="18"/>
                </a:cubicBezTo>
                <a:cubicBezTo>
                  <a:pt x="13" y="20"/>
                  <a:pt x="16" y="23"/>
                  <a:pt x="18" y="23"/>
                </a:cubicBezTo>
                <a:cubicBezTo>
                  <a:pt x="21" y="23"/>
                  <a:pt x="24" y="20"/>
                  <a:pt x="24" y="18"/>
                </a:cubicBezTo>
                <a:cubicBezTo>
                  <a:pt x="24" y="15"/>
                  <a:pt x="21" y="12"/>
                  <a:pt x="18" y="12"/>
                </a:cubicBezTo>
                <a:close/>
                <a:moveTo>
                  <a:pt x="45" y="22"/>
                </a:moveTo>
                <a:cubicBezTo>
                  <a:pt x="45" y="20"/>
                  <a:pt x="44" y="19"/>
                  <a:pt x="43" y="18"/>
                </a:cubicBezTo>
                <a:cubicBezTo>
                  <a:pt x="42" y="18"/>
                  <a:pt x="40" y="19"/>
                  <a:pt x="40" y="20"/>
                </a:cubicBezTo>
                <a:cubicBezTo>
                  <a:pt x="36" y="36"/>
                  <a:pt x="36" y="36"/>
                  <a:pt x="36" y="36"/>
                </a:cubicBezTo>
                <a:cubicBezTo>
                  <a:pt x="33" y="36"/>
                  <a:pt x="30" y="38"/>
                  <a:pt x="29" y="41"/>
                </a:cubicBezTo>
                <a:cubicBezTo>
                  <a:pt x="28" y="45"/>
                  <a:pt x="30" y="50"/>
                  <a:pt x="34" y="51"/>
                </a:cubicBezTo>
                <a:cubicBezTo>
                  <a:pt x="39" y="52"/>
                  <a:pt x="43" y="49"/>
                  <a:pt x="44" y="45"/>
                </a:cubicBezTo>
                <a:cubicBezTo>
                  <a:pt x="45" y="42"/>
                  <a:pt x="43" y="39"/>
                  <a:pt x="41" y="37"/>
                </a:cubicBezTo>
                <a:lnTo>
                  <a:pt x="45" y="22"/>
                </a:lnTo>
                <a:close/>
                <a:moveTo>
                  <a:pt x="36" y="5"/>
                </a:moveTo>
                <a:cubicBezTo>
                  <a:pt x="34" y="5"/>
                  <a:pt x="31" y="7"/>
                  <a:pt x="31" y="10"/>
                </a:cubicBezTo>
                <a:cubicBezTo>
                  <a:pt x="31" y="13"/>
                  <a:pt x="34" y="15"/>
                  <a:pt x="36" y="15"/>
                </a:cubicBezTo>
                <a:cubicBezTo>
                  <a:pt x="39" y="15"/>
                  <a:pt x="42" y="13"/>
                  <a:pt x="42" y="10"/>
                </a:cubicBezTo>
                <a:cubicBezTo>
                  <a:pt x="42" y="7"/>
                  <a:pt x="39" y="5"/>
                  <a:pt x="36" y="5"/>
                </a:cubicBezTo>
                <a:close/>
                <a:moveTo>
                  <a:pt x="54" y="12"/>
                </a:moveTo>
                <a:cubicBezTo>
                  <a:pt x="52" y="12"/>
                  <a:pt x="49" y="15"/>
                  <a:pt x="49" y="18"/>
                </a:cubicBezTo>
                <a:cubicBezTo>
                  <a:pt x="49" y="20"/>
                  <a:pt x="52" y="23"/>
                  <a:pt x="54" y="23"/>
                </a:cubicBezTo>
                <a:cubicBezTo>
                  <a:pt x="57" y="23"/>
                  <a:pt x="60" y="20"/>
                  <a:pt x="60" y="18"/>
                </a:cubicBezTo>
                <a:cubicBezTo>
                  <a:pt x="60" y="15"/>
                  <a:pt x="57" y="12"/>
                  <a:pt x="54" y="12"/>
                </a:cubicBezTo>
                <a:close/>
                <a:moveTo>
                  <a:pt x="62" y="30"/>
                </a:moveTo>
                <a:cubicBezTo>
                  <a:pt x="59" y="30"/>
                  <a:pt x="57" y="33"/>
                  <a:pt x="57" y="36"/>
                </a:cubicBezTo>
                <a:cubicBezTo>
                  <a:pt x="57" y="38"/>
                  <a:pt x="59" y="41"/>
                  <a:pt x="62" y="41"/>
                </a:cubicBezTo>
                <a:cubicBezTo>
                  <a:pt x="65" y="41"/>
                  <a:pt x="67" y="38"/>
                  <a:pt x="67" y="36"/>
                </a:cubicBezTo>
                <a:cubicBezTo>
                  <a:pt x="67" y="33"/>
                  <a:pt x="65" y="30"/>
                  <a:pt x="62" y="30"/>
                </a:cubicBezTo>
                <a:close/>
              </a:path>
            </a:pathLst>
          </a:custGeom>
          <a:solidFill>
            <a:schemeClr val="bg1"/>
          </a:solidFill>
          <a:ln w="9360">
            <a:noFill/>
          </a:ln>
        </p:spPr>
        <p:style>
          <a:lnRef idx="0">
            <a:scrgbClr r="0" g="0" b="0"/>
          </a:lnRef>
          <a:fillRef idx="0">
            <a:scrgbClr r="0" g="0" b="0"/>
          </a:fillRef>
          <a:effectRef idx="0">
            <a:scrgbClr r="0" g="0" b="0"/>
          </a:effectRef>
          <a:fontRef idx="minor"/>
        </p:style>
      </p:sp>
      <p:sp>
        <p:nvSpPr>
          <p:cNvPr id="329" name="CustomShape 15"/>
          <p:cNvSpPr/>
          <p:nvPr/>
        </p:nvSpPr>
        <p:spPr>
          <a:xfrm>
            <a:off x="7716240" y="2174040"/>
            <a:ext cx="3677400" cy="54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5000"/>
              </a:lnSpc>
            </a:pPr>
            <a:r>
              <a:rPr lang="en-US" sz="1200" b="0" strike="noStrike" spc="-1">
                <a:solidFill>
                  <a:srgbClr val="404040"/>
                </a:solidFill>
                <a:latin typeface="微软雅黑"/>
                <a:ea typeface="微软雅黑"/>
              </a:rPr>
              <a:t>点击文本框即可进行编辑输入相关内容点击文本框即可进行编辑输入相关内容</a:t>
            </a:r>
            <a:endParaRPr lang="en-US" sz="1200" b="0" strike="noStrike" spc="-1">
              <a:latin typeface="Arial"/>
            </a:endParaRPr>
          </a:p>
        </p:txBody>
      </p:sp>
      <p:sp>
        <p:nvSpPr>
          <p:cNvPr id="330" name="CustomShape 16"/>
          <p:cNvSpPr/>
          <p:nvPr/>
        </p:nvSpPr>
        <p:spPr>
          <a:xfrm>
            <a:off x="7716240" y="1918440"/>
            <a:ext cx="110916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404040"/>
                </a:solidFill>
                <a:latin typeface="微软雅黑"/>
                <a:ea typeface="微软雅黑"/>
              </a:rPr>
              <a:t>编辑标题</a:t>
            </a:r>
            <a:endParaRPr lang="en-US" sz="1600" b="0" strike="noStrike" spc="-1">
              <a:latin typeface="Arial"/>
            </a:endParaRPr>
          </a:p>
        </p:txBody>
      </p:sp>
      <p:sp>
        <p:nvSpPr>
          <p:cNvPr id="331" name="CustomShape 17"/>
          <p:cNvSpPr/>
          <p:nvPr/>
        </p:nvSpPr>
        <p:spPr>
          <a:xfrm>
            <a:off x="7716240" y="3579840"/>
            <a:ext cx="3677400" cy="54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5000"/>
              </a:lnSpc>
            </a:pPr>
            <a:r>
              <a:rPr lang="en-US" sz="1200" b="0" strike="noStrike" spc="-1">
                <a:solidFill>
                  <a:srgbClr val="404040"/>
                </a:solidFill>
                <a:latin typeface="微软雅黑"/>
                <a:ea typeface="微软雅黑"/>
              </a:rPr>
              <a:t>点击文本框即可进行编辑输入相关内容点击文本框即可进行编辑输入相关内容</a:t>
            </a:r>
            <a:endParaRPr lang="en-US" sz="1200" b="0" strike="noStrike" spc="-1">
              <a:latin typeface="Arial"/>
            </a:endParaRPr>
          </a:p>
        </p:txBody>
      </p:sp>
      <p:sp>
        <p:nvSpPr>
          <p:cNvPr id="332" name="CustomShape 18"/>
          <p:cNvSpPr/>
          <p:nvPr/>
        </p:nvSpPr>
        <p:spPr>
          <a:xfrm>
            <a:off x="7716240" y="3324240"/>
            <a:ext cx="110916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404040"/>
                </a:solidFill>
                <a:latin typeface="微软雅黑"/>
                <a:ea typeface="微软雅黑"/>
              </a:rPr>
              <a:t>编辑标题</a:t>
            </a:r>
            <a:endParaRPr lang="en-US" sz="1600" b="0" strike="noStrike" spc="-1">
              <a:latin typeface="Arial"/>
            </a:endParaRPr>
          </a:p>
        </p:txBody>
      </p:sp>
      <p:sp>
        <p:nvSpPr>
          <p:cNvPr id="333" name="CustomShape 19"/>
          <p:cNvSpPr/>
          <p:nvPr/>
        </p:nvSpPr>
        <p:spPr>
          <a:xfrm>
            <a:off x="7716240" y="5041080"/>
            <a:ext cx="3677400" cy="54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5000"/>
              </a:lnSpc>
            </a:pPr>
            <a:r>
              <a:rPr lang="en-US" sz="1200" b="0" strike="noStrike" spc="-1">
                <a:solidFill>
                  <a:srgbClr val="404040"/>
                </a:solidFill>
                <a:latin typeface="微软雅黑"/>
                <a:ea typeface="微软雅黑"/>
              </a:rPr>
              <a:t>点击文本框即可进行编辑输入相关内容点击文本框即可进行编辑输入相关内容</a:t>
            </a:r>
            <a:endParaRPr lang="en-US" sz="1200" b="0" strike="noStrike" spc="-1">
              <a:latin typeface="Arial"/>
            </a:endParaRPr>
          </a:p>
        </p:txBody>
      </p:sp>
      <p:sp>
        <p:nvSpPr>
          <p:cNvPr id="334" name="CustomShape 20"/>
          <p:cNvSpPr/>
          <p:nvPr/>
        </p:nvSpPr>
        <p:spPr>
          <a:xfrm>
            <a:off x="7716240" y="4785840"/>
            <a:ext cx="110916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404040"/>
                </a:solidFill>
                <a:latin typeface="微软雅黑"/>
                <a:ea typeface="微软雅黑"/>
              </a:rPr>
              <a:t>编辑标题</a:t>
            </a:r>
            <a:endParaRPr lang="en-US" sz="1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CustomShape 1"/>
          <p:cNvSpPr/>
          <p:nvPr/>
        </p:nvSpPr>
        <p:spPr>
          <a:xfrm>
            <a:off x="0" y="342900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336" name="CustomShape 2"/>
          <p:cNvSpPr/>
          <p:nvPr/>
        </p:nvSpPr>
        <p:spPr>
          <a:xfrm>
            <a:off x="0" y="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337" name="CustomShape 3"/>
          <p:cNvSpPr/>
          <p:nvPr/>
        </p:nvSpPr>
        <p:spPr>
          <a:xfrm>
            <a:off x="6095880" y="342900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338" name="CustomShape 4"/>
          <p:cNvSpPr/>
          <p:nvPr/>
        </p:nvSpPr>
        <p:spPr>
          <a:xfrm>
            <a:off x="6095880" y="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339" name="CustomShape 5"/>
          <p:cNvSpPr/>
          <p:nvPr/>
        </p:nvSpPr>
        <p:spPr>
          <a:xfrm>
            <a:off x="254160" y="312120"/>
            <a:ext cx="11683800" cy="6233400"/>
          </a:xfrm>
          <a:prstGeom prst="rect">
            <a:avLst/>
          </a:prstGeom>
          <a:solidFill>
            <a:schemeClr val="bg1"/>
          </a:solidFill>
          <a:ln>
            <a:noFill/>
          </a:ln>
          <a:effectLst>
            <a:outerShdw blurRad="635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40" name="CustomShape 6"/>
          <p:cNvSpPr/>
          <p:nvPr/>
        </p:nvSpPr>
        <p:spPr>
          <a:xfrm>
            <a:off x="376560" y="174240"/>
            <a:ext cx="3794040" cy="83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75000"/>
              </a:lnSpc>
            </a:pPr>
            <a:r>
              <a:rPr lang="en-US" sz="2800" b="0" strike="noStrike" spc="-1">
                <a:solidFill>
                  <a:srgbClr val="324857"/>
                </a:solidFill>
                <a:latin typeface="微软雅黑"/>
                <a:ea typeface="微软雅黑"/>
              </a:rPr>
              <a:t>02.思路与研究方法</a:t>
            </a:r>
            <a:endParaRPr lang="en-US" sz="2800" b="0" strike="noStrike" spc="-1">
              <a:latin typeface="Arial"/>
            </a:endParaRPr>
          </a:p>
        </p:txBody>
      </p:sp>
      <p:sp>
        <p:nvSpPr>
          <p:cNvPr id="341" name="CustomShape 7"/>
          <p:cNvSpPr/>
          <p:nvPr/>
        </p:nvSpPr>
        <p:spPr>
          <a:xfrm>
            <a:off x="3459960" y="565560"/>
            <a:ext cx="5021640" cy="333720"/>
          </a:xfrm>
          <a:prstGeom prst="snip1Rect">
            <a:avLst>
              <a:gd name="adj" fmla="val 0"/>
            </a:avLst>
          </a:prstGeom>
          <a:noFill/>
          <a:ln w="2844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324857"/>
                </a:solidFill>
                <a:latin typeface="Arial"/>
                <a:ea typeface="方正清刻本悦宋简体"/>
              </a:rPr>
              <a:t> RESEARCH IDEAS AND METHODS</a:t>
            </a:r>
            <a:endParaRPr lang="en-US" sz="1600" b="0" strike="noStrike" spc="-1">
              <a:latin typeface="Arial"/>
            </a:endParaRPr>
          </a:p>
        </p:txBody>
      </p:sp>
      <p:grpSp>
        <p:nvGrpSpPr>
          <p:cNvPr id="342" name="Group 8"/>
          <p:cNvGrpSpPr/>
          <p:nvPr/>
        </p:nvGrpSpPr>
        <p:grpSpPr>
          <a:xfrm>
            <a:off x="1528200" y="1504440"/>
            <a:ext cx="9139320" cy="4880520"/>
            <a:chOff x="1528200" y="1504440"/>
            <a:chExt cx="9139320" cy="4880520"/>
          </a:xfrm>
        </p:grpSpPr>
        <p:sp>
          <p:nvSpPr>
            <p:cNvPr id="343" name="CustomShape 9"/>
            <p:cNvSpPr/>
            <p:nvPr/>
          </p:nvSpPr>
          <p:spPr>
            <a:xfrm>
              <a:off x="5833080" y="3612960"/>
              <a:ext cx="525600" cy="2106000"/>
            </a:xfrm>
            <a:custGeom>
              <a:avLst/>
              <a:gdLst/>
              <a:ahLst/>
              <a:cxnLst/>
              <a:rect l="l" t="t" r="r" b="b"/>
              <a:pathLst>
                <a:path w="62" h="250">
                  <a:moveTo>
                    <a:pt x="0" y="0"/>
                  </a:moveTo>
                  <a:cubicBezTo>
                    <a:pt x="0" y="250"/>
                    <a:pt x="0" y="250"/>
                    <a:pt x="0" y="250"/>
                  </a:cubicBezTo>
                  <a:cubicBezTo>
                    <a:pt x="13" y="250"/>
                    <a:pt x="17" y="242"/>
                    <a:pt x="29" y="242"/>
                  </a:cubicBezTo>
                  <a:cubicBezTo>
                    <a:pt x="41" y="242"/>
                    <a:pt x="48" y="250"/>
                    <a:pt x="62" y="250"/>
                  </a:cubicBezTo>
                  <a:cubicBezTo>
                    <a:pt x="62" y="0"/>
                    <a:pt x="62" y="0"/>
                    <a:pt x="62" y="0"/>
                  </a:cubicBezTo>
                  <a:lnTo>
                    <a:pt x="0" y="0"/>
                  </a:lnTo>
                  <a:close/>
                </a:path>
              </a:pathLst>
            </a:custGeom>
            <a:solidFill>
              <a:srgbClr val="5E86A2"/>
            </a:solidFill>
            <a:ln w="6480">
              <a:noFill/>
            </a:ln>
          </p:spPr>
          <p:style>
            <a:lnRef idx="0">
              <a:scrgbClr r="0" g="0" b="0"/>
            </a:lnRef>
            <a:fillRef idx="0">
              <a:scrgbClr r="0" g="0" b="0"/>
            </a:fillRef>
            <a:effectRef idx="0">
              <a:scrgbClr r="0" g="0" b="0"/>
            </a:effectRef>
            <a:fontRef idx="minor"/>
          </p:style>
        </p:sp>
        <p:sp>
          <p:nvSpPr>
            <p:cNvPr id="344" name="CustomShape 10"/>
            <p:cNvSpPr/>
            <p:nvPr/>
          </p:nvSpPr>
          <p:spPr>
            <a:xfrm>
              <a:off x="5613120" y="3612960"/>
              <a:ext cx="219600" cy="2106000"/>
            </a:xfrm>
            <a:custGeom>
              <a:avLst/>
              <a:gdLst/>
              <a:ahLst/>
              <a:cxnLst/>
              <a:rect l="l" t="t" r="r" b="b"/>
              <a:pathLst>
                <a:path w="26" h="250">
                  <a:moveTo>
                    <a:pt x="0" y="0"/>
                  </a:moveTo>
                  <a:cubicBezTo>
                    <a:pt x="0" y="242"/>
                    <a:pt x="0" y="242"/>
                    <a:pt x="0" y="242"/>
                  </a:cubicBezTo>
                  <a:cubicBezTo>
                    <a:pt x="0" y="243"/>
                    <a:pt x="0" y="243"/>
                    <a:pt x="0" y="243"/>
                  </a:cubicBezTo>
                  <a:cubicBezTo>
                    <a:pt x="9" y="244"/>
                    <a:pt x="15" y="250"/>
                    <a:pt x="26" y="250"/>
                  </a:cubicBezTo>
                  <a:cubicBezTo>
                    <a:pt x="26" y="0"/>
                    <a:pt x="26" y="0"/>
                    <a:pt x="26" y="0"/>
                  </a:cubicBezTo>
                  <a:lnTo>
                    <a:pt x="0" y="0"/>
                  </a:lnTo>
                  <a:close/>
                </a:path>
              </a:pathLst>
            </a:custGeom>
            <a:solidFill>
              <a:srgbClr val="324857"/>
            </a:solidFill>
            <a:ln w="6480">
              <a:noFill/>
            </a:ln>
          </p:spPr>
          <p:style>
            <a:lnRef idx="0">
              <a:scrgbClr r="0" g="0" b="0"/>
            </a:lnRef>
            <a:fillRef idx="0">
              <a:scrgbClr r="0" g="0" b="0"/>
            </a:fillRef>
            <a:effectRef idx="0">
              <a:scrgbClr r="0" g="0" b="0"/>
            </a:effectRef>
            <a:fontRef idx="minor"/>
          </p:style>
        </p:sp>
        <p:sp>
          <p:nvSpPr>
            <p:cNvPr id="345" name="CustomShape 11"/>
            <p:cNvSpPr/>
            <p:nvPr/>
          </p:nvSpPr>
          <p:spPr>
            <a:xfrm>
              <a:off x="6359040" y="3612960"/>
              <a:ext cx="219600" cy="2106000"/>
            </a:xfrm>
            <a:custGeom>
              <a:avLst/>
              <a:gdLst/>
              <a:ahLst/>
              <a:cxnLst/>
              <a:rect l="l" t="t" r="r" b="b"/>
              <a:pathLst>
                <a:path w="26" h="250">
                  <a:moveTo>
                    <a:pt x="0" y="0"/>
                  </a:moveTo>
                  <a:cubicBezTo>
                    <a:pt x="0" y="250"/>
                    <a:pt x="0" y="250"/>
                    <a:pt x="0" y="250"/>
                  </a:cubicBezTo>
                  <a:cubicBezTo>
                    <a:pt x="12" y="250"/>
                    <a:pt x="15" y="243"/>
                    <a:pt x="26" y="243"/>
                  </a:cubicBezTo>
                  <a:cubicBezTo>
                    <a:pt x="26" y="242"/>
                    <a:pt x="26" y="242"/>
                    <a:pt x="26" y="242"/>
                  </a:cubicBezTo>
                  <a:cubicBezTo>
                    <a:pt x="26" y="0"/>
                    <a:pt x="26" y="0"/>
                    <a:pt x="26" y="0"/>
                  </a:cubicBezTo>
                  <a:lnTo>
                    <a:pt x="0" y="0"/>
                  </a:lnTo>
                  <a:close/>
                </a:path>
              </a:pathLst>
            </a:custGeom>
            <a:solidFill>
              <a:srgbClr val="324857"/>
            </a:solidFill>
            <a:ln w="6480">
              <a:noFill/>
            </a:ln>
          </p:spPr>
          <p:style>
            <a:lnRef idx="0">
              <a:scrgbClr r="0" g="0" b="0"/>
            </a:lnRef>
            <a:fillRef idx="0">
              <a:scrgbClr r="0" g="0" b="0"/>
            </a:fillRef>
            <a:effectRef idx="0">
              <a:scrgbClr r="0" g="0" b="0"/>
            </a:effectRef>
            <a:fontRef idx="minor"/>
          </p:style>
        </p:sp>
        <p:sp>
          <p:nvSpPr>
            <p:cNvPr id="346" name="CustomShape 12"/>
            <p:cNvSpPr/>
            <p:nvPr/>
          </p:nvSpPr>
          <p:spPr>
            <a:xfrm>
              <a:off x="5833080" y="1504440"/>
              <a:ext cx="525600" cy="2371320"/>
            </a:xfrm>
            <a:prstGeom prst="rect">
              <a:avLst/>
            </a:prstGeom>
            <a:solidFill>
              <a:srgbClr val="5E86A2"/>
            </a:solidFill>
            <a:ln w="6480">
              <a:noFill/>
            </a:ln>
          </p:spPr>
          <p:style>
            <a:lnRef idx="0">
              <a:scrgbClr r="0" g="0" b="0"/>
            </a:lnRef>
            <a:fillRef idx="0">
              <a:scrgbClr r="0" g="0" b="0"/>
            </a:fillRef>
            <a:effectRef idx="0">
              <a:scrgbClr r="0" g="0" b="0"/>
            </a:effectRef>
            <a:fontRef idx="minor"/>
          </p:style>
        </p:sp>
        <p:sp>
          <p:nvSpPr>
            <p:cNvPr id="347" name="CustomShape 13"/>
            <p:cNvSpPr/>
            <p:nvPr/>
          </p:nvSpPr>
          <p:spPr>
            <a:xfrm>
              <a:off x="5613120" y="5651640"/>
              <a:ext cx="965520" cy="733320"/>
            </a:xfrm>
            <a:custGeom>
              <a:avLst/>
              <a:gdLst/>
              <a:ahLst/>
              <a:cxnLst/>
              <a:rect l="l" t="t" r="r" b="b"/>
              <a:pathLst>
                <a:path w="114" h="87">
                  <a:moveTo>
                    <a:pt x="114" y="1"/>
                  </a:moveTo>
                  <a:cubicBezTo>
                    <a:pt x="103" y="1"/>
                    <a:pt x="100" y="8"/>
                    <a:pt x="88" y="8"/>
                  </a:cubicBezTo>
                  <a:cubicBezTo>
                    <a:pt x="74" y="8"/>
                    <a:pt x="67" y="0"/>
                    <a:pt x="55" y="0"/>
                  </a:cubicBezTo>
                  <a:cubicBezTo>
                    <a:pt x="43" y="0"/>
                    <a:pt x="39" y="8"/>
                    <a:pt x="26" y="8"/>
                  </a:cubicBezTo>
                  <a:cubicBezTo>
                    <a:pt x="15" y="8"/>
                    <a:pt x="9" y="2"/>
                    <a:pt x="0" y="1"/>
                  </a:cubicBezTo>
                  <a:cubicBezTo>
                    <a:pt x="53" y="83"/>
                    <a:pt x="53" y="83"/>
                    <a:pt x="53" y="83"/>
                  </a:cubicBezTo>
                  <a:cubicBezTo>
                    <a:pt x="55" y="87"/>
                    <a:pt x="59" y="87"/>
                    <a:pt x="61" y="83"/>
                  </a:cubicBezTo>
                  <a:lnTo>
                    <a:pt x="114" y="1"/>
                  </a:lnTo>
                  <a:close/>
                </a:path>
              </a:pathLst>
            </a:custGeom>
            <a:solidFill>
              <a:srgbClr val="DCC9A4"/>
            </a:solidFill>
            <a:ln w="6480">
              <a:noFill/>
            </a:ln>
          </p:spPr>
          <p:style>
            <a:lnRef idx="0">
              <a:scrgbClr r="0" g="0" b="0"/>
            </a:lnRef>
            <a:fillRef idx="0">
              <a:scrgbClr r="0" g="0" b="0"/>
            </a:fillRef>
            <a:effectRef idx="0">
              <a:scrgbClr r="0" g="0" b="0"/>
            </a:effectRef>
            <a:fontRef idx="minor"/>
          </p:style>
        </p:sp>
        <p:sp>
          <p:nvSpPr>
            <p:cNvPr id="348" name="CustomShape 14"/>
            <p:cNvSpPr/>
            <p:nvPr/>
          </p:nvSpPr>
          <p:spPr>
            <a:xfrm>
              <a:off x="5976720" y="6225120"/>
              <a:ext cx="219600" cy="159840"/>
            </a:xfrm>
            <a:custGeom>
              <a:avLst/>
              <a:gdLst/>
              <a:ahLst/>
              <a:cxnLst/>
              <a:rect l="l" t="t" r="r" b="b"/>
              <a:pathLst>
                <a:path w="26" h="19">
                  <a:moveTo>
                    <a:pt x="0" y="0"/>
                  </a:moveTo>
                  <a:cubicBezTo>
                    <a:pt x="10" y="15"/>
                    <a:pt x="10" y="15"/>
                    <a:pt x="10" y="15"/>
                  </a:cubicBezTo>
                  <a:cubicBezTo>
                    <a:pt x="12" y="19"/>
                    <a:pt x="16" y="19"/>
                    <a:pt x="18" y="15"/>
                  </a:cubicBezTo>
                  <a:cubicBezTo>
                    <a:pt x="26" y="4"/>
                    <a:pt x="26" y="4"/>
                    <a:pt x="26" y="4"/>
                  </a:cubicBezTo>
                  <a:cubicBezTo>
                    <a:pt x="17" y="3"/>
                    <a:pt x="11" y="0"/>
                    <a:pt x="3" y="0"/>
                  </a:cubicBezTo>
                  <a:cubicBezTo>
                    <a:pt x="2" y="0"/>
                    <a:pt x="1" y="0"/>
                    <a:pt x="0" y="0"/>
                  </a:cubicBezTo>
                  <a:close/>
                </a:path>
              </a:pathLst>
            </a:custGeom>
            <a:solidFill>
              <a:schemeClr val="tx1"/>
            </a:solidFill>
            <a:ln w="6480">
              <a:noFill/>
            </a:ln>
          </p:spPr>
          <p:style>
            <a:lnRef idx="0">
              <a:scrgbClr r="0" g="0" b="0"/>
            </a:lnRef>
            <a:fillRef idx="0">
              <a:scrgbClr r="0" g="0" b="0"/>
            </a:fillRef>
            <a:effectRef idx="0">
              <a:scrgbClr r="0" g="0" b="0"/>
            </a:effectRef>
            <a:fontRef idx="minor"/>
          </p:style>
        </p:sp>
        <p:sp>
          <p:nvSpPr>
            <p:cNvPr id="349" name="CustomShape 15"/>
            <p:cNvSpPr/>
            <p:nvPr/>
          </p:nvSpPr>
          <p:spPr>
            <a:xfrm>
              <a:off x="1528200" y="2296800"/>
              <a:ext cx="4304520" cy="1715040"/>
            </a:xfrm>
            <a:custGeom>
              <a:avLst/>
              <a:gdLst/>
              <a:ahLst/>
              <a:cxnLst/>
              <a:rect l="l" t="t" r="r" b="b"/>
              <a:pathLst>
                <a:path w="26" h="84">
                  <a:moveTo>
                    <a:pt x="0" y="0"/>
                  </a:moveTo>
                  <a:cubicBezTo>
                    <a:pt x="0" y="84"/>
                    <a:pt x="0" y="84"/>
                    <a:pt x="0" y="84"/>
                  </a:cubicBezTo>
                  <a:cubicBezTo>
                    <a:pt x="0" y="84"/>
                    <a:pt x="0" y="84"/>
                    <a:pt x="0" y="84"/>
                  </a:cubicBezTo>
                  <a:cubicBezTo>
                    <a:pt x="0" y="84"/>
                    <a:pt x="26" y="84"/>
                    <a:pt x="26" y="84"/>
                  </a:cubicBezTo>
                  <a:cubicBezTo>
                    <a:pt x="26" y="0"/>
                    <a:pt x="26" y="0"/>
                    <a:pt x="26" y="0"/>
                  </a:cubicBezTo>
                  <a:lnTo>
                    <a:pt x="0" y="0"/>
                  </a:lnTo>
                  <a:close/>
                </a:path>
              </a:pathLst>
            </a:custGeom>
            <a:solidFill>
              <a:srgbClr val="324857"/>
            </a:solidFill>
            <a:ln w="6480">
              <a:noFill/>
            </a:ln>
          </p:spPr>
          <p:style>
            <a:lnRef idx="0">
              <a:scrgbClr r="0" g="0" b="0"/>
            </a:lnRef>
            <a:fillRef idx="0">
              <a:scrgbClr r="0" g="0" b="0"/>
            </a:fillRef>
            <a:effectRef idx="0">
              <a:scrgbClr r="0" g="0" b="0"/>
            </a:effectRef>
            <a:fontRef idx="minor"/>
          </p:style>
        </p:sp>
        <p:sp>
          <p:nvSpPr>
            <p:cNvPr id="350" name="CustomShape 16"/>
            <p:cNvSpPr/>
            <p:nvPr/>
          </p:nvSpPr>
          <p:spPr>
            <a:xfrm>
              <a:off x="6359040" y="3039480"/>
              <a:ext cx="4308480" cy="1574640"/>
            </a:xfrm>
            <a:custGeom>
              <a:avLst/>
              <a:gdLst/>
              <a:ahLst/>
              <a:cxnLst/>
              <a:rect l="l" t="t" r="r" b="b"/>
              <a:pathLst>
                <a:path w="26" h="84">
                  <a:moveTo>
                    <a:pt x="0" y="0"/>
                  </a:moveTo>
                  <a:cubicBezTo>
                    <a:pt x="0" y="84"/>
                    <a:pt x="0" y="84"/>
                    <a:pt x="0" y="84"/>
                  </a:cubicBezTo>
                  <a:cubicBezTo>
                    <a:pt x="0" y="84"/>
                    <a:pt x="15" y="84"/>
                    <a:pt x="26" y="84"/>
                  </a:cubicBezTo>
                  <a:cubicBezTo>
                    <a:pt x="26" y="84"/>
                    <a:pt x="26" y="84"/>
                    <a:pt x="26" y="84"/>
                  </a:cubicBezTo>
                  <a:cubicBezTo>
                    <a:pt x="26" y="0"/>
                    <a:pt x="26" y="0"/>
                    <a:pt x="26" y="0"/>
                  </a:cubicBezTo>
                  <a:lnTo>
                    <a:pt x="0" y="0"/>
                  </a:lnTo>
                  <a:close/>
                </a:path>
              </a:pathLst>
            </a:custGeom>
            <a:solidFill>
              <a:srgbClr val="324857"/>
            </a:solidFill>
            <a:ln w="6480">
              <a:noFill/>
            </a:ln>
          </p:spPr>
          <p:style>
            <a:lnRef idx="0">
              <a:scrgbClr r="0" g="0" b="0"/>
            </a:lnRef>
            <a:fillRef idx="0">
              <a:scrgbClr r="0" g="0" b="0"/>
            </a:fillRef>
            <a:effectRef idx="0">
              <a:scrgbClr r="0" g="0" b="0"/>
            </a:effectRef>
            <a:fontRef idx="minor"/>
          </p:style>
        </p:sp>
        <p:sp>
          <p:nvSpPr>
            <p:cNvPr id="351" name="CustomShape 17"/>
            <p:cNvSpPr/>
            <p:nvPr/>
          </p:nvSpPr>
          <p:spPr>
            <a:xfrm>
              <a:off x="5833080" y="1504440"/>
              <a:ext cx="4271040" cy="1537920"/>
            </a:xfrm>
            <a:custGeom>
              <a:avLst/>
              <a:gdLst/>
              <a:ahLst/>
              <a:cxnLst/>
              <a:rect l="l" t="t" r="r" b="b"/>
              <a:pathLst>
                <a:path w="26" h="84">
                  <a:moveTo>
                    <a:pt x="0" y="0"/>
                  </a:moveTo>
                  <a:cubicBezTo>
                    <a:pt x="0" y="84"/>
                    <a:pt x="0" y="84"/>
                    <a:pt x="0" y="84"/>
                  </a:cubicBezTo>
                  <a:cubicBezTo>
                    <a:pt x="0" y="84"/>
                    <a:pt x="15" y="84"/>
                    <a:pt x="26" y="84"/>
                  </a:cubicBezTo>
                  <a:cubicBezTo>
                    <a:pt x="26" y="84"/>
                    <a:pt x="26" y="84"/>
                    <a:pt x="26" y="84"/>
                  </a:cubicBezTo>
                  <a:cubicBezTo>
                    <a:pt x="26" y="0"/>
                    <a:pt x="26" y="0"/>
                    <a:pt x="26" y="0"/>
                  </a:cubicBezTo>
                  <a:lnTo>
                    <a:pt x="0" y="0"/>
                  </a:lnTo>
                  <a:close/>
                </a:path>
              </a:pathLst>
            </a:custGeom>
            <a:solidFill>
              <a:srgbClr val="5E86A2"/>
            </a:solidFill>
            <a:ln w="6480">
              <a:noFill/>
            </a:ln>
          </p:spPr>
          <p:style>
            <a:lnRef idx="0">
              <a:scrgbClr r="0" g="0" b="0"/>
            </a:lnRef>
            <a:fillRef idx="0">
              <a:scrgbClr r="0" g="0" b="0"/>
            </a:fillRef>
            <a:effectRef idx="0">
              <a:scrgbClr r="0" g="0" b="0"/>
            </a:effectRef>
            <a:fontRef idx="minor"/>
          </p:style>
        </p:sp>
        <p:sp>
          <p:nvSpPr>
            <p:cNvPr id="352" name="CustomShape 18"/>
            <p:cNvSpPr/>
            <p:nvPr/>
          </p:nvSpPr>
          <p:spPr>
            <a:xfrm>
              <a:off x="6039000" y="1597680"/>
              <a:ext cx="1734480" cy="914040"/>
            </a:xfrm>
            <a:prstGeom prst="rect">
              <a:avLst/>
            </a:prstGeom>
            <a:noFill/>
            <a:ln>
              <a:noFill/>
            </a:ln>
          </p:spPr>
          <p:style>
            <a:lnRef idx="1">
              <a:schemeClr val="accent1"/>
            </a:lnRef>
            <a:fillRef idx="3">
              <a:schemeClr val="accent1"/>
            </a:fillRef>
            <a:effectRef idx="2">
              <a:schemeClr val="accent1"/>
            </a:effectRef>
            <a:fontRef idx="minor"/>
          </p:style>
          <p:txBody>
            <a:bodyPr lIns="0" tIns="0" rIns="0" bIns="0"/>
            <a:lstStyle/>
            <a:p>
              <a:pPr>
                <a:lnSpc>
                  <a:spcPct val="100000"/>
                </a:lnSpc>
              </a:pPr>
              <a:r>
                <a:rPr lang="en-US" sz="6000" b="0" strike="noStrike" spc="-1">
                  <a:solidFill>
                    <a:srgbClr val="FFFFFF"/>
                  </a:solidFill>
                  <a:latin typeface="等线"/>
                </a:rPr>
                <a:t>02</a:t>
              </a:r>
              <a:endParaRPr lang="en-US" sz="6000" b="0" strike="noStrike" spc="-1">
                <a:latin typeface="Arial"/>
              </a:endParaRPr>
            </a:p>
          </p:txBody>
        </p:sp>
        <p:sp>
          <p:nvSpPr>
            <p:cNvPr id="353" name="CustomShape 19"/>
            <p:cNvSpPr/>
            <p:nvPr/>
          </p:nvSpPr>
          <p:spPr>
            <a:xfrm>
              <a:off x="3941640" y="2387520"/>
              <a:ext cx="1734480" cy="914040"/>
            </a:xfrm>
            <a:prstGeom prst="rect">
              <a:avLst/>
            </a:prstGeom>
            <a:noFill/>
            <a:ln>
              <a:noFill/>
            </a:ln>
          </p:spPr>
          <p:style>
            <a:lnRef idx="1">
              <a:schemeClr val="accent1"/>
            </a:lnRef>
            <a:fillRef idx="3">
              <a:schemeClr val="accent1"/>
            </a:fillRef>
            <a:effectRef idx="2">
              <a:schemeClr val="accent1"/>
            </a:effectRef>
            <a:fontRef idx="minor"/>
          </p:style>
          <p:txBody>
            <a:bodyPr lIns="0" tIns="0" rIns="0" bIns="0"/>
            <a:lstStyle/>
            <a:p>
              <a:pPr algn="r">
                <a:lnSpc>
                  <a:spcPct val="100000"/>
                </a:lnSpc>
              </a:pPr>
              <a:r>
                <a:rPr lang="en-US" sz="6000" b="0" strike="noStrike" spc="-1">
                  <a:solidFill>
                    <a:srgbClr val="FFFFFF"/>
                  </a:solidFill>
                  <a:latin typeface="等线"/>
                </a:rPr>
                <a:t>01</a:t>
              </a:r>
              <a:endParaRPr lang="en-US" sz="6000" b="0" strike="noStrike" spc="-1">
                <a:latin typeface="Arial"/>
              </a:endParaRPr>
            </a:p>
          </p:txBody>
        </p:sp>
        <p:sp>
          <p:nvSpPr>
            <p:cNvPr id="354" name="CustomShape 20"/>
            <p:cNvSpPr/>
            <p:nvPr/>
          </p:nvSpPr>
          <p:spPr>
            <a:xfrm>
              <a:off x="6570360" y="3174840"/>
              <a:ext cx="1734480" cy="914040"/>
            </a:xfrm>
            <a:prstGeom prst="rect">
              <a:avLst/>
            </a:prstGeom>
            <a:noFill/>
            <a:ln>
              <a:noFill/>
            </a:ln>
          </p:spPr>
          <p:style>
            <a:lnRef idx="1">
              <a:schemeClr val="accent1"/>
            </a:lnRef>
            <a:fillRef idx="3">
              <a:schemeClr val="accent1"/>
            </a:fillRef>
            <a:effectRef idx="2">
              <a:schemeClr val="accent1"/>
            </a:effectRef>
            <a:fontRef idx="minor"/>
          </p:style>
          <p:txBody>
            <a:bodyPr lIns="0" tIns="0" rIns="0" bIns="0"/>
            <a:lstStyle/>
            <a:p>
              <a:pPr>
                <a:lnSpc>
                  <a:spcPct val="100000"/>
                </a:lnSpc>
              </a:pPr>
              <a:r>
                <a:rPr lang="en-US" sz="6000" b="0" strike="noStrike" spc="-1">
                  <a:solidFill>
                    <a:srgbClr val="FFFFFF"/>
                  </a:solidFill>
                  <a:latin typeface="等线"/>
                </a:rPr>
                <a:t>03</a:t>
              </a:r>
              <a:endParaRPr lang="en-US" sz="6000" b="0" strike="noStrike" spc="-1">
                <a:latin typeface="Arial"/>
              </a:endParaRPr>
            </a:p>
          </p:txBody>
        </p:sp>
        <p:sp>
          <p:nvSpPr>
            <p:cNvPr id="355" name="CustomShape 21"/>
            <p:cNvSpPr/>
            <p:nvPr/>
          </p:nvSpPr>
          <p:spPr>
            <a:xfrm>
              <a:off x="9349560" y="2201040"/>
              <a:ext cx="501480" cy="633600"/>
            </a:xfrm>
            <a:custGeom>
              <a:avLst/>
              <a:gdLst/>
              <a:ahLst/>
              <a:cxnLst/>
              <a:rect l="l" t="t" r="r" b="b"/>
              <a:pathLst>
                <a:path w="800" h="1011">
                  <a:moveTo>
                    <a:pt x="779" y="0"/>
                  </a:moveTo>
                  <a:cubicBezTo>
                    <a:pt x="484" y="0"/>
                    <a:pt x="484" y="0"/>
                    <a:pt x="484" y="0"/>
                  </a:cubicBezTo>
                  <a:cubicBezTo>
                    <a:pt x="473" y="0"/>
                    <a:pt x="463" y="10"/>
                    <a:pt x="463" y="21"/>
                  </a:cubicBezTo>
                  <a:cubicBezTo>
                    <a:pt x="463" y="990"/>
                    <a:pt x="463" y="990"/>
                    <a:pt x="463" y="990"/>
                  </a:cubicBezTo>
                  <a:cubicBezTo>
                    <a:pt x="463" y="1001"/>
                    <a:pt x="473" y="1011"/>
                    <a:pt x="484" y="1011"/>
                  </a:cubicBezTo>
                  <a:cubicBezTo>
                    <a:pt x="779" y="1011"/>
                    <a:pt x="779" y="1011"/>
                    <a:pt x="779" y="1011"/>
                  </a:cubicBezTo>
                  <a:cubicBezTo>
                    <a:pt x="791" y="1011"/>
                    <a:pt x="800" y="1001"/>
                    <a:pt x="800" y="990"/>
                  </a:cubicBezTo>
                  <a:cubicBezTo>
                    <a:pt x="800" y="21"/>
                    <a:pt x="800" y="21"/>
                    <a:pt x="800" y="21"/>
                  </a:cubicBezTo>
                  <a:cubicBezTo>
                    <a:pt x="800" y="10"/>
                    <a:pt x="791" y="0"/>
                    <a:pt x="779" y="0"/>
                  </a:cubicBezTo>
                  <a:close/>
                  <a:moveTo>
                    <a:pt x="758" y="969"/>
                  </a:moveTo>
                  <a:cubicBezTo>
                    <a:pt x="505" y="969"/>
                    <a:pt x="505" y="969"/>
                    <a:pt x="505" y="969"/>
                  </a:cubicBezTo>
                  <a:cubicBezTo>
                    <a:pt x="505" y="843"/>
                    <a:pt x="505" y="843"/>
                    <a:pt x="505" y="843"/>
                  </a:cubicBezTo>
                  <a:cubicBezTo>
                    <a:pt x="589" y="843"/>
                    <a:pt x="589" y="843"/>
                    <a:pt x="589" y="843"/>
                  </a:cubicBezTo>
                  <a:cubicBezTo>
                    <a:pt x="589" y="800"/>
                    <a:pt x="589" y="800"/>
                    <a:pt x="589" y="800"/>
                  </a:cubicBezTo>
                  <a:cubicBezTo>
                    <a:pt x="505" y="800"/>
                    <a:pt x="505" y="800"/>
                    <a:pt x="505" y="800"/>
                  </a:cubicBezTo>
                  <a:cubicBezTo>
                    <a:pt x="505" y="716"/>
                    <a:pt x="505" y="716"/>
                    <a:pt x="505" y="716"/>
                  </a:cubicBezTo>
                  <a:cubicBezTo>
                    <a:pt x="589" y="716"/>
                    <a:pt x="589" y="716"/>
                    <a:pt x="589" y="716"/>
                  </a:cubicBezTo>
                  <a:cubicBezTo>
                    <a:pt x="589" y="674"/>
                    <a:pt x="589" y="674"/>
                    <a:pt x="589" y="674"/>
                  </a:cubicBezTo>
                  <a:cubicBezTo>
                    <a:pt x="505" y="674"/>
                    <a:pt x="505" y="674"/>
                    <a:pt x="505" y="674"/>
                  </a:cubicBezTo>
                  <a:cubicBezTo>
                    <a:pt x="505" y="590"/>
                    <a:pt x="505" y="590"/>
                    <a:pt x="505" y="590"/>
                  </a:cubicBezTo>
                  <a:cubicBezTo>
                    <a:pt x="589" y="590"/>
                    <a:pt x="589" y="590"/>
                    <a:pt x="589" y="590"/>
                  </a:cubicBezTo>
                  <a:cubicBezTo>
                    <a:pt x="589" y="548"/>
                    <a:pt x="589" y="548"/>
                    <a:pt x="589" y="548"/>
                  </a:cubicBezTo>
                  <a:cubicBezTo>
                    <a:pt x="505" y="548"/>
                    <a:pt x="505" y="548"/>
                    <a:pt x="505" y="548"/>
                  </a:cubicBezTo>
                  <a:cubicBezTo>
                    <a:pt x="505" y="464"/>
                    <a:pt x="505" y="464"/>
                    <a:pt x="505" y="464"/>
                  </a:cubicBezTo>
                  <a:cubicBezTo>
                    <a:pt x="589" y="464"/>
                    <a:pt x="589" y="464"/>
                    <a:pt x="589" y="464"/>
                  </a:cubicBezTo>
                  <a:cubicBezTo>
                    <a:pt x="589" y="421"/>
                    <a:pt x="589" y="421"/>
                    <a:pt x="589" y="421"/>
                  </a:cubicBezTo>
                  <a:cubicBezTo>
                    <a:pt x="505" y="421"/>
                    <a:pt x="505" y="421"/>
                    <a:pt x="505" y="421"/>
                  </a:cubicBezTo>
                  <a:cubicBezTo>
                    <a:pt x="505" y="337"/>
                    <a:pt x="505" y="337"/>
                    <a:pt x="505" y="337"/>
                  </a:cubicBezTo>
                  <a:cubicBezTo>
                    <a:pt x="589" y="337"/>
                    <a:pt x="589" y="337"/>
                    <a:pt x="589" y="337"/>
                  </a:cubicBezTo>
                  <a:cubicBezTo>
                    <a:pt x="589" y="295"/>
                    <a:pt x="589" y="295"/>
                    <a:pt x="589" y="295"/>
                  </a:cubicBezTo>
                  <a:cubicBezTo>
                    <a:pt x="505" y="295"/>
                    <a:pt x="505" y="295"/>
                    <a:pt x="505" y="295"/>
                  </a:cubicBezTo>
                  <a:cubicBezTo>
                    <a:pt x="505" y="211"/>
                    <a:pt x="505" y="211"/>
                    <a:pt x="505" y="211"/>
                  </a:cubicBezTo>
                  <a:cubicBezTo>
                    <a:pt x="589" y="211"/>
                    <a:pt x="589" y="211"/>
                    <a:pt x="589" y="211"/>
                  </a:cubicBezTo>
                  <a:cubicBezTo>
                    <a:pt x="589" y="169"/>
                    <a:pt x="589" y="169"/>
                    <a:pt x="589" y="169"/>
                  </a:cubicBezTo>
                  <a:cubicBezTo>
                    <a:pt x="505" y="169"/>
                    <a:pt x="505" y="169"/>
                    <a:pt x="505" y="169"/>
                  </a:cubicBezTo>
                  <a:cubicBezTo>
                    <a:pt x="505" y="43"/>
                    <a:pt x="505" y="43"/>
                    <a:pt x="505" y="43"/>
                  </a:cubicBezTo>
                  <a:cubicBezTo>
                    <a:pt x="758" y="43"/>
                    <a:pt x="758" y="43"/>
                    <a:pt x="758" y="43"/>
                  </a:cubicBezTo>
                  <a:lnTo>
                    <a:pt x="758" y="969"/>
                  </a:lnTo>
                  <a:close/>
                  <a:moveTo>
                    <a:pt x="165" y="52"/>
                  </a:moveTo>
                  <a:cubicBezTo>
                    <a:pt x="157" y="40"/>
                    <a:pt x="138" y="40"/>
                    <a:pt x="130" y="52"/>
                  </a:cubicBezTo>
                  <a:cubicBezTo>
                    <a:pt x="4" y="241"/>
                    <a:pt x="4" y="241"/>
                    <a:pt x="4" y="241"/>
                  </a:cubicBezTo>
                  <a:cubicBezTo>
                    <a:pt x="1" y="245"/>
                    <a:pt x="0" y="249"/>
                    <a:pt x="0" y="253"/>
                  </a:cubicBezTo>
                  <a:cubicBezTo>
                    <a:pt x="0" y="864"/>
                    <a:pt x="0" y="864"/>
                    <a:pt x="0" y="864"/>
                  </a:cubicBezTo>
                  <a:cubicBezTo>
                    <a:pt x="0" y="922"/>
                    <a:pt x="47" y="969"/>
                    <a:pt x="105" y="969"/>
                  </a:cubicBezTo>
                  <a:cubicBezTo>
                    <a:pt x="189" y="969"/>
                    <a:pt x="189" y="969"/>
                    <a:pt x="189" y="969"/>
                  </a:cubicBezTo>
                  <a:cubicBezTo>
                    <a:pt x="248" y="969"/>
                    <a:pt x="295" y="922"/>
                    <a:pt x="295" y="864"/>
                  </a:cubicBezTo>
                  <a:cubicBezTo>
                    <a:pt x="295" y="253"/>
                    <a:pt x="295" y="253"/>
                    <a:pt x="295" y="253"/>
                  </a:cubicBezTo>
                  <a:cubicBezTo>
                    <a:pt x="295" y="249"/>
                    <a:pt x="293" y="245"/>
                    <a:pt x="291" y="241"/>
                  </a:cubicBezTo>
                  <a:lnTo>
                    <a:pt x="165" y="52"/>
                  </a:lnTo>
                  <a:close/>
                  <a:moveTo>
                    <a:pt x="147" y="102"/>
                  </a:moveTo>
                  <a:cubicBezTo>
                    <a:pt x="178" y="148"/>
                    <a:pt x="178" y="148"/>
                    <a:pt x="178" y="148"/>
                  </a:cubicBezTo>
                  <a:cubicBezTo>
                    <a:pt x="117" y="148"/>
                    <a:pt x="117" y="148"/>
                    <a:pt x="117" y="148"/>
                  </a:cubicBezTo>
                  <a:lnTo>
                    <a:pt x="147" y="102"/>
                  </a:lnTo>
                  <a:close/>
                  <a:moveTo>
                    <a:pt x="42" y="347"/>
                  </a:moveTo>
                  <a:cubicBezTo>
                    <a:pt x="55" y="354"/>
                    <a:pt x="69" y="358"/>
                    <a:pt x="84" y="358"/>
                  </a:cubicBezTo>
                  <a:cubicBezTo>
                    <a:pt x="84" y="716"/>
                    <a:pt x="84" y="716"/>
                    <a:pt x="84" y="716"/>
                  </a:cubicBezTo>
                  <a:cubicBezTo>
                    <a:pt x="42" y="716"/>
                    <a:pt x="42" y="716"/>
                    <a:pt x="42" y="716"/>
                  </a:cubicBezTo>
                  <a:lnTo>
                    <a:pt x="42" y="347"/>
                  </a:lnTo>
                  <a:close/>
                  <a:moveTo>
                    <a:pt x="253" y="864"/>
                  </a:moveTo>
                  <a:cubicBezTo>
                    <a:pt x="253" y="898"/>
                    <a:pt x="224" y="927"/>
                    <a:pt x="189" y="927"/>
                  </a:cubicBezTo>
                  <a:cubicBezTo>
                    <a:pt x="105" y="927"/>
                    <a:pt x="105" y="927"/>
                    <a:pt x="105" y="927"/>
                  </a:cubicBezTo>
                  <a:cubicBezTo>
                    <a:pt x="70" y="927"/>
                    <a:pt x="42" y="898"/>
                    <a:pt x="42" y="864"/>
                  </a:cubicBezTo>
                  <a:cubicBezTo>
                    <a:pt x="42" y="843"/>
                    <a:pt x="42" y="843"/>
                    <a:pt x="42" y="843"/>
                  </a:cubicBezTo>
                  <a:cubicBezTo>
                    <a:pt x="253" y="843"/>
                    <a:pt x="253" y="843"/>
                    <a:pt x="253" y="843"/>
                  </a:cubicBezTo>
                  <a:lnTo>
                    <a:pt x="253" y="864"/>
                  </a:lnTo>
                  <a:close/>
                  <a:moveTo>
                    <a:pt x="253" y="800"/>
                  </a:moveTo>
                  <a:cubicBezTo>
                    <a:pt x="42" y="800"/>
                    <a:pt x="42" y="800"/>
                    <a:pt x="42" y="800"/>
                  </a:cubicBezTo>
                  <a:cubicBezTo>
                    <a:pt x="42" y="758"/>
                    <a:pt x="42" y="758"/>
                    <a:pt x="42" y="758"/>
                  </a:cubicBezTo>
                  <a:cubicBezTo>
                    <a:pt x="253" y="758"/>
                    <a:pt x="253" y="758"/>
                    <a:pt x="253" y="758"/>
                  </a:cubicBezTo>
                  <a:lnTo>
                    <a:pt x="253" y="800"/>
                  </a:lnTo>
                  <a:close/>
                  <a:moveTo>
                    <a:pt x="126" y="716"/>
                  </a:moveTo>
                  <a:cubicBezTo>
                    <a:pt x="126" y="347"/>
                    <a:pt x="126" y="347"/>
                    <a:pt x="126" y="347"/>
                  </a:cubicBezTo>
                  <a:cubicBezTo>
                    <a:pt x="134" y="342"/>
                    <a:pt x="141" y="337"/>
                    <a:pt x="147" y="330"/>
                  </a:cubicBezTo>
                  <a:cubicBezTo>
                    <a:pt x="153" y="337"/>
                    <a:pt x="160" y="342"/>
                    <a:pt x="168" y="347"/>
                  </a:cubicBezTo>
                  <a:cubicBezTo>
                    <a:pt x="168" y="716"/>
                    <a:pt x="168" y="716"/>
                    <a:pt x="168" y="716"/>
                  </a:cubicBezTo>
                  <a:lnTo>
                    <a:pt x="126" y="716"/>
                  </a:lnTo>
                  <a:close/>
                  <a:moveTo>
                    <a:pt x="253" y="716"/>
                  </a:moveTo>
                  <a:cubicBezTo>
                    <a:pt x="211" y="716"/>
                    <a:pt x="211" y="716"/>
                    <a:pt x="211" y="716"/>
                  </a:cubicBezTo>
                  <a:cubicBezTo>
                    <a:pt x="211" y="358"/>
                    <a:pt x="211" y="358"/>
                    <a:pt x="211" y="358"/>
                  </a:cubicBezTo>
                  <a:cubicBezTo>
                    <a:pt x="226" y="358"/>
                    <a:pt x="240" y="354"/>
                    <a:pt x="253" y="347"/>
                  </a:cubicBezTo>
                  <a:lnTo>
                    <a:pt x="253" y="716"/>
                  </a:lnTo>
                  <a:close/>
                  <a:moveTo>
                    <a:pt x="253" y="274"/>
                  </a:moveTo>
                  <a:cubicBezTo>
                    <a:pt x="253" y="297"/>
                    <a:pt x="234" y="316"/>
                    <a:pt x="211" y="316"/>
                  </a:cubicBezTo>
                  <a:cubicBezTo>
                    <a:pt x="187" y="316"/>
                    <a:pt x="168" y="297"/>
                    <a:pt x="168" y="274"/>
                  </a:cubicBezTo>
                  <a:cubicBezTo>
                    <a:pt x="168" y="262"/>
                    <a:pt x="159" y="253"/>
                    <a:pt x="147" y="253"/>
                  </a:cubicBezTo>
                  <a:cubicBezTo>
                    <a:pt x="136" y="253"/>
                    <a:pt x="126" y="262"/>
                    <a:pt x="126" y="274"/>
                  </a:cubicBezTo>
                  <a:cubicBezTo>
                    <a:pt x="126" y="297"/>
                    <a:pt x="107" y="316"/>
                    <a:pt x="84" y="316"/>
                  </a:cubicBezTo>
                  <a:cubicBezTo>
                    <a:pt x="61" y="316"/>
                    <a:pt x="42" y="297"/>
                    <a:pt x="42" y="274"/>
                  </a:cubicBezTo>
                  <a:cubicBezTo>
                    <a:pt x="42" y="259"/>
                    <a:pt x="42" y="259"/>
                    <a:pt x="42" y="259"/>
                  </a:cubicBezTo>
                  <a:cubicBezTo>
                    <a:pt x="88" y="190"/>
                    <a:pt x="88" y="190"/>
                    <a:pt x="88" y="190"/>
                  </a:cubicBezTo>
                  <a:cubicBezTo>
                    <a:pt x="206" y="190"/>
                    <a:pt x="206" y="190"/>
                    <a:pt x="206" y="190"/>
                  </a:cubicBezTo>
                  <a:cubicBezTo>
                    <a:pt x="253" y="259"/>
                    <a:pt x="253" y="259"/>
                    <a:pt x="253" y="259"/>
                  </a:cubicBezTo>
                  <a:lnTo>
                    <a:pt x="253" y="274"/>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356" name="CustomShape 22"/>
            <p:cNvSpPr/>
            <p:nvPr/>
          </p:nvSpPr>
          <p:spPr>
            <a:xfrm>
              <a:off x="9941040" y="3741840"/>
              <a:ext cx="536040" cy="649440"/>
            </a:xfrm>
            <a:custGeom>
              <a:avLst/>
              <a:gdLst/>
              <a:ahLst/>
              <a:cxnLst/>
              <a:rect l="l" t="t" r="r" b="b"/>
              <a:pathLst>
                <a:path w="800" h="969">
                  <a:moveTo>
                    <a:pt x="487" y="761"/>
                  </a:moveTo>
                  <a:cubicBezTo>
                    <a:pt x="487" y="605"/>
                    <a:pt x="487" y="605"/>
                    <a:pt x="487" y="605"/>
                  </a:cubicBezTo>
                  <a:cubicBezTo>
                    <a:pt x="136" y="254"/>
                    <a:pt x="136" y="254"/>
                    <a:pt x="136" y="254"/>
                  </a:cubicBezTo>
                  <a:cubicBezTo>
                    <a:pt x="275" y="254"/>
                    <a:pt x="275" y="254"/>
                    <a:pt x="275" y="254"/>
                  </a:cubicBezTo>
                  <a:cubicBezTo>
                    <a:pt x="275" y="211"/>
                    <a:pt x="275" y="211"/>
                    <a:pt x="275" y="211"/>
                  </a:cubicBezTo>
                  <a:cubicBezTo>
                    <a:pt x="64" y="211"/>
                    <a:pt x="64" y="211"/>
                    <a:pt x="64" y="211"/>
                  </a:cubicBezTo>
                  <a:cubicBezTo>
                    <a:pt x="64" y="423"/>
                    <a:pt x="64" y="423"/>
                    <a:pt x="64" y="423"/>
                  </a:cubicBezTo>
                  <a:cubicBezTo>
                    <a:pt x="106" y="423"/>
                    <a:pt x="106" y="423"/>
                    <a:pt x="106" y="423"/>
                  </a:cubicBezTo>
                  <a:cubicBezTo>
                    <a:pt x="106" y="283"/>
                    <a:pt x="106" y="283"/>
                    <a:pt x="106" y="283"/>
                  </a:cubicBezTo>
                  <a:cubicBezTo>
                    <a:pt x="445" y="622"/>
                    <a:pt x="445" y="622"/>
                    <a:pt x="445" y="622"/>
                  </a:cubicBezTo>
                  <a:cubicBezTo>
                    <a:pt x="445" y="761"/>
                    <a:pt x="445" y="761"/>
                    <a:pt x="445" y="761"/>
                  </a:cubicBezTo>
                  <a:cubicBezTo>
                    <a:pt x="398" y="770"/>
                    <a:pt x="360" y="812"/>
                    <a:pt x="360" y="863"/>
                  </a:cubicBezTo>
                  <a:cubicBezTo>
                    <a:pt x="360" y="922"/>
                    <a:pt x="407" y="969"/>
                    <a:pt x="466" y="969"/>
                  </a:cubicBezTo>
                  <a:cubicBezTo>
                    <a:pt x="525" y="969"/>
                    <a:pt x="572" y="922"/>
                    <a:pt x="572" y="863"/>
                  </a:cubicBezTo>
                  <a:cubicBezTo>
                    <a:pt x="572" y="817"/>
                    <a:pt x="534" y="774"/>
                    <a:pt x="487" y="761"/>
                  </a:cubicBezTo>
                  <a:close/>
                  <a:moveTo>
                    <a:pt x="466" y="931"/>
                  </a:moveTo>
                  <a:cubicBezTo>
                    <a:pt x="432" y="931"/>
                    <a:pt x="403" y="901"/>
                    <a:pt x="403" y="867"/>
                  </a:cubicBezTo>
                  <a:cubicBezTo>
                    <a:pt x="403" y="834"/>
                    <a:pt x="428" y="804"/>
                    <a:pt x="466" y="804"/>
                  </a:cubicBezTo>
                  <a:cubicBezTo>
                    <a:pt x="504" y="804"/>
                    <a:pt x="529" y="834"/>
                    <a:pt x="529" y="867"/>
                  </a:cubicBezTo>
                  <a:cubicBezTo>
                    <a:pt x="529" y="901"/>
                    <a:pt x="500" y="931"/>
                    <a:pt x="466" y="931"/>
                  </a:cubicBezTo>
                  <a:close/>
                  <a:moveTo>
                    <a:pt x="178" y="592"/>
                  </a:moveTo>
                  <a:cubicBezTo>
                    <a:pt x="106" y="668"/>
                    <a:pt x="106" y="668"/>
                    <a:pt x="106" y="668"/>
                  </a:cubicBezTo>
                  <a:cubicBezTo>
                    <a:pt x="30" y="592"/>
                    <a:pt x="30" y="592"/>
                    <a:pt x="30" y="592"/>
                  </a:cubicBezTo>
                  <a:cubicBezTo>
                    <a:pt x="0" y="622"/>
                    <a:pt x="0" y="622"/>
                    <a:pt x="0" y="622"/>
                  </a:cubicBezTo>
                  <a:cubicBezTo>
                    <a:pt x="77" y="698"/>
                    <a:pt x="77" y="698"/>
                    <a:pt x="77" y="698"/>
                  </a:cubicBezTo>
                  <a:cubicBezTo>
                    <a:pt x="0" y="770"/>
                    <a:pt x="0" y="770"/>
                    <a:pt x="0" y="770"/>
                  </a:cubicBezTo>
                  <a:cubicBezTo>
                    <a:pt x="30" y="800"/>
                    <a:pt x="30" y="800"/>
                    <a:pt x="30" y="800"/>
                  </a:cubicBezTo>
                  <a:cubicBezTo>
                    <a:pt x="106" y="728"/>
                    <a:pt x="106" y="728"/>
                    <a:pt x="106" y="728"/>
                  </a:cubicBezTo>
                  <a:cubicBezTo>
                    <a:pt x="178" y="800"/>
                    <a:pt x="178" y="800"/>
                    <a:pt x="178" y="800"/>
                  </a:cubicBezTo>
                  <a:cubicBezTo>
                    <a:pt x="208" y="770"/>
                    <a:pt x="208" y="770"/>
                    <a:pt x="208" y="770"/>
                  </a:cubicBezTo>
                  <a:cubicBezTo>
                    <a:pt x="136" y="698"/>
                    <a:pt x="136" y="698"/>
                    <a:pt x="136" y="698"/>
                  </a:cubicBezTo>
                  <a:cubicBezTo>
                    <a:pt x="208" y="622"/>
                    <a:pt x="208" y="622"/>
                    <a:pt x="208" y="622"/>
                  </a:cubicBezTo>
                  <a:lnTo>
                    <a:pt x="178" y="592"/>
                  </a:lnTo>
                  <a:close/>
                  <a:moveTo>
                    <a:pt x="800" y="325"/>
                  </a:moveTo>
                  <a:cubicBezTo>
                    <a:pt x="771" y="296"/>
                    <a:pt x="771" y="296"/>
                    <a:pt x="771" y="296"/>
                  </a:cubicBezTo>
                  <a:cubicBezTo>
                    <a:pt x="699" y="372"/>
                    <a:pt x="699" y="372"/>
                    <a:pt x="699" y="372"/>
                  </a:cubicBezTo>
                  <a:cubicBezTo>
                    <a:pt x="623" y="296"/>
                    <a:pt x="623" y="296"/>
                    <a:pt x="623" y="296"/>
                  </a:cubicBezTo>
                  <a:cubicBezTo>
                    <a:pt x="593" y="325"/>
                    <a:pt x="593" y="325"/>
                    <a:pt x="593" y="325"/>
                  </a:cubicBezTo>
                  <a:cubicBezTo>
                    <a:pt x="669" y="402"/>
                    <a:pt x="669" y="402"/>
                    <a:pt x="669" y="402"/>
                  </a:cubicBezTo>
                  <a:cubicBezTo>
                    <a:pt x="593" y="474"/>
                    <a:pt x="593" y="474"/>
                    <a:pt x="593" y="474"/>
                  </a:cubicBezTo>
                  <a:cubicBezTo>
                    <a:pt x="623" y="503"/>
                    <a:pt x="623" y="503"/>
                    <a:pt x="623" y="503"/>
                  </a:cubicBezTo>
                  <a:cubicBezTo>
                    <a:pt x="699" y="431"/>
                    <a:pt x="699" y="431"/>
                    <a:pt x="699" y="431"/>
                  </a:cubicBezTo>
                  <a:cubicBezTo>
                    <a:pt x="771" y="503"/>
                    <a:pt x="771" y="503"/>
                    <a:pt x="771" y="503"/>
                  </a:cubicBezTo>
                  <a:cubicBezTo>
                    <a:pt x="800" y="474"/>
                    <a:pt x="800" y="474"/>
                    <a:pt x="800" y="474"/>
                  </a:cubicBezTo>
                  <a:cubicBezTo>
                    <a:pt x="729" y="402"/>
                    <a:pt x="729" y="402"/>
                    <a:pt x="729" y="402"/>
                  </a:cubicBezTo>
                  <a:lnTo>
                    <a:pt x="800" y="325"/>
                  </a:lnTo>
                  <a:close/>
                  <a:moveTo>
                    <a:pt x="559" y="0"/>
                  </a:moveTo>
                  <a:cubicBezTo>
                    <a:pt x="487" y="76"/>
                    <a:pt x="487" y="76"/>
                    <a:pt x="487" y="76"/>
                  </a:cubicBezTo>
                  <a:cubicBezTo>
                    <a:pt x="411" y="0"/>
                    <a:pt x="411" y="0"/>
                    <a:pt x="411" y="0"/>
                  </a:cubicBezTo>
                  <a:cubicBezTo>
                    <a:pt x="381" y="29"/>
                    <a:pt x="381" y="29"/>
                    <a:pt x="381" y="29"/>
                  </a:cubicBezTo>
                  <a:cubicBezTo>
                    <a:pt x="458" y="105"/>
                    <a:pt x="458" y="105"/>
                    <a:pt x="458" y="105"/>
                  </a:cubicBezTo>
                  <a:cubicBezTo>
                    <a:pt x="381" y="177"/>
                    <a:pt x="381" y="177"/>
                    <a:pt x="381" y="177"/>
                  </a:cubicBezTo>
                  <a:cubicBezTo>
                    <a:pt x="411" y="207"/>
                    <a:pt x="411" y="207"/>
                    <a:pt x="411" y="207"/>
                  </a:cubicBezTo>
                  <a:cubicBezTo>
                    <a:pt x="487" y="135"/>
                    <a:pt x="487" y="135"/>
                    <a:pt x="487" y="135"/>
                  </a:cubicBezTo>
                  <a:cubicBezTo>
                    <a:pt x="559" y="207"/>
                    <a:pt x="559" y="207"/>
                    <a:pt x="559" y="207"/>
                  </a:cubicBezTo>
                  <a:cubicBezTo>
                    <a:pt x="589" y="177"/>
                    <a:pt x="589" y="177"/>
                    <a:pt x="589" y="177"/>
                  </a:cubicBezTo>
                  <a:cubicBezTo>
                    <a:pt x="517" y="105"/>
                    <a:pt x="517" y="105"/>
                    <a:pt x="517" y="105"/>
                  </a:cubicBezTo>
                  <a:cubicBezTo>
                    <a:pt x="589" y="29"/>
                    <a:pt x="589" y="29"/>
                    <a:pt x="589" y="29"/>
                  </a:cubicBezTo>
                  <a:lnTo>
                    <a:pt x="559" y="0"/>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357" name="CustomShape 23"/>
            <p:cNvSpPr/>
            <p:nvPr/>
          </p:nvSpPr>
          <p:spPr>
            <a:xfrm>
              <a:off x="1741680" y="3169440"/>
              <a:ext cx="686520" cy="672120"/>
            </a:xfrm>
            <a:custGeom>
              <a:avLst/>
              <a:gdLst/>
              <a:ahLst/>
              <a:cxnLst/>
              <a:rect l="l" t="t" r="r" b="b"/>
              <a:pathLst>
                <a:path w="800" h="784">
                  <a:moveTo>
                    <a:pt x="400" y="255"/>
                  </a:moveTo>
                  <a:cubicBezTo>
                    <a:pt x="323" y="255"/>
                    <a:pt x="260" y="317"/>
                    <a:pt x="260" y="392"/>
                  </a:cubicBezTo>
                  <a:cubicBezTo>
                    <a:pt x="260" y="468"/>
                    <a:pt x="323" y="529"/>
                    <a:pt x="400" y="529"/>
                  </a:cubicBezTo>
                  <a:cubicBezTo>
                    <a:pt x="477" y="529"/>
                    <a:pt x="539" y="468"/>
                    <a:pt x="539" y="392"/>
                  </a:cubicBezTo>
                  <a:cubicBezTo>
                    <a:pt x="539" y="317"/>
                    <a:pt x="477" y="255"/>
                    <a:pt x="400" y="255"/>
                  </a:cubicBezTo>
                  <a:close/>
                  <a:moveTo>
                    <a:pt x="400" y="495"/>
                  </a:moveTo>
                  <a:cubicBezTo>
                    <a:pt x="341" y="495"/>
                    <a:pt x="294" y="449"/>
                    <a:pt x="294" y="392"/>
                  </a:cubicBezTo>
                  <a:cubicBezTo>
                    <a:pt x="294" y="335"/>
                    <a:pt x="341" y="289"/>
                    <a:pt x="400" y="289"/>
                  </a:cubicBezTo>
                  <a:cubicBezTo>
                    <a:pt x="458" y="289"/>
                    <a:pt x="505" y="335"/>
                    <a:pt x="505" y="392"/>
                  </a:cubicBezTo>
                  <a:cubicBezTo>
                    <a:pt x="505" y="449"/>
                    <a:pt x="458" y="495"/>
                    <a:pt x="400" y="495"/>
                  </a:cubicBezTo>
                  <a:close/>
                  <a:moveTo>
                    <a:pt x="690" y="293"/>
                  </a:moveTo>
                  <a:cubicBezTo>
                    <a:pt x="676" y="260"/>
                    <a:pt x="676" y="260"/>
                    <a:pt x="676" y="260"/>
                  </a:cubicBezTo>
                  <a:cubicBezTo>
                    <a:pt x="723" y="155"/>
                    <a:pt x="720" y="152"/>
                    <a:pt x="711" y="143"/>
                  </a:cubicBezTo>
                  <a:cubicBezTo>
                    <a:pt x="651" y="84"/>
                    <a:pt x="651" y="84"/>
                    <a:pt x="651" y="84"/>
                  </a:cubicBezTo>
                  <a:cubicBezTo>
                    <a:pt x="645" y="79"/>
                    <a:pt x="645" y="79"/>
                    <a:pt x="645" y="79"/>
                  </a:cubicBezTo>
                  <a:cubicBezTo>
                    <a:pt x="638" y="79"/>
                    <a:pt x="638" y="79"/>
                    <a:pt x="638" y="79"/>
                  </a:cubicBezTo>
                  <a:cubicBezTo>
                    <a:pt x="635" y="79"/>
                    <a:pt x="624" y="79"/>
                    <a:pt x="533" y="121"/>
                  </a:cubicBezTo>
                  <a:cubicBezTo>
                    <a:pt x="500" y="107"/>
                    <a:pt x="500" y="107"/>
                    <a:pt x="500" y="107"/>
                  </a:cubicBezTo>
                  <a:cubicBezTo>
                    <a:pt x="457" y="0"/>
                    <a:pt x="452" y="0"/>
                    <a:pt x="440" y="0"/>
                  </a:cubicBezTo>
                  <a:cubicBezTo>
                    <a:pt x="356" y="0"/>
                    <a:pt x="356" y="0"/>
                    <a:pt x="356" y="0"/>
                  </a:cubicBezTo>
                  <a:cubicBezTo>
                    <a:pt x="343" y="0"/>
                    <a:pt x="338" y="0"/>
                    <a:pt x="298" y="108"/>
                  </a:cubicBezTo>
                  <a:cubicBezTo>
                    <a:pt x="265" y="121"/>
                    <a:pt x="265" y="121"/>
                    <a:pt x="265" y="121"/>
                  </a:cubicBezTo>
                  <a:cubicBezTo>
                    <a:pt x="204" y="95"/>
                    <a:pt x="168" y="82"/>
                    <a:pt x="158" y="82"/>
                  </a:cubicBezTo>
                  <a:cubicBezTo>
                    <a:pt x="150" y="82"/>
                    <a:pt x="150" y="82"/>
                    <a:pt x="150" y="82"/>
                  </a:cubicBezTo>
                  <a:cubicBezTo>
                    <a:pt x="86" y="145"/>
                    <a:pt x="86" y="145"/>
                    <a:pt x="86" y="145"/>
                  </a:cubicBezTo>
                  <a:cubicBezTo>
                    <a:pt x="76" y="154"/>
                    <a:pt x="73" y="158"/>
                    <a:pt x="122" y="261"/>
                  </a:cubicBezTo>
                  <a:cubicBezTo>
                    <a:pt x="109" y="294"/>
                    <a:pt x="109" y="294"/>
                    <a:pt x="109" y="294"/>
                  </a:cubicBezTo>
                  <a:cubicBezTo>
                    <a:pt x="0" y="336"/>
                    <a:pt x="0" y="340"/>
                    <a:pt x="0" y="353"/>
                  </a:cubicBezTo>
                  <a:cubicBezTo>
                    <a:pt x="0" y="435"/>
                    <a:pt x="0" y="435"/>
                    <a:pt x="0" y="435"/>
                  </a:cubicBezTo>
                  <a:cubicBezTo>
                    <a:pt x="0" y="448"/>
                    <a:pt x="0" y="453"/>
                    <a:pt x="109" y="492"/>
                  </a:cubicBezTo>
                  <a:cubicBezTo>
                    <a:pt x="123" y="524"/>
                    <a:pt x="123" y="524"/>
                    <a:pt x="123" y="524"/>
                  </a:cubicBezTo>
                  <a:cubicBezTo>
                    <a:pt x="76" y="629"/>
                    <a:pt x="79" y="633"/>
                    <a:pt x="88" y="642"/>
                  </a:cubicBezTo>
                  <a:cubicBezTo>
                    <a:pt x="148" y="700"/>
                    <a:pt x="148" y="700"/>
                    <a:pt x="148" y="700"/>
                  </a:cubicBezTo>
                  <a:cubicBezTo>
                    <a:pt x="154" y="705"/>
                    <a:pt x="154" y="705"/>
                    <a:pt x="154" y="705"/>
                  </a:cubicBezTo>
                  <a:cubicBezTo>
                    <a:pt x="161" y="705"/>
                    <a:pt x="161" y="705"/>
                    <a:pt x="161" y="705"/>
                  </a:cubicBezTo>
                  <a:cubicBezTo>
                    <a:pt x="164" y="705"/>
                    <a:pt x="175" y="705"/>
                    <a:pt x="266" y="664"/>
                  </a:cubicBezTo>
                  <a:cubicBezTo>
                    <a:pt x="299" y="677"/>
                    <a:pt x="299" y="677"/>
                    <a:pt x="299" y="677"/>
                  </a:cubicBezTo>
                  <a:cubicBezTo>
                    <a:pt x="342" y="784"/>
                    <a:pt x="347" y="784"/>
                    <a:pt x="359" y="784"/>
                  </a:cubicBezTo>
                  <a:cubicBezTo>
                    <a:pt x="443" y="784"/>
                    <a:pt x="443" y="784"/>
                    <a:pt x="443" y="784"/>
                  </a:cubicBezTo>
                  <a:cubicBezTo>
                    <a:pt x="456" y="784"/>
                    <a:pt x="461" y="784"/>
                    <a:pt x="501" y="677"/>
                  </a:cubicBezTo>
                  <a:cubicBezTo>
                    <a:pt x="534" y="664"/>
                    <a:pt x="534" y="664"/>
                    <a:pt x="534" y="664"/>
                  </a:cubicBezTo>
                  <a:cubicBezTo>
                    <a:pt x="595" y="689"/>
                    <a:pt x="631" y="703"/>
                    <a:pt x="641" y="703"/>
                  </a:cubicBezTo>
                  <a:cubicBezTo>
                    <a:pt x="649" y="702"/>
                    <a:pt x="649" y="702"/>
                    <a:pt x="649" y="702"/>
                  </a:cubicBezTo>
                  <a:cubicBezTo>
                    <a:pt x="714" y="639"/>
                    <a:pt x="714" y="639"/>
                    <a:pt x="714" y="639"/>
                  </a:cubicBezTo>
                  <a:cubicBezTo>
                    <a:pt x="723" y="630"/>
                    <a:pt x="726" y="627"/>
                    <a:pt x="677" y="523"/>
                  </a:cubicBezTo>
                  <a:cubicBezTo>
                    <a:pt x="690" y="491"/>
                    <a:pt x="690" y="491"/>
                    <a:pt x="690" y="491"/>
                  </a:cubicBezTo>
                  <a:cubicBezTo>
                    <a:pt x="800" y="449"/>
                    <a:pt x="800" y="444"/>
                    <a:pt x="800" y="432"/>
                  </a:cubicBezTo>
                  <a:cubicBezTo>
                    <a:pt x="800" y="349"/>
                    <a:pt x="800" y="349"/>
                    <a:pt x="800" y="349"/>
                  </a:cubicBezTo>
                  <a:cubicBezTo>
                    <a:pt x="800" y="336"/>
                    <a:pt x="800" y="332"/>
                    <a:pt x="690" y="293"/>
                  </a:cubicBezTo>
                  <a:close/>
                  <a:moveTo>
                    <a:pt x="766" y="423"/>
                  </a:moveTo>
                  <a:cubicBezTo>
                    <a:pt x="750" y="431"/>
                    <a:pt x="708" y="448"/>
                    <a:pt x="671" y="462"/>
                  </a:cubicBezTo>
                  <a:cubicBezTo>
                    <a:pt x="665" y="464"/>
                    <a:pt x="665" y="464"/>
                    <a:pt x="665" y="464"/>
                  </a:cubicBezTo>
                  <a:cubicBezTo>
                    <a:pt x="640" y="524"/>
                    <a:pt x="640" y="524"/>
                    <a:pt x="640" y="524"/>
                  </a:cubicBezTo>
                  <a:cubicBezTo>
                    <a:pt x="643" y="531"/>
                    <a:pt x="643" y="531"/>
                    <a:pt x="643" y="531"/>
                  </a:cubicBezTo>
                  <a:cubicBezTo>
                    <a:pt x="659" y="565"/>
                    <a:pt x="677" y="605"/>
                    <a:pt x="683" y="621"/>
                  </a:cubicBezTo>
                  <a:cubicBezTo>
                    <a:pt x="636" y="667"/>
                    <a:pt x="636" y="667"/>
                    <a:pt x="636" y="667"/>
                  </a:cubicBezTo>
                  <a:cubicBezTo>
                    <a:pt x="620" y="662"/>
                    <a:pt x="577" y="645"/>
                    <a:pt x="541" y="629"/>
                  </a:cubicBezTo>
                  <a:cubicBezTo>
                    <a:pt x="535" y="627"/>
                    <a:pt x="535" y="627"/>
                    <a:pt x="535" y="627"/>
                  </a:cubicBezTo>
                  <a:cubicBezTo>
                    <a:pt x="474" y="651"/>
                    <a:pt x="474" y="651"/>
                    <a:pt x="474" y="651"/>
                  </a:cubicBezTo>
                  <a:cubicBezTo>
                    <a:pt x="472" y="658"/>
                    <a:pt x="472" y="658"/>
                    <a:pt x="472" y="658"/>
                  </a:cubicBezTo>
                  <a:cubicBezTo>
                    <a:pt x="458" y="694"/>
                    <a:pt x="442" y="735"/>
                    <a:pt x="434" y="750"/>
                  </a:cubicBezTo>
                  <a:cubicBezTo>
                    <a:pt x="368" y="750"/>
                    <a:pt x="368" y="750"/>
                    <a:pt x="368" y="750"/>
                  </a:cubicBezTo>
                  <a:cubicBezTo>
                    <a:pt x="360" y="735"/>
                    <a:pt x="342" y="694"/>
                    <a:pt x="328" y="658"/>
                  </a:cubicBezTo>
                  <a:cubicBezTo>
                    <a:pt x="325" y="651"/>
                    <a:pt x="325" y="651"/>
                    <a:pt x="325" y="651"/>
                  </a:cubicBezTo>
                  <a:cubicBezTo>
                    <a:pt x="265" y="627"/>
                    <a:pt x="265" y="627"/>
                    <a:pt x="265" y="627"/>
                  </a:cubicBezTo>
                  <a:cubicBezTo>
                    <a:pt x="258" y="630"/>
                    <a:pt x="258" y="630"/>
                    <a:pt x="258" y="630"/>
                  </a:cubicBezTo>
                  <a:cubicBezTo>
                    <a:pt x="223" y="646"/>
                    <a:pt x="181" y="664"/>
                    <a:pt x="166" y="670"/>
                  </a:cubicBezTo>
                  <a:cubicBezTo>
                    <a:pt x="119" y="624"/>
                    <a:pt x="119" y="624"/>
                    <a:pt x="119" y="624"/>
                  </a:cubicBezTo>
                  <a:cubicBezTo>
                    <a:pt x="124" y="607"/>
                    <a:pt x="141" y="566"/>
                    <a:pt x="157" y="531"/>
                  </a:cubicBezTo>
                  <a:cubicBezTo>
                    <a:pt x="160" y="524"/>
                    <a:pt x="160" y="524"/>
                    <a:pt x="160" y="524"/>
                  </a:cubicBezTo>
                  <a:cubicBezTo>
                    <a:pt x="135" y="465"/>
                    <a:pt x="135" y="465"/>
                    <a:pt x="135" y="465"/>
                  </a:cubicBezTo>
                  <a:cubicBezTo>
                    <a:pt x="128" y="462"/>
                    <a:pt x="128" y="462"/>
                    <a:pt x="128" y="462"/>
                  </a:cubicBezTo>
                  <a:cubicBezTo>
                    <a:pt x="92" y="449"/>
                    <a:pt x="50" y="433"/>
                    <a:pt x="34" y="426"/>
                  </a:cubicBezTo>
                  <a:cubicBezTo>
                    <a:pt x="34" y="362"/>
                    <a:pt x="34" y="362"/>
                    <a:pt x="34" y="362"/>
                  </a:cubicBezTo>
                  <a:cubicBezTo>
                    <a:pt x="49" y="354"/>
                    <a:pt x="92" y="337"/>
                    <a:pt x="128" y="323"/>
                  </a:cubicBezTo>
                  <a:cubicBezTo>
                    <a:pt x="135" y="320"/>
                    <a:pt x="135" y="320"/>
                    <a:pt x="135" y="320"/>
                  </a:cubicBezTo>
                  <a:cubicBezTo>
                    <a:pt x="160" y="260"/>
                    <a:pt x="160" y="260"/>
                    <a:pt x="160" y="260"/>
                  </a:cubicBezTo>
                  <a:cubicBezTo>
                    <a:pt x="156" y="254"/>
                    <a:pt x="156" y="254"/>
                    <a:pt x="156" y="254"/>
                  </a:cubicBezTo>
                  <a:cubicBezTo>
                    <a:pt x="140" y="220"/>
                    <a:pt x="122" y="180"/>
                    <a:pt x="116" y="163"/>
                  </a:cubicBezTo>
                  <a:cubicBezTo>
                    <a:pt x="163" y="118"/>
                    <a:pt x="163" y="118"/>
                    <a:pt x="163" y="118"/>
                  </a:cubicBezTo>
                  <a:cubicBezTo>
                    <a:pt x="180" y="123"/>
                    <a:pt x="222" y="140"/>
                    <a:pt x="258" y="155"/>
                  </a:cubicBezTo>
                  <a:cubicBezTo>
                    <a:pt x="265" y="158"/>
                    <a:pt x="265" y="158"/>
                    <a:pt x="265" y="158"/>
                  </a:cubicBezTo>
                  <a:cubicBezTo>
                    <a:pt x="325" y="133"/>
                    <a:pt x="325" y="133"/>
                    <a:pt x="325" y="133"/>
                  </a:cubicBezTo>
                  <a:cubicBezTo>
                    <a:pt x="328" y="126"/>
                    <a:pt x="328" y="126"/>
                    <a:pt x="328" y="126"/>
                  </a:cubicBezTo>
                  <a:cubicBezTo>
                    <a:pt x="341" y="91"/>
                    <a:pt x="357" y="50"/>
                    <a:pt x="365" y="34"/>
                  </a:cubicBezTo>
                  <a:cubicBezTo>
                    <a:pt x="431" y="34"/>
                    <a:pt x="431" y="34"/>
                    <a:pt x="431" y="34"/>
                  </a:cubicBezTo>
                  <a:cubicBezTo>
                    <a:pt x="439" y="50"/>
                    <a:pt x="457" y="91"/>
                    <a:pt x="471" y="127"/>
                  </a:cubicBezTo>
                  <a:cubicBezTo>
                    <a:pt x="474" y="133"/>
                    <a:pt x="474" y="133"/>
                    <a:pt x="474" y="133"/>
                  </a:cubicBezTo>
                  <a:cubicBezTo>
                    <a:pt x="534" y="158"/>
                    <a:pt x="534" y="158"/>
                    <a:pt x="534" y="158"/>
                  </a:cubicBezTo>
                  <a:cubicBezTo>
                    <a:pt x="541" y="155"/>
                    <a:pt x="541" y="155"/>
                    <a:pt x="541" y="155"/>
                  </a:cubicBezTo>
                  <a:cubicBezTo>
                    <a:pt x="576" y="138"/>
                    <a:pt x="619" y="120"/>
                    <a:pt x="634" y="115"/>
                  </a:cubicBezTo>
                  <a:cubicBezTo>
                    <a:pt x="681" y="161"/>
                    <a:pt x="681" y="161"/>
                    <a:pt x="681" y="161"/>
                  </a:cubicBezTo>
                  <a:cubicBezTo>
                    <a:pt x="675" y="177"/>
                    <a:pt x="658" y="218"/>
                    <a:pt x="642" y="253"/>
                  </a:cubicBezTo>
                  <a:cubicBezTo>
                    <a:pt x="639" y="260"/>
                    <a:pt x="639" y="260"/>
                    <a:pt x="639" y="260"/>
                  </a:cubicBezTo>
                  <a:cubicBezTo>
                    <a:pt x="664" y="320"/>
                    <a:pt x="664" y="320"/>
                    <a:pt x="664" y="320"/>
                  </a:cubicBezTo>
                  <a:cubicBezTo>
                    <a:pt x="672" y="322"/>
                    <a:pt x="672" y="322"/>
                    <a:pt x="672" y="322"/>
                  </a:cubicBezTo>
                  <a:cubicBezTo>
                    <a:pt x="708" y="335"/>
                    <a:pt x="750" y="351"/>
                    <a:pt x="766" y="359"/>
                  </a:cubicBezTo>
                  <a:lnTo>
                    <a:pt x="766" y="423"/>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358" name="CustomShape 24"/>
            <p:cNvSpPr/>
            <p:nvPr/>
          </p:nvSpPr>
          <p:spPr>
            <a:xfrm>
              <a:off x="2447280" y="2843280"/>
              <a:ext cx="2314440" cy="100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5000"/>
                </a:lnSpc>
              </a:pPr>
              <a:r>
                <a:rPr lang="en-US" sz="1200" b="0" strike="noStrike" spc="-1">
                  <a:solidFill>
                    <a:srgbClr val="FFFFFF"/>
                  </a:solidFill>
                  <a:latin typeface="微软雅黑"/>
                  <a:ea typeface="微软雅黑"/>
                </a:rPr>
                <a:t>点击文本框即可进行编辑输入相关内容点击文本框即可进行编辑输入相关内容点击文本框即可进行编辑输入相关内容</a:t>
              </a:r>
              <a:endParaRPr lang="en-US" sz="1200" b="0" strike="noStrike" spc="-1">
                <a:latin typeface="Arial"/>
              </a:endParaRPr>
            </a:p>
          </p:txBody>
        </p:sp>
        <p:sp>
          <p:nvSpPr>
            <p:cNvPr id="359" name="CustomShape 25"/>
            <p:cNvSpPr/>
            <p:nvPr/>
          </p:nvSpPr>
          <p:spPr>
            <a:xfrm>
              <a:off x="2447280" y="2606400"/>
              <a:ext cx="1298520" cy="33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FFFFFF"/>
                  </a:solidFill>
                  <a:latin typeface="微软雅黑"/>
                  <a:ea typeface="微软雅黑"/>
                </a:rPr>
                <a:t>编辑标题</a:t>
              </a:r>
              <a:endParaRPr lang="en-US" sz="1600" b="0" strike="noStrike" spc="-1">
                <a:latin typeface="Arial"/>
              </a:endParaRPr>
            </a:p>
          </p:txBody>
        </p:sp>
        <p:sp>
          <p:nvSpPr>
            <p:cNvPr id="360" name="CustomShape 26"/>
            <p:cNvSpPr/>
            <p:nvPr/>
          </p:nvSpPr>
          <p:spPr>
            <a:xfrm>
              <a:off x="7033680" y="1935000"/>
              <a:ext cx="2314440" cy="100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5000"/>
                </a:lnSpc>
              </a:pPr>
              <a:r>
                <a:rPr lang="en-US" sz="1200" b="0" strike="noStrike" spc="-1">
                  <a:solidFill>
                    <a:srgbClr val="FFFFFF"/>
                  </a:solidFill>
                  <a:latin typeface="微软雅黑"/>
                  <a:ea typeface="微软雅黑"/>
                </a:rPr>
                <a:t>点击文本框即可进行编辑输入相关内容点击文本框即可进行编辑输入相关内容点击文本框即可进行编辑输入相关内容</a:t>
              </a:r>
              <a:endParaRPr lang="en-US" sz="1200" b="0" strike="noStrike" spc="-1">
                <a:latin typeface="Arial"/>
              </a:endParaRPr>
            </a:p>
          </p:txBody>
        </p:sp>
        <p:sp>
          <p:nvSpPr>
            <p:cNvPr id="361" name="CustomShape 27"/>
            <p:cNvSpPr/>
            <p:nvPr/>
          </p:nvSpPr>
          <p:spPr>
            <a:xfrm>
              <a:off x="7033680" y="1697760"/>
              <a:ext cx="1298520" cy="33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FFFFFF"/>
                  </a:solidFill>
                  <a:latin typeface="微软雅黑"/>
                  <a:ea typeface="微软雅黑"/>
                </a:rPr>
                <a:t>编辑标题</a:t>
              </a:r>
              <a:endParaRPr lang="en-US" sz="1600" b="0" strike="noStrike" spc="-1">
                <a:latin typeface="Arial"/>
              </a:endParaRPr>
            </a:p>
          </p:txBody>
        </p:sp>
        <p:sp>
          <p:nvSpPr>
            <p:cNvPr id="362" name="CustomShape 28"/>
            <p:cNvSpPr/>
            <p:nvPr/>
          </p:nvSpPr>
          <p:spPr>
            <a:xfrm>
              <a:off x="7532280" y="3501720"/>
              <a:ext cx="2314440" cy="100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5000"/>
                </a:lnSpc>
              </a:pPr>
              <a:r>
                <a:rPr lang="en-US" sz="1200" b="0" strike="noStrike" spc="-1">
                  <a:solidFill>
                    <a:srgbClr val="FFFFFF"/>
                  </a:solidFill>
                  <a:latin typeface="微软雅黑"/>
                  <a:ea typeface="微软雅黑"/>
                </a:rPr>
                <a:t>点击文本框即可进行编辑输入相关内容点击文本框即可进行编辑输入相关内容点击文本框即可进行编辑输入相关内容</a:t>
              </a:r>
              <a:endParaRPr lang="en-US" sz="1200" b="0" strike="noStrike" spc="-1">
                <a:latin typeface="Arial"/>
              </a:endParaRPr>
            </a:p>
          </p:txBody>
        </p:sp>
        <p:sp>
          <p:nvSpPr>
            <p:cNvPr id="363" name="CustomShape 29"/>
            <p:cNvSpPr/>
            <p:nvPr/>
          </p:nvSpPr>
          <p:spPr>
            <a:xfrm>
              <a:off x="7532280" y="3264840"/>
              <a:ext cx="1298520" cy="33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FFFFFF"/>
                  </a:solidFill>
                  <a:latin typeface="微软雅黑"/>
                  <a:ea typeface="微软雅黑"/>
                </a:rPr>
                <a:t>编辑标题</a:t>
              </a:r>
              <a:endParaRPr lang="en-US" sz="1600" b="0" strike="noStrike" spc="-1">
                <a:latin typeface="Arial"/>
              </a:endParaRPr>
            </a:p>
          </p:txBody>
        </p:sp>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CustomShape 1"/>
          <p:cNvSpPr/>
          <p:nvPr/>
        </p:nvSpPr>
        <p:spPr>
          <a:xfrm>
            <a:off x="0" y="342900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66" name="CustomShape 2"/>
          <p:cNvSpPr/>
          <p:nvPr/>
        </p:nvSpPr>
        <p:spPr>
          <a:xfrm>
            <a:off x="0" y="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67" name="CustomShape 3"/>
          <p:cNvSpPr/>
          <p:nvPr/>
        </p:nvSpPr>
        <p:spPr>
          <a:xfrm>
            <a:off x="6095880" y="342900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68" name="CustomShape 4"/>
          <p:cNvSpPr/>
          <p:nvPr/>
        </p:nvSpPr>
        <p:spPr>
          <a:xfrm>
            <a:off x="6095880" y="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69" name="CustomShape 5"/>
          <p:cNvSpPr/>
          <p:nvPr/>
        </p:nvSpPr>
        <p:spPr>
          <a:xfrm>
            <a:off x="254160" y="312120"/>
            <a:ext cx="11683800" cy="6233400"/>
          </a:xfrm>
          <a:prstGeom prst="rect">
            <a:avLst/>
          </a:prstGeom>
          <a:solidFill>
            <a:schemeClr val="bg1"/>
          </a:solidFill>
          <a:ln>
            <a:noFill/>
          </a:ln>
          <a:effectLst>
            <a:outerShdw blurRad="635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70" name="CustomShape 6"/>
          <p:cNvSpPr/>
          <p:nvPr/>
        </p:nvSpPr>
        <p:spPr>
          <a:xfrm>
            <a:off x="376560" y="322200"/>
            <a:ext cx="3794040" cy="94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75000"/>
              </a:lnSpc>
            </a:pPr>
            <a:r>
              <a:rPr lang="en-US" sz="3200" b="0" strike="noStrike" spc="-1">
                <a:solidFill>
                  <a:srgbClr val="324857"/>
                </a:solidFill>
                <a:latin typeface="微软雅黑"/>
                <a:ea typeface="微软雅黑"/>
              </a:rPr>
              <a:t>1.1  职责与分工</a:t>
            </a:r>
            <a:endParaRPr lang="en-US" sz="3200" b="0" strike="noStrike" spc="-1">
              <a:latin typeface="Arial"/>
            </a:endParaRPr>
          </a:p>
        </p:txBody>
      </p:sp>
      <p:sp>
        <p:nvSpPr>
          <p:cNvPr id="71" name="CustomShape 7"/>
          <p:cNvSpPr/>
          <p:nvPr/>
        </p:nvSpPr>
        <p:spPr>
          <a:xfrm>
            <a:off x="2183400" y="1714680"/>
            <a:ext cx="7315920" cy="361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US" sz="2400" b="0" strike="noStrike" spc="-1">
                <a:solidFill>
                  <a:srgbClr val="000000"/>
                </a:solidFill>
                <a:latin typeface="等线"/>
              </a:rPr>
              <a:t>项目管理：邹鹏宇、秦华</a:t>
            </a:r>
            <a:endParaRPr lang="en-US" sz="2400" b="0" strike="noStrike" spc="-1">
              <a:latin typeface="Arial"/>
            </a:endParaRPr>
          </a:p>
          <a:p>
            <a:pPr>
              <a:lnSpc>
                <a:spcPct val="150000"/>
              </a:lnSpc>
            </a:pPr>
            <a:r>
              <a:rPr lang="en-US" sz="2400" b="0" strike="noStrike" spc="-1">
                <a:solidFill>
                  <a:srgbClr val="000000"/>
                </a:solidFill>
                <a:latin typeface="等线"/>
              </a:rPr>
              <a:t>产品经理：秦华、邹鹏宇</a:t>
            </a:r>
            <a:endParaRPr lang="en-US" sz="2400" b="0" strike="noStrike" spc="-1">
              <a:latin typeface="Arial"/>
            </a:endParaRPr>
          </a:p>
          <a:p>
            <a:pPr>
              <a:lnSpc>
                <a:spcPct val="150000"/>
              </a:lnSpc>
            </a:pPr>
            <a:r>
              <a:rPr lang="en-US" sz="2400" b="0" strike="noStrike" spc="-1">
                <a:solidFill>
                  <a:srgbClr val="000000"/>
                </a:solidFill>
                <a:latin typeface="等线"/>
              </a:rPr>
              <a:t>前端开发：卢越兴、秦华</a:t>
            </a:r>
            <a:endParaRPr lang="en-US" sz="2400" b="0" strike="noStrike" spc="-1">
              <a:latin typeface="Arial"/>
            </a:endParaRPr>
          </a:p>
          <a:p>
            <a:pPr>
              <a:lnSpc>
                <a:spcPct val="150000"/>
              </a:lnSpc>
            </a:pPr>
            <a:r>
              <a:rPr lang="en-US" sz="2400" b="0" strike="noStrike" spc="-1">
                <a:solidFill>
                  <a:srgbClr val="000000"/>
                </a:solidFill>
                <a:latin typeface="等线"/>
              </a:rPr>
              <a:t>后端开发：吴金泽、邹鹏宇</a:t>
            </a:r>
            <a:endParaRPr lang="en-US" sz="2400" b="0" strike="noStrike" spc="-1">
              <a:latin typeface="Arial"/>
            </a:endParaRPr>
          </a:p>
          <a:p>
            <a:pPr>
              <a:lnSpc>
                <a:spcPct val="150000"/>
              </a:lnSpc>
            </a:pPr>
            <a:r>
              <a:rPr lang="en-US" sz="2400" b="0" strike="noStrike" spc="-1">
                <a:solidFill>
                  <a:srgbClr val="000000"/>
                </a:solidFill>
                <a:latin typeface="等线"/>
              </a:rPr>
              <a:t>智能合约开发：翁焕滨</a:t>
            </a:r>
            <a:endParaRPr lang="en-US" sz="2400" b="0" strike="noStrike" spc="-1">
              <a:latin typeface="Arial"/>
            </a:endParaRPr>
          </a:p>
          <a:p>
            <a:pPr>
              <a:lnSpc>
                <a:spcPct val="150000"/>
              </a:lnSpc>
            </a:pPr>
            <a:r>
              <a:rPr lang="en-US" sz="2400" b="0" strike="noStrike" spc="-1">
                <a:solidFill>
                  <a:srgbClr val="000000"/>
                </a:solidFill>
                <a:latin typeface="等线"/>
              </a:rPr>
              <a:t>运维人员：邹鹏宇、翁焕滨</a:t>
            </a:r>
            <a:endParaRPr lang="en-US" sz="2400" b="0" strike="noStrike" spc="-1">
              <a:latin typeface="Arial"/>
            </a:endParaRPr>
          </a:p>
          <a:p>
            <a:pPr algn="ctr">
              <a:lnSpc>
                <a:spcPct val="125000"/>
              </a:lnSpc>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CustomShape 1"/>
          <p:cNvSpPr/>
          <p:nvPr/>
        </p:nvSpPr>
        <p:spPr>
          <a:xfrm>
            <a:off x="0" y="342900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365" name="CustomShape 2"/>
          <p:cNvSpPr/>
          <p:nvPr/>
        </p:nvSpPr>
        <p:spPr>
          <a:xfrm>
            <a:off x="0" y="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366" name="CustomShape 3"/>
          <p:cNvSpPr/>
          <p:nvPr/>
        </p:nvSpPr>
        <p:spPr>
          <a:xfrm>
            <a:off x="6095880" y="342900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367" name="CustomShape 4"/>
          <p:cNvSpPr/>
          <p:nvPr/>
        </p:nvSpPr>
        <p:spPr>
          <a:xfrm>
            <a:off x="6095880" y="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368" name="CustomShape 5"/>
          <p:cNvSpPr/>
          <p:nvPr/>
        </p:nvSpPr>
        <p:spPr>
          <a:xfrm>
            <a:off x="254160" y="312120"/>
            <a:ext cx="11683800" cy="6233400"/>
          </a:xfrm>
          <a:prstGeom prst="rect">
            <a:avLst/>
          </a:prstGeom>
          <a:solidFill>
            <a:schemeClr val="bg1"/>
          </a:solidFill>
          <a:ln>
            <a:noFill/>
          </a:ln>
          <a:effectLst>
            <a:outerShdw blurRad="635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69" name="CustomShape 6"/>
          <p:cNvSpPr/>
          <p:nvPr/>
        </p:nvSpPr>
        <p:spPr>
          <a:xfrm>
            <a:off x="4987800" y="3086280"/>
            <a:ext cx="2215800" cy="942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75000"/>
              </a:lnSpc>
            </a:pPr>
            <a:r>
              <a:rPr lang="en-US" sz="3200" b="0" strike="noStrike" spc="-1">
                <a:solidFill>
                  <a:srgbClr val="324857"/>
                </a:solidFill>
                <a:latin typeface="微软雅黑"/>
                <a:ea typeface="微软雅黑"/>
              </a:rPr>
              <a:t>技术与实践</a:t>
            </a:r>
            <a:endParaRPr lang="en-US" sz="3200" b="0" strike="noStrike" spc="-1">
              <a:latin typeface="Arial"/>
            </a:endParaRPr>
          </a:p>
        </p:txBody>
      </p:sp>
      <p:sp>
        <p:nvSpPr>
          <p:cNvPr id="370" name="CustomShape 7"/>
          <p:cNvSpPr/>
          <p:nvPr/>
        </p:nvSpPr>
        <p:spPr>
          <a:xfrm>
            <a:off x="2793960" y="3897720"/>
            <a:ext cx="660348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000" b="0" strike="noStrike" spc="-1">
                <a:solidFill>
                  <a:srgbClr val="324857"/>
                </a:solidFill>
                <a:latin typeface="微软雅黑"/>
                <a:ea typeface="微软雅黑"/>
              </a:rPr>
              <a:t>TECHNOLOGY AND PRACTICE</a:t>
            </a:r>
            <a:endParaRPr lang="en-US" sz="2000" b="0" strike="noStrike" spc="-1">
              <a:latin typeface="Arial"/>
            </a:endParaRPr>
          </a:p>
        </p:txBody>
      </p:sp>
      <p:sp>
        <p:nvSpPr>
          <p:cNvPr id="371" name="CustomShape 8"/>
          <p:cNvSpPr/>
          <p:nvPr/>
        </p:nvSpPr>
        <p:spPr>
          <a:xfrm>
            <a:off x="3753000" y="4239720"/>
            <a:ext cx="4685400" cy="54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25000"/>
              </a:lnSpc>
            </a:pPr>
            <a:r>
              <a:rPr lang="en-US" sz="1200" b="0" strike="noStrike" spc="-1">
                <a:solidFill>
                  <a:srgbClr val="324857"/>
                </a:solidFill>
                <a:latin typeface="方正清刻本悦宋简体"/>
                <a:ea typeface="方正清刻本悦宋简体"/>
              </a:rPr>
              <a:t>A company is an association or collection of individuals, whether natural persons, legal persons, or a mixture of both. </a:t>
            </a:r>
            <a:endParaRPr lang="en-US" sz="1200" b="0" strike="noStrike" spc="-1">
              <a:latin typeface="Arial"/>
            </a:endParaRPr>
          </a:p>
        </p:txBody>
      </p:sp>
      <p:grpSp>
        <p:nvGrpSpPr>
          <p:cNvPr id="372" name="Group 9"/>
          <p:cNvGrpSpPr/>
          <p:nvPr/>
        </p:nvGrpSpPr>
        <p:grpSpPr>
          <a:xfrm>
            <a:off x="5397480" y="1822320"/>
            <a:ext cx="1396800" cy="1396800"/>
            <a:chOff x="5397480" y="1822320"/>
            <a:chExt cx="1396800" cy="1396800"/>
          </a:xfrm>
        </p:grpSpPr>
        <p:sp>
          <p:nvSpPr>
            <p:cNvPr id="373" name="CustomShape 10"/>
            <p:cNvSpPr/>
            <p:nvPr/>
          </p:nvSpPr>
          <p:spPr>
            <a:xfrm>
              <a:off x="5452560" y="1877400"/>
              <a:ext cx="1286640" cy="1286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374" name="CustomShape 11"/>
            <p:cNvSpPr/>
            <p:nvPr/>
          </p:nvSpPr>
          <p:spPr>
            <a:xfrm>
              <a:off x="5397480" y="1822320"/>
              <a:ext cx="1396800" cy="1396800"/>
            </a:xfrm>
            <a:prstGeom prst="rect">
              <a:avLst/>
            </a:prstGeom>
            <a:noFill/>
            <a:ln w="19080">
              <a:solidFill>
                <a:srgbClr val="324857"/>
              </a:solidFill>
            </a:ln>
          </p:spPr>
          <p:style>
            <a:lnRef idx="2">
              <a:schemeClr val="accent1">
                <a:shade val="50000"/>
              </a:schemeClr>
            </a:lnRef>
            <a:fillRef idx="1">
              <a:schemeClr val="accent1"/>
            </a:fillRef>
            <a:effectRef idx="0">
              <a:schemeClr val="accent1"/>
            </a:effectRef>
            <a:fontRef idx="minor"/>
          </p:style>
        </p:sp>
      </p:grpSp>
      <p:sp>
        <p:nvSpPr>
          <p:cNvPr id="375" name="CustomShape 12"/>
          <p:cNvSpPr/>
          <p:nvPr/>
        </p:nvSpPr>
        <p:spPr>
          <a:xfrm>
            <a:off x="4317840" y="1920960"/>
            <a:ext cx="355572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7200" b="0" strike="noStrike" spc="-1">
                <a:solidFill>
                  <a:srgbClr val="FFFFFF"/>
                </a:solidFill>
                <a:latin typeface="微软雅黑"/>
                <a:ea typeface="微软雅黑"/>
              </a:rPr>
              <a:t>03</a:t>
            </a:r>
            <a:endParaRPr lang="en-US" sz="7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CustomShape 1"/>
          <p:cNvSpPr/>
          <p:nvPr/>
        </p:nvSpPr>
        <p:spPr>
          <a:xfrm>
            <a:off x="0" y="342900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377" name="CustomShape 2"/>
          <p:cNvSpPr/>
          <p:nvPr/>
        </p:nvSpPr>
        <p:spPr>
          <a:xfrm>
            <a:off x="0" y="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378" name="CustomShape 3"/>
          <p:cNvSpPr/>
          <p:nvPr/>
        </p:nvSpPr>
        <p:spPr>
          <a:xfrm>
            <a:off x="6095880" y="342900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379" name="CustomShape 4"/>
          <p:cNvSpPr/>
          <p:nvPr/>
        </p:nvSpPr>
        <p:spPr>
          <a:xfrm>
            <a:off x="6095880" y="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380" name="CustomShape 5"/>
          <p:cNvSpPr/>
          <p:nvPr/>
        </p:nvSpPr>
        <p:spPr>
          <a:xfrm>
            <a:off x="254160" y="312120"/>
            <a:ext cx="11683800" cy="6233400"/>
          </a:xfrm>
          <a:prstGeom prst="rect">
            <a:avLst/>
          </a:prstGeom>
          <a:solidFill>
            <a:schemeClr val="bg1"/>
          </a:solidFill>
          <a:ln>
            <a:noFill/>
          </a:ln>
          <a:effectLst>
            <a:outerShdw blurRad="635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81" name="CustomShape 6"/>
          <p:cNvSpPr/>
          <p:nvPr/>
        </p:nvSpPr>
        <p:spPr>
          <a:xfrm>
            <a:off x="376560" y="174240"/>
            <a:ext cx="3794040" cy="83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75000"/>
              </a:lnSpc>
            </a:pPr>
            <a:r>
              <a:rPr lang="en-US" sz="2800" b="0" strike="noStrike" spc="-1">
                <a:solidFill>
                  <a:srgbClr val="324857"/>
                </a:solidFill>
                <a:latin typeface="微软雅黑"/>
                <a:ea typeface="微软雅黑"/>
              </a:rPr>
              <a:t>03.技术与实践</a:t>
            </a:r>
            <a:endParaRPr lang="en-US" sz="2800" b="0" strike="noStrike" spc="-1">
              <a:latin typeface="Arial"/>
            </a:endParaRPr>
          </a:p>
        </p:txBody>
      </p:sp>
      <p:sp>
        <p:nvSpPr>
          <p:cNvPr id="382" name="CustomShape 7"/>
          <p:cNvSpPr/>
          <p:nvPr/>
        </p:nvSpPr>
        <p:spPr>
          <a:xfrm>
            <a:off x="2697840" y="565560"/>
            <a:ext cx="5021640" cy="333720"/>
          </a:xfrm>
          <a:prstGeom prst="snip1Rect">
            <a:avLst>
              <a:gd name="adj" fmla="val 0"/>
            </a:avLst>
          </a:prstGeom>
          <a:noFill/>
          <a:ln w="2844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324857"/>
                </a:solidFill>
                <a:latin typeface="Arial"/>
                <a:ea typeface="方正清刻本悦宋简体"/>
              </a:rPr>
              <a:t> TECHNOLOGY AND PRACTICE</a:t>
            </a:r>
            <a:endParaRPr lang="en-US" sz="1600" b="0" strike="noStrike" spc="-1">
              <a:latin typeface="Arial"/>
            </a:endParaRPr>
          </a:p>
        </p:txBody>
      </p:sp>
      <p:graphicFrame>
        <p:nvGraphicFramePr>
          <p:cNvPr id="383" name="Chart 3"/>
          <p:cNvGraphicFramePr/>
          <p:nvPr/>
        </p:nvGraphicFramePr>
        <p:xfrm>
          <a:off x="755640" y="2167920"/>
          <a:ext cx="6556320" cy="3920400"/>
        </p:xfrm>
        <a:graphic>
          <a:graphicData uri="http://schemas.openxmlformats.org/drawingml/2006/chart">
            <c:chart xmlns:c="http://schemas.openxmlformats.org/drawingml/2006/chart" xmlns:r="http://schemas.openxmlformats.org/officeDocument/2006/relationships" r:id="rId2"/>
          </a:graphicData>
        </a:graphic>
      </p:graphicFrame>
      <p:grpSp>
        <p:nvGrpSpPr>
          <p:cNvPr id="384" name="Group 8"/>
          <p:cNvGrpSpPr/>
          <p:nvPr/>
        </p:nvGrpSpPr>
        <p:grpSpPr>
          <a:xfrm>
            <a:off x="7776000" y="4307040"/>
            <a:ext cx="1570680" cy="1490040"/>
            <a:chOff x="7776000" y="4307040"/>
            <a:chExt cx="1570680" cy="1490040"/>
          </a:xfrm>
        </p:grpSpPr>
        <p:graphicFrame>
          <p:nvGraphicFramePr>
            <p:cNvPr id="385" name="Chart 58"/>
            <p:cNvGraphicFramePr/>
            <p:nvPr/>
          </p:nvGraphicFramePr>
          <p:xfrm>
            <a:off x="7776000" y="4307040"/>
            <a:ext cx="1570680" cy="1490040"/>
          </p:xfrm>
          <a:graphic>
            <a:graphicData uri="http://schemas.openxmlformats.org/drawingml/2006/chart">
              <c:chart xmlns:c="http://schemas.openxmlformats.org/drawingml/2006/chart" xmlns:r="http://schemas.openxmlformats.org/officeDocument/2006/relationships" r:id="rId3"/>
            </a:graphicData>
          </a:graphic>
        </p:graphicFrame>
        <p:grpSp>
          <p:nvGrpSpPr>
            <p:cNvPr id="386" name="Group 9"/>
            <p:cNvGrpSpPr/>
            <p:nvPr/>
          </p:nvGrpSpPr>
          <p:grpSpPr>
            <a:xfrm>
              <a:off x="8392680" y="4850640"/>
              <a:ext cx="337680" cy="337680"/>
              <a:chOff x="8392680" y="4850640"/>
              <a:chExt cx="337680" cy="337680"/>
            </a:xfrm>
          </p:grpSpPr>
          <p:sp>
            <p:nvSpPr>
              <p:cNvPr id="387" name="CustomShape 10"/>
              <p:cNvSpPr/>
              <p:nvPr/>
            </p:nvSpPr>
            <p:spPr>
              <a:xfrm>
                <a:off x="8392680" y="4850640"/>
                <a:ext cx="337680" cy="337680"/>
              </a:xfrm>
              <a:custGeom>
                <a:avLst/>
                <a:gdLst/>
                <a:ahLst/>
                <a:cxnLst/>
                <a:rect l="l" t="t" r="r" b="b"/>
                <a:pathLst>
                  <a:path w="503" h="503">
                    <a:moveTo>
                      <a:pt x="459" y="165"/>
                    </a:moveTo>
                    <a:cubicBezTo>
                      <a:pt x="439" y="159"/>
                      <a:pt x="393" y="159"/>
                      <a:pt x="325" y="158"/>
                    </a:cubicBezTo>
                    <a:cubicBezTo>
                      <a:pt x="329" y="143"/>
                      <a:pt x="329" y="130"/>
                      <a:pt x="329" y="106"/>
                    </a:cubicBezTo>
                    <a:cubicBezTo>
                      <a:pt x="329" y="50"/>
                      <a:pt x="288" y="0"/>
                      <a:pt x="252" y="0"/>
                    </a:cubicBezTo>
                    <a:cubicBezTo>
                      <a:pt x="226" y="0"/>
                      <a:pt x="205" y="21"/>
                      <a:pt x="205" y="47"/>
                    </a:cubicBezTo>
                    <a:cubicBezTo>
                      <a:pt x="204" y="78"/>
                      <a:pt x="195" y="133"/>
                      <a:pt x="142" y="161"/>
                    </a:cubicBezTo>
                    <a:cubicBezTo>
                      <a:pt x="138" y="163"/>
                      <a:pt x="127" y="168"/>
                      <a:pt x="125" y="169"/>
                    </a:cubicBezTo>
                    <a:cubicBezTo>
                      <a:pt x="126" y="170"/>
                      <a:pt x="126" y="170"/>
                      <a:pt x="126" y="170"/>
                    </a:cubicBezTo>
                    <a:cubicBezTo>
                      <a:pt x="118" y="163"/>
                      <a:pt x="106" y="157"/>
                      <a:pt x="95" y="157"/>
                    </a:cubicBezTo>
                    <a:cubicBezTo>
                      <a:pt x="48" y="157"/>
                      <a:pt x="48" y="157"/>
                      <a:pt x="48" y="157"/>
                    </a:cubicBezTo>
                    <a:cubicBezTo>
                      <a:pt x="22" y="157"/>
                      <a:pt x="0" y="178"/>
                      <a:pt x="0" y="204"/>
                    </a:cubicBezTo>
                    <a:cubicBezTo>
                      <a:pt x="0" y="456"/>
                      <a:pt x="0" y="456"/>
                      <a:pt x="0" y="456"/>
                    </a:cubicBezTo>
                    <a:cubicBezTo>
                      <a:pt x="0" y="482"/>
                      <a:pt x="22" y="503"/>
                      <a:pt x="48" y="503"/>
                    </a:cubicBezTo>
                    <a:cubicBezTo>
                      <a:pt x="95" y="503"/>
                      <a:pt x="95" y="503"/>
                      <a:pt x="95" y="503"/>
                    </a:cubicBezTo>
                    <a:cubicBezTo>
                      <a:pt x="113" y="503"/>
                      <a:pt x="129" y="492"/>
                      <a:pt x="137" y="476"/>
                    </a:cubicBezTo>
                    <a:cubicBezTo>
                      <a:pt x="137" y="476"/>
                      <a:pt x="137" y="476"/>
                      <a:pt x="137" y="476"/>
                    </a:cubicBezTo>
                    <a:cubicBezTo>
                      <a:pt x="138" y="476"/>
                      <a:pt x="140" y="477"/>
                      <a:pt x="141" y="477"/>
                    </a:cubicBezTo>
                    <a:cubicBezTo>
                      <a:pt x="141" y="477"/>
                      <a:pt x="142" y="477"/>
                      <a:pt x="142" y="477"/>
                    </a:cubicBezTo>
                    <a:cubicBezTo>
                      <a:pt x="151" y="479"/>
                      <a:pt x="168" y="484"/>
                      <a:pt x="206" y="492"/>
                    </a:cubicBezTo>
                    <a:cubicBezTo>
                      <a:pt x="214" y="494"/>
                      <a:pt x="256" y="503"/>
                      <a:pt x="299" y="503"/>
                    </a:cubicBezTo>
                    <a:cubicBezTo>
                      <a:pt x="385" y="503"/>
                      <a:pt x="385" y="503"/>
                      <a:pt x="385" y="503"/>
                    </a:cubicBezTo>
                    <a:cubicBezTo>
                      <a:pt x="412" y="503"/>
                      <a:pt x="430" y="493"/>
                      <a:pt x="442" y="473"/>
                    </a:cubicBezTo>
                    <a:cubicBezTo>
                      <a:pt x="442" y="472"/>
                      <a:pt x="446" y="465"/>
                      <a:pt x="448" y="456"/>
                    </a:cubicBezTo>
                    <a:cubicBezTo>
                      <a:pt x="451" y="449"/>
                      <a:pt x="452" y="438"/>
                      <a:pt x="449" y="428"/>
                    </a:cubicBezTo>
                    <a:cubicBezTo>
                      <a:pt x="466" y="417"/>
                      <a:pt x="471" y="399"/>
                      <a:pt x="475" y="388"/>
                    </a:cubicBezTo>
                    <a:cubicBezTo>
                      <a:pt x="481" y="369"/>
                      <a:pt x="479" y="355"/>
                      <a:pt x="475" y="345"/>
                    </a:cubicBezTo>
                    <a:cubicBezTo>
                      <a:pt x="484" y="336"/>
                      <a:pt x="492" y="322"/>
                      <a:pt x="496" y="301"/>
                    </a:cubicBezTo>
                    <a:cubicBezTo>
                      <a:pt x="498" y="288"/>
                      <a:pt x="496" y="275"/>
                      <a:pt x="490" y="264"/>
                    </a:cubicBezTo>
                    <a:cubicBezTo>
                      <a:pt x="499" y="254"/>
                      <a:pt x="503" y="241"/>
                      <a:pt x="503" y="230"/>
                    </a:cubicBezTo>
                    <a:cubicBezTo>
                      <a:pt x="503" y="226"/>
                      <a:pt x="503" y="226"/>
                      <a:pt x="503" y="226"/>
                    </a:cubicBezTo>
                    <a:cubicBezTo>
                      <a:pt x="503" y="224"/>
                      <a:pt x="503" y="223"/>
                      <a:pt x="503" y="219"/>
                    </a:cubicBezTo>
                    <a:cubicBezTo>
                      <a:pt x="503" y="199"/>
                      <a:pt x="490" y="173"/>
                      <a:pt x="459" y="165"/>
                    </a:cubicBezTo>
                    <a:close/>
                    <a:moveTo>
                      <a:pt x="110" y="456"/>
                    </a:moveTo>
                    <a:cubicBezTo>
                      <a:pt x="110" y="465"/>
                      <a:pt x="103" y="472"/>
                      <a:pt x="95" y="472"/>
                    </a:cubicBezTo>
                    <a:cubicBezTo>
                      <a:pt x="48" y="472"/>
                      <a:pt x="48" y="472"/>
                      <a:pt x="48" y="472"/>
                    </a:cubicBezTo>
                    <a:cubicBezTo>
                      <a:pt x="39" y="472"/>
                      <a:pt x="32" y="465"/>
                      <a:pt x="32" y="456"/>
                    </a:cubicBezTo>
                    <a:cubicBezTo>
                      <a:pt x="32" y="204"/>
                      <a:pt x="32" y="204"/>
                      <a:pt x="32" y="204"/>
                    </a:cubicBezTo>
                    <a:cubicBezTo>
                      <a:pt x="32" y="196"/>
                      <a:pt x="39" y="189"/>
                      <a:pt x="48" y="189"/>
                    </a:cubicBezTo>
                    <a:cubicBezTo>
                      <a:pt x="95" y="189"/>
                      <a:pt x="95" y="189"/>
                      <a:pt x="95" y="189"/>
                    </a:cubicBezTo>
                    <a:cubicBezTo>
                      <a:pt x="103" y="189"/>
                      <a:pt x="110" y="196"/>
                      <a:pt x="110" y="204"/>
                    </a:cubicBezTo>
                    <a:lnTo>
                      <a:pt x="110" y="456"/>
                    </a:lnTo>
                    <a:close/>
                    <a:moveTo>
                      <a:pt x="472" y="228"/>
                    </a:moveTo>
                    <a:cubicBezTo>
                      <a:pt x="471" y="236"/>
                      <a:pt x="468" y="251"/>
                      <a:pt x="441" y="251"/>
                    </a:cubicBezTo>
                    <a:cubicBezTo>
                      <a:pt x="417" y="251"/>
                      <a:pt x="409" y="251"/>
                      <a:pt x="409" y="251"/>
                    </a:cubicBezTo>
                    <a:cubicBezTo>
                      <a:pt x="405" y="251"/>
                      <a:pt x="401" y="255"/>
                      <a:pt x="401" y="259"/>
                    </a:cubicBezTo>
                    <a:cubicBezTo>
                      <a:pt x="401" y="264"/>
                      <a:pt x="405" y="267"/>
                      <a:pt x="409" y="267"/>
                    </a:cubicBezTo>
                    <a:cubicBezTo>
                      <a:pt x="409" y="267"/>
                      <a:pt x="416" y="267"/>
                      <a:pt x="440" y="267"/>
                    </a:cubicBezTo>
                    <a:cubicBezTo>
                      <a:pt x="463" y="267"/>
                      <a:pt x="466" y="287"/>
                      <a:pt x="465" y="296"/>
                    </a:cubicBezTo>
                    <a:cubicBezTo>
                      <a:pt x="463" y="308"/>
                      <a:pt x="457" y="330"/>
                      <a:pt x="431" y="330"/>
                    </a:cubicBezTo>
                    <a:cubicBezTo>
                      <a:pt x="404" y="330"/>
                      <a:pt x="393" y="330"/>
                      <a:pt x="393" y="330"/>
                    </a:cubicBezTo>
                    <a:cubicBezTo>
                      <a:pt x="389" y="330"/>
                      <a:pt x="386" y="334"/>
                      <a:pt x="386" y="338"/>
                    </a:cubicBezTo>
                    <a:cubicBezTo>
                      <a:pt x="386" y="342"/>
                      <a:pt x="389" y="346"/>
                      <a:pt x="393" y="346"/>
                    </a:cubicBezTo>
                    <a:cubicBezTo>
                      <a:pt x="393" y="346"/>
                      <a:pt x="412" y="346"/>
                      <a:pt x="424" y="346"/>
                    </a:cubicBezTo>
                    <a:cubicBezTo>
                      <a:pt x="451" y="346"/>
                      <a:pt x="449" y="366"/>
                      <a:pt x="445" y="378"/>
                    </a:cubicBezTo>
                    <a:cubicBezTo>
                      <a:pt x="440" y="394"/>
                      <a:pt x="437" y="409"/>
                      <a:pt x="403" y="409"/>
                    </a:cubicBezTo>
                    <a:cubicBezTo>
                      <a:pt x="392" y="409"/>
                      <a:pt x="378" y="409"/>
                      <a:pt x="378" y="409"/>
                    </a:cubicBezTo>
                    <a:cubicBezTo>
                      <a:pt x="373" y="409"/>
                      <a:pt x="370" y="412"/>
                      <a:pt x="370" y="417"/>
                    </a:cubicBezTo>
                    <a:cubicBezTo>
                      <a:pt x="370" y="421"/>
                      <a:pt x="373" y="424"/>
                      <a:pt x="378" y="424"/>
                    </a:cubicBezTo>
                    <a:cubicBezTo>
                      <a:pt x="378" y="424"/>
                      <a:pt x="388" y="424"/>
                      <a:pt x="402" y="424"/>
                    </a:cubicBezTo>
                    <a:cubicBezTo>
                      <a:pt x="419" y="424"/>
                      <a:pt x="420" y="441"/>
                      <a:pt x="418" y="447"/>
                    </a:cubicBezTo>
                    <a:cubicBezTo>
                      <a:pt x="416" y="453"/>
                      <a:pt x="414" y="458"/>
                      <a:pt x="414" y="458"/>
                    </a:cubicBezTo>
                    <a:cubicBezTo>
                      <a:pt x="409" y="466"/>
                      <a:pt x="402" y="472"/>
                      <a:pt x="385" y="472"/>
                    </a:cubicBezTo>
                    <a:cubicBezTo>
                      <a:pt x="299" y="472"/>
                      <a:pt x="299" y="472"/>
                      <a:pt x="299" y="472"/>
                    </a:cubicBezTo>
                    <a:cubicBezTo>
                      <a:pt x="256" y="472"/>
                      <a:pt x="213" y="462"/>
                      <a:pt x="212" y="462"/>
                    </a:cubicBezTo>
                    <a:cubicBezTo>
                      <a:pt x="147" y="446"/>
                      <a:pt x="144" y="445"/>
                      <a:pt x="140" y="444"/>
                    </a:cubicBezTo>
                    <a:cubicBezTo>
                      <a:pt x="140" y="444"/>
                      <a:pt x="126" y="442"/>
                      <a:pt x="126" y="430"/>
                    </a:cubicBezTo>
                    <a:cubicBezTo>
                      <a:pt x="126" y="213"/>
                      <a:pt x="126" y="213"/>
                      <a:pt x="126" y="213"/>
                    </a:cubicBezTo>
                    <a:cubicBezTo>
                      <a:pt x="126" y="206"/>
                      <a:pt x="131" y="199"/>
                      <a:pt x="139" y="197"/>
                    </a:cubicBezTo>
                    <a:cubicBezTo>
                      <a:pt x="140" y="196"/>
                      <a:pt x="141" y="196"/>
                      <a:pt x="142" y="196"/>
                    </a:cubicBezTo>
                    <a:cubicBezTo>
                      <a:pt x="214" y="166"/>
                      <a:pt x="236" y="101"/>
                      <a:pt x="236" y="47"/>
                    </a:cubicBezTo>
                    <a:cubicBezTo>
                      <a:pt x="236" y="40"/>
                      <a:pt x="242" y="31"/>
                      <a:pt x="252" y="31"/>
                    </a:cubicBezTo>
                    <a:cubicBezTo>
                      <a:pt x="269" y="31"/>
                      <a:pt x="298" y="65"/>
                      <a:pt x="298" y="106"/>
                    </a:cubicBezTo>
                    <a:cubicBezTo>
                      <a:pt x="298" y="143"/>
                      <a:pt x="296" y="150"/>
                      <a:pt x="283" y="189"/>
                    </a:cubicBezTo>
                    <a:cubicBezTo>
                      <a:pt x="441" y="189"/>
                      <a:pt x="439" y="191"/>
                      <a:pt x="453" y="194"/>
                    </a:cubicBezTo>
                    <a:cubicBezTo>
                      <a:pt x="471" y="199"/>
                      <a:pt x="472" y="214"/>
                      <a:pt x="472" y="219"/>
                    </a:cubicBezTo>
                    <a:cubicBezTo>
                      <a:pt x="472" y="224"/>
                      <a:pt x="472" y="223"/>
                      <a:pt x="472" y="228"/>
                    </a:cubicBezTo>
                    <a:close/>
                  </a:path>
                </a:pathLst>
              </a:custGeom>
              <a:solidFill>
                <a:srgbClr val="5E86A2"/>
              </a:solidFill>
              <a:ln>
                <a:noFill/>
              </a:ln>
            </p:spPr>
            <p:style>
              <a:lnRef idx="0">
                <a:scrgbClr r="0" g="0" b="0"/>
              </a:lnRef>
              <a:fillRef idx="0">
                <a:scrgbClr r="0" g="0" b="0"/>
              </a:fillRef>
              <a:effectRef idx="0">
                <a:scrgbClr r="0" g="0" b="0"/>
              </a:effectRef>
              <a:fontRef idx="minor"/>
            </p:style>
          </p:sp>
          <p:sp>
            <p:nvSpPr>
              <p:cNvPr id="388" name="CustomShape 11"/>
              <p:cNvSpPr/>
              <p:nvPr/>
            </p:nvSpPr>
            <p:spPr>
              <a:xfrm>
                <a:off x="8424720" y="5125680"/>
                <a:ext cx="31680" cy="31320"/>
              </a:xfrm>
              <a:custGeom>
                <a:avLst/>
                <a:gdLst/>
                <a:ahLst/>
                <a:cxnLst/>
                <a:rect l="l" t="t" r="r" b="b"/>
                <a:pathLst>
                  <a:path w="47" h="47">
                    <a:moveTo>
                      <a:pt x="23" y="0"/>
                    </a:moveTo>
                    <a:cubicBezTo>
                      <a:pt x="10" y="0"/>
                      <a:pt x="0" y="10"/>
                      <a:pt x="0" y="23"/>
                    </a:cubicBezTo>
                    <a:cubicBezTo>
                      <a:pt x="0" y="36"/>
                      <a:pt x="10" y="47"/>
                      <a:pt x="23" y="47"/>
                    </a:cubicBezTo>
                    <a:cubicBezTo>
                      <a:pt x="36" y="47"/>
                      <a:pt x="47" y="36"/>
                      <a:pt x="47" y="23"/>
                    </a:cubicBezTo>
                    <a:cubicBezTo>
                      <a:pt x="47" y="10"/>
                      <a:pt x="36" y="0"/>
                      <a:pt x="23" y="0"/>
                    </a:cubicBezTo>
                    <a:close/>
                    <a:moveTo>
                      <a:pt x="23" y="31"/>
                    </a:moveTo>
                    <a:cubicBezTo>
                      <a:pt x="19" y="31"/>
                      <a:pt x="15" y="28"/>
                      <a:pt x="15" y="23"/>
                    </a:cubicBezTo>
                    <a:cubicBezTo>
                      <a:pt x="15" y="19"/>
                      <a:pt x="19" y="15"/>
                      <a:pt x="23" y="15"/>
                    </a:cubicBezTo>
                    <a:cubicBezTo>
                      <a:pt x="27" y="15"/>
                      <a:pt x="31" y="19"/>
                      <a:pt x="31" y="23"/>
                    </a:cubicBezTo>
                    <a:cubicBezTo>
                      <a:pt x="31" y="28"/>
                      <a:pt x="27" y="31"/>
                      <a:pt x="23" y="31"/>
                    </a:cubicBezTo>
                    <a:close/>
                  </a:path>
                </a:pathLst>
              </a:custGeom>
              <a:solidFill>
                <a:srgbClr val="B18A5F"/>
              </a:solidFill>
              <a:ln>
                <a:noFill/>
              </a:ln>
            </p:spPr>
            <p:style>
              <a:lnRef idx="0">
                <a:scrgbClr r="0" g="0" b="0"/>
              </a:lnRef>
              <a:fillRef idx="0">
                <a:scrgbClr r="0" g="0" b="0"/>
              </a:fillRef>
              <a:effectRef idx="0">
                <a:scrgbClr r="0" g="0" b="0"/>
              </a:effectRef>
              <a:fontRef idx="minor"/>
            </p:style>
          </p:sp>
        </p:grpSp>
      </p:grpSp>
      <p:grpSp>
        <p:nvGrpSpPr>
          <p:cNvPr id="389" name="Group 12"/>
          <p:cNvGrpSpPr/>
          <p:nvPr/>
        </p:nvGrpSpPr>
        <p:grpSpPr>
          <a:xfrm>
            <a:off x="7776000" y="2499480"/>
            <a:ext cx="1570680" cy="1490040"/>
            <a:chOff x="7776000" y="2499480"/>
            <a:chExt cx="1570680" cy="1490040"/>
          </a:xfrm>
        </p:grpSpPr>
        <p:graphicFrame>
          <p:nvGraphicFramePr>
            <p:cNvPr id="390" name="Chart 63"/>
            <p:cNvGraphicFramePr/>
            <p:nvPr/>
          </p:nvGraphicFramePr>
          <p:xfrm>
            <a:off x="7776000" y="2499480"/>
            <a:ext cx="1570680" cy="1490040"/>
          </p:xfrm>
          <a:graphic>
            <a:graphicData uri="http://schemas.openxmlformats.org/drawingml/2006/chart">
              <c:chart xmlns:c="http://schemas.openxmlformats.org/drawingml/2006/chart" xmlns:r="http://schemas.openxmlformats.org/officeDocument/2006/relationships" r:id="rId4"/>
            </a:graphicData>
          </a:graphic>
        </p:graphicFrame>
        <p:sp>
          <p:nvSpPr>
            <p:cNvPr id="391" name="CustomShape 13"/>
            <p:cNvSpPr/>
            <p:nvPr/>
          </p:nvSpPr>
          <p:spPr>
            <a:xfrm>
              <a:off x="8384760" y="3053520"/>
              <a:ext cx="340920" cy="327240"/>
            </a:xfrm>
            <a:custGeom>
              <a:avLst/>
              <a:gdLst/>
              <a:ahLst/>
              <a:cxnLst/>
              <a:rect l="l" t="t" r="r" b="b"/>
              <a:pathLst>
                <a:path w="508" h="487">
                  <a:moveTo>
                    <a:pt x="504" y="181"/>
                  </a:moveTo>
                  <a:cubicBezTo>
                    <a:pt x="500" y="169"/>
                    <a:pt x="489" y="160"/>
                    <a:pt x="475" y="158"/>
                  </a:cubicBezTo>
                  <a:cubicBezTo>
                    <a:pt x="344" y="138"/>
                    <a:pt x="344" y="138"/>
                    <a:pt x="344" y="138"/>
                  </a:cubicBezTo>
                  <a:cubicBezTo>
                    <a:pt x="287" y="20"/>
                    <a:pt x="287" y="20"/>
                    <a:pt x="287" y="20"/>
                  </a:cubicBezTo>
                  <a:cubicBezTo>
                    <a:pt x="281" y="8"/>
                    <a:pt x="269" y="0"/>
                    <a:pt x="254" y="0"/>
                  </a:cubicBezTo>
                  <a:cubicBezTo>
                    <a:pt x="240" y="0"/>
                    <a:pt x="228" y="8"/>
                    <a:pt x="222" y="20"/>
                  </a:cubicBezTo>
                  <a:cubicBezTo>
                    <a:pt x="165" y="138"/>
                    <a:pt x="165" y="138"/>
                    <a:pt x="165" y="138"/>
                  </a:cubicBezTo>
                  <a:cubicBezTo>
                    <a:pt x="34" y="158"/>
                    <a:pt x="34" y="158"/>
                    <a:pt x="34" y="158"/>
                  </a:cubicBezTo>
                  <a:cubicBezTo>
                    <a:pt x="20" y="160"/>
                    <a:pt x="9" y="169"/>
                    <a:pt x="5" y="181"/>
                  </a:cubicBezTo>
                  <a:cubicBezTo>
                    <a:pt x="0" y="194"/>
                    <a:pt x="4" y="208"/>
                    <a:pt x="13" y="217"/>
                  </a:cubicBezTo>
                  <a:cubicBezTo>
                    <a:pt x="109" y="313"/>
                    <a:pt x="109" y="313"/>
                    <a:pt x="109" y="313"/>
                  </a:cubicBezTo>
                  <a:cubicBezTo>
                    <a:pt x="87" y="446"/>
                    <a:pt x="87" y="446"/>
                    <a:pt x="87" y="446"/>
                  </a:cubicBezTo>
                  <a:cubicBezTo>
                    <a:pt x="85" y="459"/>
                    <a:pt x="90" y="473"/>
                    <a:pt x="102" y="481"/>
                  </a:cubicBezTo>
                  <a:cubicBezTo>
                    <a:pt x="108" y="485"/>
                    <a:pt x="115" y="487"/>
                    <a:pt x="123" y="487"/>
                  </a:cubicBezTo>
                  <a:cubicBezTo>
                    <a:pt x="129" y="487"/>
                    <a:pt x="135" y="486"/>
                    <a:pt x="140" y="483"/>
                  </a:cubicBezTo>
                  <a:cubicBezTo>
                    <a:pt x="254" y="421"/>
                    <a:pt x="254" y="421"/>
                    <a:pt x="254" y="421"/>
                  </a:cubicBezTo>
                  <a:cubicBezTo>
                    <a:pt x="369" y="483"/>
                    <a:pt x="369" y="483"/>
                    <a:pt x="369" y="483"/>
                  </a:cubicBezTo>
                  <a:cubicBezTo>
                    <a:pt x="374" y="486"/>
                    <a:pt x="380" y="487"/>
                    <a:pt x="386" y="487"/>
                  </a:cubicBezTo>
                  <a:cubicBezTo>
                    <a:pt x="394" y="487"/>
                    <a:pt x="401" y="485"/>
                    <a:pt x="407" y="481"/>
                  </a:cubicBezTo>
                  <a:cubicBezTo>
                    <a:pt x="418" y="473"/>
                    <a:pt x="424" y="459"/>
                    <a:pt x="422" y="446"/>
                  </a:cubicBezTo>
                  <a:cubicBezTo>
                    <a:pt x="400" y="313"/>
                    <a:pt x="400" y="313"/>
                    <a:pt x="400" y="313"/>
                  </a:cubicBezTo>
                  <a:cubicBezTo>
                    <a:pt x="496" y="217"/>
                    <a:pt x="496" y="217"/>
                    <a:pt x="496" y="217"/>
                  </a:cubicBezTo>
                  <a:cubicBezTo>
                    <a:pt x="505" y="208"/>
                    <a:pt x="508" y="194"/>
                    <a:pt x="504" y="181"/>
                  </a:cubicBezTo>
                  <a:close/>
                  <a:moveTo>
                    <a:pt x="374" y="288"/>
                  </a:moveTo>
                  <a:cubicBezTo>
                    <a:pt x="366" y="296"/>
                    <a:pt x="362" y="308"/>
                    <a:pt x="364" y="319"/>
                  </a:cubicBezTo>
                  <a:cubicBezTo>
                    <a:pt x="386" y="452"/>
                    <a:pt x="386" y="452"/>
                    <a:pt x="386" y="452"/>
                  </a:cubicBezTo>
                  <a:cubicBezTo>
                    <a:pt x="272" y="390"/>
                    <a:pt x="272" y="390"/>
                    <a:pt x="272" y="390"/>
                  </a:cubicBezTo>
                  <a:cubicBezTo>
                    <a:pt x="267" y="387"/>
                    <a:pt x="261" y="386"/>
                    <a:pt x="254" y="386"/>
                  </a:cubicBezTo>
                  <a:cubicBezTo>
                    <a:pt x="248" y="386"/>
                    <a:pt x="242" y="387"/>
                    <a:pt x="237" y="390"/>
                  </a:cubicBezTo>
                  <a:cubicBezTo>
                    <a:pt x="123" y="452"/>
                    <a:pt x="123" y="452"/>
                    <a:pt x="123" y="452"/>
                  </a:cubicBezTo>
                  <a:cubicBezTo>
                    <a:pt x="145" y="319"/>
                    <a:pt x="145" y="319"/>
                    <a:pt x="145" y="319"/>
                  </a:cubicBezTo>
                  <a:cubicBezTo>
                    <a:pt x="147" y="308"/>
                    <a:pt x="143" y="296"/>
                    <a:pt x="135" y="288"/>
                  </a:cubicBezTo>
                  <a:cubicBezTo>
                    <a:pt x="39" y="193"/>
                    <a:pt x="39" y="193"/>
                    <a:pt x="39" y="193"/>
                  </a:cubicBezTo>
                  <a:cubicBezTo>
                    <a:pt x="170" y="173"/>
                    <a:pt x="170" y="173"/>
                    <a:pt x="170" y="173"/>
                  </a:cubicBezTo>
                  <a:cubicBezTo>
                    <a:pt x="182" y="171"/>
                    <a:pt x="192" y="164"/>
                    <a:pt x="198" y="153"/>
                  </a:cubicBezTo>
                  <a:cubicBezTo>
                    <a:pt x="254" y="35"/>
                    <a:pt x="254" y="35"/>
                    <a:pt x="254" y="35"/>
                  </a:cubicBezTo>
                  <a:cubicBezTo>
                    <a:pt x="311" y="153"/>
                    <a:pt x="311" y="153"/>
                    <a:pt x="311" y="153"/>
                  </a:cubicBezTo>
                  <a:cubicBezTo>
                    <a:pt x="317" y="164"/>
                    <a:pt x="327" y="171"/>
                    <a:pt x="339" y="173"/>
                  </a:cubicBezTo>
                  <a:cubicBezTo>
                    <a:pt x="470" y="193"/>
                    <a:pt x="470" y="193"/>
                    <a:pt x="470" y="193"/>
                  </a:cubicBezTo>
                  <a:lnTo>
                    <a:pt x="374" y="288"/>
                  </a:lnTo>
                  <a:close/>
                </a:path>
              </a:pathLst>
            </a:custGeom>
            <a:solidFill>
              <a:srgbClr val="324857"/>
            </a:solidFill>
            <a:ln>
              <a:noFill/>
            </a:ln>
          </p:spPr>
          <p:style>
            <a:lnRef idx="0">
              <a:scrgbClr r="0" g="0" b="0"/>
            </a:lnRef>
            <a:fillRef idx="0">
              <a:scrgbClr r="0" g="0" b="0"/>
            </a:fillRef>
            <a:effectRef idx="0">
              <a:scrgbClr r="0" g="0" b="0"/>
            </a:effectRef>
            <a:fontRef idx="minor"/>
          </p:style>
        </p:sp>
      </p:grpSp>
      <p:sp>
        <p:nvSpPr>
          <p:cNvPr id="392" name="CustomShape 14"/>
          <p:cNvSpPr/>
          <p:nvPr/>
        </p:nvSpPr>
        <p:spPr>
          <a:xfrm>
            <a:off x="9334800" y="3036600"/>
            <a:ext cx="2302200" cy="77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5000"/>
              </a:lnSpc>
            </a:pPr>
            <a:r>
              <a:rPr lang="en-US" sz="1200" b="0" strike="noStrike" spc="-1">
                <a:solidFill>
                  <a:srgbClr val="404040"/>
                </a:solidFill>
                <a:latin typeface="微软雅黑"/>
                <a:ea typeface="微软雅黑"/>
              </a:rPr>
              <a:t>点击文本框即可进行编辑输入相关内容点击文本框即可进行编辑输入相关内容</a:t>
            </a:r>
            <a:endParaRPr lang="en-US" sz="1200" b="0" strike="noStrike" spc="-1">
              <a:latin typeface="Arial"/>
            </a:endParaRPr>
          </a:p>
        </p:txBody>
      </p:sp>
      <p:sp>
        <p:nvSpPr>
          <p:cNvPr id="393" name="CustomShape 15"/>
          <p:cNvSpPr/>
          <p:nvPr/>
        </p:nvSpPr>
        <p:spPr>
          <a:xfrm>
            <a:off x="9334800" y="2756520"/>
            <a:ext cx="108288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404040"/>
                </a:solidFill>
                <a:latin typeface="微软雅黑"/>
                <a:ea typeface="微软雅黑"/>
              </a:rPr>
              <a:t>编辑标题</a:t>
            </a:r>
            <a:endParaRPr lang="en-US" sz="1600" b="0" strike="noStrike" spc="-1">
              <a:latin typeface="Arial"/>
            </a:endParaRPr>
          </a:p>
        </p:txBody>
      </p:sp>
      <p:sp>
        <p:nvSpPr>
          <p:cNvPr id="394" name="CustomShape 16"/>
          <p:cNvSpPr/>
          <p:nvPr/>
        </p:nvSpPr>
        <p:spPr>
          <a:xfrm>
            <a:off x="9334800" y="4834800"/>
            <a:ext cx="2302200" cy="77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5000"/>
              </a:lnSpc>
            </a:pPr>
            <a:r>
              <a:rPr lang="en-US" sz="1200" b="0" strike="noStrike" spc="-1">
                <a:solidFill>
                  <a:srgbClr val="404040"/>
                </a:solidFill>
                <a:latin typeface="微软雅黑"/>
                <a:ea typeface="微软雅黑"/>
              </a:rPr>
              <a:t>点击文本框即可进行编辑输入相关内容点击文本框即可进行编辑输入相关内容</a:t>
            </a:r>
            <a:endParaRPr lang="en-US" sz="1200" b="0" strike="noStrike" spc="-1">
              <a:latin typeface="Arial"/>
            </a:endParaRPr>
          </a:p>
        </p:txBody>
      </p:sp>
      <p:sp>
        <p:nvSpPr>
          <p:cNvPr id="395" name="CustomShape 17"/>
          <p:cNvSpPr/>
          <p:nvPr/>
        </p:nvSpPr>
        <p:spPr>
          <a:xfrm>
            <a:off x="9334800" y="4555080"/>
            <a:ext cx="108288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404040"/>
                </a:solidFill>
                <a:latin typeface="微软雅黑"/>
                <a:ea typeface="微软雅黑"/>
              </a:rPr>
              <a:t>编辑标题</a:t>
            </a:r>
            <a:endParaRPr lang="en-US" sz="1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CustomShape 1"/>
          <p:cNvSpPr/>
          <p:nvPr/>
        </p:nvSpPr>
        <p:spPr>
          <a:xfrm>
            <a:off x="0" y="342900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397" name="CustomShape 2"/>
          <p:cNvSpPr/>
          <p:nvPr/>
        </p:nvSpPr>
        <p:spPr>
          <a:xfrm>
            <a:off x="0" y="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398" name="CustomShape 3"/>
          <p:cNvSpPr/>
          <p:nvPr/>
        </p:nvSpPr>
        <p:spPr>
          <a:xfrm>
            <a:off x="6095880" y="342900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399" name="CustomShape 4"/>
          <p:cNvSpPr/>
          <p:nvPr/>
        </p:nvSpPr>
        <p:spPr>
          <a:xfrm>
            <a:off x="6095880" y="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400" name="CustomShape 5"/>
          <p:cNvSpPr/>
          <p:nvPr/>
        </p:nvSpPr>
        <p:spPr>
          <a:xfrm>
            <a:off x="254160" y="312120"/>
            <a:ext cx="11683800" cy="6233400"/>
          </a:xfrm>
          <a:prstGeom prst="rect">
            <a:avLst/>
          </a:prstGeom>
          <a:solidFill>
            <a:schemeClr val="bg1"/>
          </a:solidFill>
          <a:ln>
            <a:noFill/>
          </a:ln>
          <a:effectLst>
            <a:outerShdw blurRad="635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01" name="CustomShape 6"/>
          <p:cNvSpPr/>
          <p:nvPr/>
        </p:nvSpPr>
        <p:spPr>
          <a:xfrm>
            <a:off x="376560" y="174240"/>
            <a:ext cx="3794040" cy="83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75000"/>
              </a:lnSpc>
            </a:pPr>
            <a:r>
              <a:rPr lang="en-US" sz="2800" b="0" strike="noStrike" spc="-1">
                <a:solidFill>
                  <a:srgbClr val="324857"/>
                </a:solidFill>
                <a:latin typeface="微软雅黑"/>
                <a:ea typeface="微软雅黑"/>
              </a:rPr>
              <a:t>03.技术与实践</a:t>
            </a:r>
            <a:endParaRPr lang="en-US" sz="2800" b="0" strike="noStrike" spc="-1">
              <a:latin typeface="Arial"/>
            </a:endParaRPr>
          </a:p>
        </p:txBody>
      </p:sp>
      <p:sp>
        <p:nvSpPr>
          <p:cNvPr id="402" name="CustomShape 7"/>
          <p:cNvSpPr/>
          <p:nvPr/>
        </p:nvSpPr>
        <p:spPr>
          <a:xfrm>
            <a:off x="2697840" y="565560"/>
            <a:ext cx="5021640" cy="333720"/>
          </a:xfrm>
          <a:prstGeom prst="snip1Rect">
            <a:avLst>
              <a:gd name="adj" fmla="val 0"/>
            </a:avLst>
          </a:prstGeom>
          <a:noFill/>
          <a:ln w="2844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324857"/>
                </a:solidFill>
                <a:latin typeface="Arial"/>
                <a:ea typeface="方正清刻本悦宋简体"/>
              </a:rPr>
              <a:t> TECHNOLOGY AND PRACTICE</a:t>
            </a:r>
            <a:endParaRPr lang="en-US" sz="1600" b="0" strike="noStrike" spc="-1">
              <a:latin typeface="Arial"/>
            </a:endParaRPr>
          </a:p>
        </p:txBody>
      </p:sp>
      <p:grpSp>
        <p:nvGrpSpPr>
          <p:cNvPr id="403" name="Group 8"/>
          <p:cNvGrpSpPr/>
          <p:nvPr/>
        </p:nvGrpSpPr>
        <p:grpSpPr>
          <a:xfrm>
            <a:off x="5454000" y="3301920"/>
            <a:ext cx="488880" cy="488880"/>
            <a:chOff x="5454000" y="3301920"/>
            <a:chExt cx="488880" cy="488880"/>
          </a:xfrm>
        </p:grpSpPr>
        <p:sp>
          <p:nvSpPr>
            <p:cNvPr id="404" name="CustomShape 9"/>
            <p:cNvSpPr/>
            <p:nvPr/>
          </p:nvSpPr>
          <p:spPr>
            <a:xfrm>
              <a:off x="5454000" y="3301920"/>
              <a:ext cx="488880" cy="488880"/>
            </a:xfrm>
            <a:custGeom>
              <a:avLst/>
              <a:gdLst/>
              <a:ahLst/>
              <a:cxnLst/>
              <a:rect l="l" t="t" r="r" b="b"/>
              <a:pathLst>
                <a:path w="206" h="206">
                  <a:moveTo>
                    <a:pt x="103" y="0"/>
                  </a:moveTo>
                  <a:cubicBezTo>
                    <a:pt x="46" y="0"/>
                    <a:pt x="0" y="46"/>
                    <a:pt x="0" y="103"/>
                  </a:cubicBezTo>
                  <a:cubicBezTo>
                    <a:pt x="0" y="160"/>
                    <a:pt x="46" y="206"/>
                    <a:pt x="103" y="206"/>
                  </a:cubicBezTo>
                  <a:cubicBezTo>
                    <a:pt x="160" y="206"/>
                    <a:pt x="206" y="160"/>
                    <a:pt x="206" y="103"/>
                  </a:cubicBezTo>
                  <a:cubicBezTo>
                    <a:pt x="206" y="46"/>
                    <a:pt x="160" y="0"/>
                    <a:pt x="103" y="0"/>
                  </a:cubicBezTo>
                  <a:close/>
                  <a:moveTo>
                    <a:pt x="103" y="186"/>
                  </a:moveTo>
                  <a:cubicBezTo>
                    <a:pt x="57" y="186"/>
                    <a:pt x="20" y="149"/>
                    <a:pt x="20" y="103"/>
                  </a:cubicBezTo>
                  <a:cubicBezTo>
                    <a:pt x="20" y="57"/>
                    <a:pt x="57" y="20"/>
                    <a:pt x="103" y="20"/>
                  </a:cubicBezTo>
                  <a:cubicBezTo>
                    <a:pt x="148" y="20"/>
                    <a:pt x="186" y="57"/>
                    <a:pt x="186" y="103"/>
                  </a:cubicBezTo>
                  <a:cubicBezTo>
                    <a:pt x="186" y="149"/>
                    <a:pt x="148" y="186"/>
                    <a:pt x="103" y="186"/>
                  </a:cubicBezTo>
                  <a:close/>
                </a:path>
              </a:pathLst>
            </a:custGeom>
            <a:solidFill>
              <a:srgbClr val="324857"/>
            </a:solidFill>
            <a:ln>
              <a:noFill/>
            </a:ln>
          </p:spPr>
          <p:style>
            <a:lnRef idx="0">
              <a:scrgbClr r="0" g="0" b="0"/>
            </a:lnRef>
            <a:fillRef idx="0">
              <a:scrgbClr r="0" g="0" b="0"/>
            </a:fillRef>
            <a:effectRef idx="0">
              <a:scrgbClr r="0" g="0" b="0"/>
            </a:effectRef>
            <a:fontRef idx="minor"/>
          </p:style>
        </p:sp>
        <p:sp>
          <p:nvSpPr>
            <p:cNvPr id="405" name="CustomShape 10"/>
            <p:cNvSpPr/>
            <p:nvPr/>
          </p:nvSpPr>
          <p:spPr>
            <a:xfrm>
              <a:off x="5641560" y="3430080"/>
              <a:ext cx="173160" cy="232920"/>
            </a:xfrm>
            <a:custGeom>
              <a:avLst/>
              <a:gdLst/>
              <a:ahLst/>
              <a:cxnLst/>
              <a:rect l="l" t="t" r="r" b="b"/>
              <a:pathLst>
                <a:path w="73" h="98">
                  <a:moveTo>
                    <a:pt x="71" y="44"/>
                  </a:moveTo>
                  <a:cubicBezTo>
                    <a:pt x="10" y="1"/>
                    <a:pt x="10" y="1"/>
                    <a:pt x="10" y="1"/>
                  </a:cubicBezTo>
                  <a:cubicBezTo>
                    <a:pt x="8" y="0"/>
                    <a:pt x="5" y="0"/>
                    <a:pt x="3" y="1"/>
                  </a:cubicBezTo>
                  <a:cubicBezTo>
                    <a:pt x="1" y="2"/>
                    <a:pt x="0" y="4"/>
                    <a:pt x="0" y="6"/>
                  </a:cubicBezTo>
                  <a:cubicBezTo>
                    <a:pt x="0" y="92"/>
                    <a:pt x="0" y="92"/>
                    <a:pt x="0" y="92"/>
                  </a:cubicBezTo>
                  <a:cubicBezTo>
                    <a:pt x="0" y="94"/>
                    <a:pt x="1" y="96"/>
                    <a:pt x="3" y="97"/>
                  </a:cubicBezTo>
                  <a:cubicBezTo>
                    <a:pt x="4" y="98"/>
                    <a:pt x="5" y="98"/>
                    <a:pt x="6" y="98"/>
                  </a:cubicBezTo>
                  <a:cubicBezTo>
                    <a:pt x="7" y="98"/>
                    <a:pt x="9" y="98"/>
                    <a:pt x="10" y="97"/>
                  </a:cubicBezTo>
                  <a:cubicBezTo>
                    <a:pt x="71" y="54"/>
                    <a:pt x="71" y="54"/>
                    <a:pt x="71" y="54"/>
                  </a:cubicBezTo>
                  <a:cubicBezTo>
                    <a:pt x="72" y="53"/>
                    <a:pt x="73" y="51"/>
                    <a:pt x="73" y="49"/>
                  </a:cubicBezTo>
                  <a:cubicBezTo>
                    <a:pt x="73" y="47"/>
                    <a:pt x="72" y="45"/>
                    <a:pt x="71" y="44"/>
                  </a:cubicBezTo>
                  <a:close/>
                  <a:moveTo>
                    <a:pt x="12" y="80"/>
                  </a:moveTo>
                  <a:cubicBezTo>
                    <a:pt x="12" y="18"/>
                    <a:pt x="12" y="18"/>
                    <a:pt x="12" y="18"/>
                  </a:cubicBezTo>
                  <a:cubicBezTo>
                    <a:pt x="57" y="49"/>
                    <a:pt x="57" y="49"/>
                    <a:pt x="57" y="49"/>
                  </a:cubicBezTo>
                  <a:lnTo>
                    <a:pt x="12" y="80"/>
                  </a:lnTo>
                  <a:close/>
                </a:path>
              </a:pathLst>
            </a:custGeom>
            <a:solidFill>
              <a:srgbClr val="324857"/>
            </a:solidFill>
            <a:ln>
              <a:noFill/>
            </a:ln>
          </p:spPr>
          <p:style>
            <a:lnRef idx="0">
              <a:scrgbClr r="0" g="0" b="0"/>
            </a:lnRef>
            <a:fillRef idx="0">
              <a:scrgbClr r="0" g="0" b="0"/>
            </a:fillRef>
            <a:effectRef idx="0">
              <a:scrgbClr r="0" g="0" b="0"/>
            </a:effectRef>
            <a:fontRef idx="minor"/>
          </p:style>
        </p:sp>
      </p:grpSp>
      <p:grpSp>
        <p:nvGrpSpPr>
          <p:cNvPr id="406" name="Group 11"/>
          <p:cNvGrpSpPr/>
          <p:nvPr/>
        </p:nvGrpSpPr>
        <p:grpSpPr>
          <a:xfrm>
            <a:off x="5453280" y="4225320"/>
            <a:ext cx="490680" cy="495000"/>
            <a:chOff x="5453280" y="4225320"/>
            <a:chExt cx="490680" cy="495000"/>
          </a:xfrm>
        </p:grpSpPr>
        <p:sp>
          <p:nvSpPr>
            <p:cNvPr id="407" name="CustomShape 12"/>
            <p:cNvSpPr/>
            <p:nvPr/>
          </p:nvSpPr>
          <p:spPr>
            <a:xfrm>
              <a:off x="5582160" y="4371480"/>
              <a:ext cx="232560" cy="211320"/>
            </a:xfrm>
            <a:custGeom>
              <a:avLst/>
              <a:gdLst/>
              <a:ahLst/>
              <a:cxnLst/>
              <a:rect l="l" t="t" r="r" b="b"/>
              <a:pathLst>
                <a:path w="97" h="88">
                  <a:moveTo>
                    <a:pt x="93" y="3"/>
                  </a:moveTo>
                  <a:cubicBezTo>
                    <a:pt x="89" y="0"/>
                    <a:pt x="84" y="1"/>
                    <a:pt x="81" y="5"/>
                  </a:cubicBezTo>
                  <a:cubicBezTo>
                    <a:pt x="36" y="66"/>
                    <a:pt x="36" y="66"/>
                    <a:pt x="36" y="66"/>
                  </a:cubicBezTo>
                  <a:cubicBezTo>
                    <a:pt x="15" y="40"/>
                    <a:pt x="15" y="40"/>
                    <a:pt x="15" y="40"/>
                  </a:cubicBezTo>
                  <a:cubicBezTo>
                    <a:pt x="12" y="36"/>
                    <a:pt x="7" y="36"/>
                    <a:pt x="4" y="39"/>
                  </a:cubicBezTo>
                  <a:cubicBezTo>
                    <a:pt x="0" y="42"/>
                    <a:pt x="0" y="47"/>
                    <a:pt x="2" y="50"/>
                  </a:cubicBezTo>
                  <a:cubicBezTo>
                    <a:pt x="30" y="85"/>
                    <a:pt x="30" y="85"/>
                    <a:pt x="30" y="85"/>
                  </a:cubicBezTo>
                  <a:cubicBezTo>
                    <a:pt x="32" y="87"/>
                    <a:pt x="34" y="88"/>
                    <a:pt x="37" y="88"/>
                  </a:cubicBezTo>
                  <a:cubicBezTo>
                    <a:pt x="37" y="88"/>
                    <a:pt x="37" y="88"/>
                    <a:pt x="37" y="88"/>
                  </a:cubicBezTo>
                  <a:cubicBezTo>
                    <a:pt x="39" y="88"/>
                    <a:pt x="42" y="87"/>
                    <a:pt x="43" y="85"/>
                  </a:cubicBezTo>
                  <a:cubicBezTo>
                    <a:pt x="95" y="15"/>
                    <a:pt x="95" y="15"/>
                    <a:pt x="95" y="15"/>
                  </a:cubicBezTo>
                  <a:cubicBezTo>
                    <a:pt x="97" y="11"/>
                    <a:pt x="97" y="6"/>
                    <a:pt x="93" y="3"/>
                  </a:cubicBezTo>
                  <a:close/>
                </a:path>
              </a:pathLst>
            </a:custGeom>
            <a:solidFill>
              <a:srgbClr val="5E86A2"/>
            </a:solidFill>
            <a:ln>
              <a:noFill/>
            </a:ln>
          </p:spPr>
          <p:style>
            <a:lnRef idx="0">
              <a:scrgbClr r="0" g="0" b="0"/>
            </a:lnRef>
            <a:fillRef idx="0">
              <a:scrgbClr r="0" g="0" b="0"/>
            </a:fillRef>
            <a:effectRef idx="0">
              <a:scrgbClr r="0" g="0" b="0"/>
            </a:effectRef>
            <a:fontRef idx="minor"/>
          </p:style>
        </p:sp>
        <p:sp>
          <p:nvSpPr>
            <p:cNvPr id="408" name="CustomShape 13"/>
            <p:cNvSpPr/>
            <p:nvPr/>
          </p:nvSpPr>
          <p:spPr>
            <a:xfrm>
              <a:off x="5453280" y="4225320"/>
              <a:ext cx="490680" cy="495000"/>
            </a:xfrm>
            <a:custGeom>
              <a:avLst/>
              <a:gdLst/>
              <a:ahLst/>
              <a:cxnLst/>
              <a:rect l="l" t="t" r="r" b="b"/>
              <a:pathLst>
                <a:path w="205" h="206">
                  <a:moveTo>
                    <a:pt x="102" y="0"/>
                  </a:moveTo>
                  <a:cubicBezTo>
                    <a:pt x="46" y="0"/>
                    <a:pt x="0" y="46"/>
                    <a:pt x="0" y="103"/>
                  </a:cubicBezTo>
                  <a:cubicBezTo>
                    <a:pt x="0" y="160"/>
                    <a:pt x="46" y="206"/>
                    <a:pt x="102" y="206"/>
                  </a:cubicBezTo>
                  <a:cubicBezTo>
                    <a:pt x="159" y="206"/>
                    <a:pt x="205" y="160"/>
                    <a:pt x="205" y="103"/>
                  </a:cubicBezTo>
                  <a:cubicBezTo>
                    <a:pt x="205" y="46"/>
                    <a:pt x="159" y="0"/>
                    <a:pt x="102" y="0"/>
                  </a:cubicBezTo>
                  <a:close/>
                  <a:moveTo>
                    <a:pt x="102" y="186"/>
                  </a:moveTo>
                  <a:cubicBezTo>
                    <a:pt x="57" y="186"/>
                    <a:pt x="20" y="149"/>
                    <a:pt x="20" y="103"/>
                  </a:cubicBezTo>
                  <a:cubicBezTo>
                    <a:pt x="20" y="57"/>
                    <a:pt x="57" y="20"/>
                    <a:pt x="102" y="20"/>
                  </a:cubicBezTo>
                  <a:cubicBezTo>
                    <a:pt x="148" y="20"/>
                    <a:pt x="185" y="57"/>
                    <a:pt x="185" y="103"/>
                  </a:cubicBezTo>
                  <a:cubicBezTo>
                    <a:pt x="185" y="149"/>
                    <a:pt x="148" y="186"/>
                    <a:pt x="102" y="186"/>
                  </a:cubicBezTo>
                  <a:close/>
                </a:path>
              </a:pathLst>
            </a:custGeom>
            <a:solidFill>
              <a:srgbClr val="5E86A2"/>
            </a:solidFill>
            <a:ln>
              <a:noFill/>
            </a:ln>
          </p:spPr>
          <p:style>
            <a:lnRef idx="0">
              <a:scrgbClr r="0" g="0" b="0"/>
            </a:lnRef>
            <a:fillRef idx="0">
              <a:scrgbClr r="0" g="0" b="0"/>
            </a:fillRef>
            <a:effectRef idx="0">
              <a:scrgbClr r="0" g="0" b="0"/>
            </a:effectRef>
            <a:fontRef idx="minor"/>
          </p:style>
        </p:sp>
      </p:grpSp>
      <p:sp>
        <p:nvSpPr>
          <p:cNvPr id="409" name="CustomShape 14"/>
          <p:cNvSpPr/>
          <p:nvPr/>
        </p:nvSpPr>
        <p:spPr>
          <a:xfrm>
            <a:off x="5470560" y="5211720"/>
            <a:ext cx="456120" cy="493560"/>
          </a:xfrm>
          <a:custGeom>
            <a:avLst/>
            <a:gdLst/>
            <a:ahLst/>
            <a:cxnLst/>
            <a:rect l="l" t="t" r="r" b="b"/>
            <a:pathLst>
              <a:path w="162" h="176">
                <a:moveTo>
                  <a:pt x="152" y="5"/>
                </a:moveTo>
                <a:cubicBezTo>
                  <a:pt x="143" y="2"/>
                  <a:pt x="133" y="0"/>
                  <a:pt x="123" y="0"/>
                </a:cubicBezTo>
                <a:cubicBezTo>
                  <a:pt x="108" y="0"/>
                  <a:pt x="93" y="4"/>
                  <a:pt x="79" y="7"/>
                </a:cubicBezTo>
                <a:cubicBezTo>
                  <a:pt x="65" y="11"/>
                  <a:pt x="52" y="14"/>
                  <a:pt x="39" y="14"/>
                </a:cubicBezTo>
                <a:cubicBezTo>
                  <a:pt x="30" y="14"/>
                  <a:pt x="23" y="13"/>
                  <a:pt x="16" y="10"/>
                </a:cubicBezTo>
                <a:cubicBezTo>
                  <a:pt x="14" y="9"/>
                  <a:pt x="13" y="9"/>
                  <a:pt x="11" y="9"/>
                </a:cubicBezTo>
                <a:cubicBezTo>
                  <a:pt x="5" y="9"/>
                  <a:pt x="0" y="14"/>
                  <a:pt x="0" y="20"/>
                </a:cubicBezTo>
                <a:cubicBezTo>
                  <a:pt x="0" y="34"/>
                  <a:pt x="0" y="34"/>
                  <a:pt x="0" y="34"/>
                </a:cubicBezTo>
                <a:cubicBezTo>
                  <a:pt x="0" y="99"/>
                  <a:pt x="0" y="99"/>
                  <a:pt x="0" y="99"/>
                </a:cubicBezTo>
                <a:cubicBezTo>
                  <a:pt x="0" y="168"/>
                  <a:pt x="0" y="168"/>
                  <a:pt x="0" y="168"/>
                </a:cubicBezTo>
                <a:cubicBezTo>
                  <a:pt x="0" y="172"/>
                  <a:pt x="3" y="176"/>
                  <a:pt x="8" y="176"/>
                </a:cubicBezTo>
                <a:cubicBezTo>
                  <a:pt x="12" y="176"/>
                  <a:pt x="16" y="172"/>
                  <a:pt x="16" y="168"/>
                </a:cubicBezTo>
                <a:cubicBezTo>
                  <a:pt x="16" y="117"/>
                  <a:pt x="16" y="117"/>
                  <a:pt x="16" y="117"/>
                </a:cubicBezTo>
                <a:cubicBezTo>
                  <a:pt x="23" y="119"/>
                  <a:pt x="31" y="120"/>
                  <a:pt x="39" y="120"/>
                </a:cubicBezTo>
                <a:cubicBezTo>
                  <a:pt x="54" y="120"/>
                  <a:pt x="69" y="116"/>
                  <a:pt x="83" y="113"/>
                </a:cubicBezTo>
                <a:cubicBezTo>
                  <a:pt x="97" y="109"/>
                  <a:pt x="110" y="106"/>
                  <a:pt x="123" y="106"/>
                </a:cubicBezTo>
                <a:cubicBezTo>
                  <a:pt x="131" y="106"/>
                  <a:pt x="139" y="107"/>
                  <a:pt x="146" y="110"/>
                </a:cubicBezTo>
                <a:cubicBezTo>
                  <a:pt x="147" y="110"/>
                  <a:pt x="149" y="111"/>
                  <a:pt x="151" y="111"/>
                </a:cubicBezTo>
                <a:cubicBezTo>
                  <a:pt x="157" y="111"/>
                  <a:pt x="162" y="106"/>
                  <a:pt x="162" y="99"/>
                </a:cubicBezTo>
                <a:cubicBezTo>
                  <a:pt x="162" y="20"/>
                  <a:pt x="162" y="20"/>
                  <a:pt x="162" y="20"/>
                </a:cubicBezTo>
                <a:cubicBezTo>
                  <a:pt x="162" y="14"/>
                  <a:pt x="158" y="8"/>
                  <a:pt x="152" y="5"/>
                </a:cubicBezTo>
                <a:close/>
                <a:moveTo>
                  <a:pt x="146" y="93"/>
                </a:moveTo>
                <a:cubicBezTo>
                  <a:pt x="139" y="91"/>
                  <a:pt x="131" y="90"/>
                  <a:pt x="123" y="90"/>
                </a:cubicBezTo>
                <a:cubicBezTo>
                  <a:pt x="108" y="90"/>
                  <a:pt x="93" y="93"/>
                  <a:pt x="79" y="97"/>
                </a:cubicBezTo>
                <a:cubicBezTo>
                  <a:pt x="65" y="101"/>
                  <a:pt x="52" y="104"/>
                  <a:pt x="39" y="104"/>
                </a:cubicBezTo>
                <a:cubicBezTo>
                  <a:pt x="30" y="104"/>
                  <a:pt x="23" y="103"/>
                  <a:pt x="16" y="100"/>
                </a:cubicBezTo>
                <a:cubicBezTo>
                  <a:pt x="16" y="100"/>
                  <a:pt x="16" y="99"/>
                  <a:pt x="16" y="99"/>
                </a:cubicBezTo>
                <a:cubicBezTo>
                  <a:pt x="16" y="99"/>
                  <a:pt x="16" y="99"/>
                  <a:pt x="16" y="99"/>
                </a:cubicBezTo>
                <a:cubicBezTo>
                  <a:pt x="16" y="34"/>
                  <a:pt x="16" y="34"/>
                  <a:pt x="16" y="34"/>
                </a:cubicBezTo>
                <a:cubicBezTo>
                  <a:pt x="16" y="27"/>
                  <a:pt x="16" y="27"/>
                  <a:pt x="16" y="27"/>
                </a:cubicBezTo>
                <a:cubicBezTo>
                  <a:pt x="23" y="29"/>
                  <a:pt x="31" y="30"/>
                  <a:pt x="39" y="30"/>
                </a:cubicBezTo>
                <a:cubicBezTo>
                  <a:pt x="54" y="30"/>
                  <a:pt x="69" y="27"/>
                  <a:pt x="83" y="23"/>
                </a:cubicBezTo>
                <a:cubicBezTo>
                  <a:pt x="97" y="19"/>
                  <a:pt x="110" y="16"/>
                  <a:pt x="123" y="16"/>
                </a:cubicBezTo>
                <a:cubicBezTo>
                  <a:pt x="131" y="16"/>
                  <a:pt x="139" y="17"/>
                  <a:pt x="145" y="20"/>
                </a:cubicBezTo>
                <a:cubicBezTo>
                  <a:pt x="146" y="20"/>
                  <a:pt x="146" y="21"/>
                  <a:pt x="146" y="20"/>
                </a:cubicBezTo>
                <a:lnTo>
                  <a:pt x="146" y="93"/>
                </a:lnTo>
                <a:close/>
              </a:path>
            </a:pathLst>
          </a:custGeom>
          <a:solidFill>
            <a:srgbClr val="324857"/>
          </a:solidFill>
          <a:ln>
            <a:noFill/>
          </a:ln>
        </p:spPr>
        <p:style>
          <a:lnRef idx="0">
            <a:scrgbClr r="0" g="0" b="0"/>
          </a:lnRef>
          <a:fillRef idx="0">
            <a:scrgbClr r="0" g="0" b="0"/>
          </a:fillRef>
          <a:effectRef idx="0">
            <a:scrgbClr r="0" g="0" b="0"/>
          </a:effectRef>
          <a:fontRef idx="minor"/>
        </p:style>
      </p:sp>
      <p:sp>
        <p:nvSpPr>
          <p:cNvPr id="410" name="CustomShape 15"/>
          <p:cNvSpPr/>
          <p:nvPr/>
        </p:nvSpPr>
        <p:spPr>
          <a:xfrm>
            <a:off x="5460840" y="2404080"/>
            <a:ext cx="474840" cy="437760"/>
          </a:xfrm>
          <a:custGeom>
            <a:avLst/>
            <a:gdLst/>
            <a:ahLst/>
            <a:cxnLst/>
            <a:rect l="l" t="t" r="r" b="b"/>
            <a:pathLst>
              <a:path w="232" h="213">
                <a:moveTo>
                  <a:pt x="216" y="213"/>
                </a:moveTo>
                <a:cubicBezTo>
                  <a:pt x="16" y="213"/>
                  <a:pt x="16" y="213"/>
                  <a:pt x="16" y="213"/>
                </a:cubicBezTo>
                <a:cubicBezTo>
                  <a:pt x="7" y="213"/>
                  <a:pt x="0" y="206"/>
                  <a:pt x="0" y="197"/>
                </a:cubicBezTo>
                <a:cubicBezTo>
                  <a:pt x="0" y="16"/>
                  <a:pt x="0" y="16"/>
                  <a:pt x="0" y="16"/>
                </a:cubicBezTo>
                <a:cubicBezTo>
                  <a:pt x="0" y="7"/>
                  <a:pt x="7" y="0"/>
                  <a:pt x="16" y="0"/>
                </a:cubicBezTo>
                <a:cubicBezTo>
                  <a:pt x="108" y="0"/>
                  <a:pt x="108" y="0"/>
                  <a:pt x="108" y="0"/>
                </a:cubicBezTo>
                <a:cubicBezTo>
                  <a:pt x="117" y="0"/>
                  <a:pt x="124" y="7"/>
                  <a:pt x="124" y="16"/>
                </a:cubicBezTo>
                <a:cubicBezTo>
                  <a:pt x="124" y="27"/>
                  <a:pt x="124" y="27"/>
                  <a:pt x="124" y="27"/>
                </a:cubicBezTo>
                <a:cubicBezTo>
                  <a:pt x="216" y="27"/>
                  <a:pt x="216" y="27"/>
                  <a:pt x="216" y="27"/>
                </a:cubicBezTo>
                <a:cubicBezTo>
                  <a:pt x="225" y="27"/>
                  <a:pt x="232" y="34"/>
                  <a:pt x="232" y="43"/>
                </a:cubicBezTo>
                <a:cubicBezTo>
                  <a:pt x="232" y="197"/>
                  <a:pt x="232" y="197"/>
                  <a:pt x="232" y="197"/>
                </a:cubicBezTo>
                <a:cubicBezTo>
                  <a:pt x="232" y="206"/>
                  <a:pt x="225" y="213"/>
                  <a:pt x="216" y="213"/>
                </a:cubicBezTo>
                <a:close/>
                <a:moveTo>
                  <a:pt x="16" y="16"/>
                </a:moveTo>
                <a:cubicBezTo>
                  <a:pt x="16" y="197"/>
                  <a:pt x="16" y="197"/>
                  <a:pt x="16" y="197"/>
                </a:cubicBezTo>
                <a:cubicBezTo>
                  <a:pt x="216" y="197"/>
                  <a:pt x="216" y="197"/>
                  <a:pt x="216" y="197"/>
                </a:cubicBezTo>
                <a:cubicBezTo>
                  <a:pt x="216" y="43"/>
                  <a:pt x="216" y="43"/>
                  <a:pt x="216" y="43"/>
                </a:cubicBezTo>
                <a:cubicBezTo>
                  <a:pt x="108" y="43"/>
                  <a:pt x="108" y="43"/>
                  <a:pt x="108" y="43"/>
                </a:cubicBezTo>
                <a:cubicBezTo>
                  <a:pt x="108" y="16"/>
                  <a:pt x="108" y="16"/>
                  <a:pt x="108" y="16"/>
                </a:cubicBezTo>
                <a:lnTo>
                  <a:pt x="16" y="16"/>
                </a:lnTo>
                <a:close/>
              </a:path>
            </a:pathLst>
          </a:custGeom>
          <a:solidFill>
            <a:srgbClr val="5E86A2"/>
          </a:solidFill>
          <a:ln>
            <a:noFill/>
          </a:ln>
        </p:spPr>
        <p:style>
          <a:lnRef idx="0">
            <a:scrgbClr r="0" g="0" b="0"/>
          </a:lnRef>
          <a:fillRef idx="0">
            <a:scrgbClr r="0" g="0" b="0"/>
          </a:fillRef>
          <a:effectRef idx="0">
            <a:scrgbClr r="0" g="0" b="0"/>
          </a:effectRef>
          <a:fontRef idx="minor"/>
        </p:style>
      </p:sp>
      <p:sp>
        <p:nvSpPr>
          <p:cNvPr id="411" name="CustomShape 16"/>
          <p:cNvSpPr/>
          <p:nvPr/>
        </p:nvSpPr>
        <p:spPr>
          <a:xfrm>
            <a:off x="5994000" y="2402280"/>
            <a:ext cx="5019480" cy="54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5000"/>
              </a:lnSpc>
            </a:pPr>
            <a:r>
              <a:rPr lang="en-US" sz="1200" b="0" strike="noStrike" spc="-1">
                <a:solidFill>
                  <a:srgbClr val="404040"/>
                </a:solidFill>
                <a:latin typeface="微软雅黑"/>
                <a:ea typeface="微软雅黑"/>
              </a:rPr>
              <a:t>点击文本框即可进行编辑输入相关内容点击文本框即可进行编辑输入相关内容点击文本框即可进行编辑输入相关内容</a:t>
            </a:r>
            <a:endParaRPr lang="en-US" sz="1200" b="0" strike="noStrike" spc="-1">
              <a:latin typeface="Arial"/>
            </a:endParaRPr>
          </a:p>
        </p:txBody>
      </p:sp>
      <p:sp>
        <p:nvSpPr>
          <p:cNvPr id="412" name="CustomShape 17"/>
          <p:cNvSpPr/>
          <p:nvPr/>
        </p:nvSpPr>
        <p:spPr>
          <a:xfrm>
            <a:off x="5994000" y="2170440"/>
            <a:ext cx="110916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404040"/>
                </a:solidFill>
                <a:latin typeface="微软雅黑"/>
                <a:ea typeface="微软雅黑"/>
              </a:rPr>
              <a:t>编辑标题</a:t>
            </a:r>
            <a:endParaRPr lang="en-US" sz="1600" b="0" strike="noStrike" spc="-1">
              <a:latin typeface="Arial"/>
            </a:endParaRPr>
          </a:p>
        </p:txBody>
      </p:sp>
      <p:sp>
        <p:nvSpPr>
          <p:cNvPr id="413" name="CustomShape 18"/>
          <p:cNvSpPr/>
          <p:nvPr/>
        </p:nvSpPr>
        <p:spPr>
          <a:xfrm>
            <a:off x="5994000" y="3364560"/>
            <a:ext cx="5019480" cy="54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5000"/>
              </a:lnSpc>
            </a:pPr>
            <a:r>
              <a:rPr lang="en-US" sz="1200" b="0" strike="noStrike" spc="-1">
                <a:solidFill>
                  <a:srgbClr val="404040"/>
                </a:solidFill>
                <a:latin typeface="微软雅黑"/>
                <a:ea typeface="微软雅黑"/>
              </a:rPr>
              <a:t>点击文本框即可进行编辑输入相关内容点击文本框即可进行编辑输入相关内容点击文本框即可进行编辑输入相关内容</a:t>
            </a:r>
            <a:endParaRPr lang="en-US" sz="1200" b="0" strike="noStrike" spc="-1">
              <a:latin typeface="Arial"/>
            </a:endParaRPr>
          </a:p>
        </p:txBody>
      </p:sp>
      <p:sp>
        <p:nvSpPr>
          <p:cNvPr id="414" name="CustomShape 19"/>
          <p:cNvSpPr/>
          <p:nvPr/>
        </p:nvSpPr>
        <p:spPr>
          <a:xfrm>
            <a:off x="5994000" y="3132720"/>
            <a:ext cx="110916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404040"/>
                </a:solidFill>
                <a:latin typeface="微软雅黑"/>
                <a:ea typeface="微软雅黑"/>
              </a:rPr>
              <a:t>编辑标题</a:t>
            </a:r>
            <a:endParaRPr lang="en-US" sz="1600" b="0" strike="noStrike" spc="-1">
              <a:latin typeface="Arial"/>
            </a:endParaRPr>
          </a:p>
        </p:txBody>
      </p:sp>
      <p:sp>
        <p:nvSpPr>
          <p:cNvPr id="415" name="CustomShape 20"/>
          <p:cNvSpPr/>
          <p:nvPr/>
        </p:nvSpPr>
        <p:spPr>
          <a:xfrm>
            <a:off x="5994000" y="4326840"/>
            <a:ext cx="5019480" cy="54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5000"/>
              </a:lnSpc>
            </a:pPr>
            <a:r>
              <a:rPr lang="en-US" sz="1200" b="0" strike="noStrike" spc="-1">
                <a:solidFill>
                  <a:srgbClr val="404040"/>
                </a:solidFill>
                <a:latin typeface="微软雅黑"/>
                <a:ea typeface="微软雅黑"/>
              </a:rPr>
              <a:t>点击文本框即可进行编辑输入相关内容点击文本框即可进行编辑输入相关内容点击文本框即可进行编辑输入相关内容</a:t>
            </a:r>
            <a:endParaRPr lang="en-US" sz="1200" b="0" strike="noStrike" spc="-1">
              <a:latin typeface="Arial"/>
            </a:endParaRPr>
          </a:p>
        </p:txBody>
      </p:sp>
      <p:sp>
        <p:nvSpPr>
          <p:cNvPr id="416" name="CustomShape 21"/>
          <p:cNvSpPr/>
          <p:nvPr/>
        </p:nvSpPr>
        <p:spPr>
          <a:xfrm>
            <a:off x="5994000" y="4095000"/>
            <a:ext cx="110916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404040"/>
                </a:solidFill>
                <a:latin typeface="微软雅黑"/>
                <a:ea typeface="微软雅黑"/>
              </a:rPr>
              <a:t>编辑标题</a:t>
            </a:r>
            <a:endParaRPr lang="en-US" sz="1600" b="0" strike="noStrike" spc="-1">
              <a:latin typeface="Arial"/>
            </a:endParaRPr>
          </a:p>
        </p:txBody>
      </p:sp>
      <p:sp>
        <p:nvSpPr>
          <p:cNvPr id="417" name="CustomShape 22"/>
          <p:cNvSpPr/>
          <p:nvPr/>
        </p:nvSpPr>
        <p:spPr>
          <a:xfrm>
            <a:off x="5994000" y="5289120"/>
            <a:ext cx="5019480" cy="54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5000"/>
              </a:lnSpc>
            </a:pPr>
            <a:r>
              <a:rPr lang="en-US" sz="1200" b="0" strike="noStrike" spc="-1">
                <a:solidFill>
                  <a:srgbClr val="404040"/>
                </a:solidFill>
                <a:latin typeface="微软雅黑"/>
                <a:ea typeface="微软雅黑"/>
              </a:rPr>
              <a:t>点击文本框即可进行编辑输入相关内容点击文本框即可进行编辑输入相关内容点击文本框即可进行编辑输入相关内容</a:t>
            </a:r>
            <a:endParaRPr lang="en-US" sz="1200" b="0" strike="noStrike" spc="-1">
              <a:latin typeface="Arial"/>
            </a:endParaRPr>
          </a:p>
        </p:txBody>
      </p:sp>
      <p:sp>
        <p:nvSpPr>
          <p:cNvPr id="418" name="CustomShape 23"/>
          <p:cNvSpPr/>
          <p:nvPr/>
        </p:nvSpPr>
        <p:spPr>
          <a:xfrm>
            <a:off x="5994000" y="5057280"/>
            <a:ext cx="110916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404040"/>
                </a:solidFill>
                <a:latin typeface="微软雅黑"/>
                <a:ea typeface="微软雅黑"/>
              </a:rPr>
              <a:t>编辑标题</a:t>
            </a:r>
            <a:endParaRPr lang="en-US" sz="1600" b="0" strike="noStrike" spc="-1">
              <a:latin typeface="Arial"/>
            </a:endParaRPr>
          </a:p>
        </p:txBody>
      </p:sp>
      <p:grpSp>
        <p:nvGrpSpPr>
          <p:cNvPr id="419" name="Group 24"/>
          <p:cNvGrpSpPr/>
          <p:nvPr/>
        </p:nvGrpSpPr>
        <p:grpSpPr>
          <a:xfrm>
            <a:off x="1290240" y="2349360"/>
            <a:ext cx="3153960" cy="3155040"/>
            <a:chOff x="1290240" y="2349360"/>
            <a:chExt cx="3153960" cy="3155040"/>
          </a:xfrm>
        </p:grpSpPr>
        <p:sp>
          <p:nvSpPr>
            <p:cNvPr id="420" name="CustomShape 25"/>
            <p:cNvSpPr/>
            <p:nvPr/>
          </p:nvSpPr>
          <p:spPr>
            <a:xfrm>
              <a:off x="2461680" y="3973320"/>
              <a:ext cx="1982520" cy="1531080"/>
            </a:xfrm>
            <a:custGeom>
              <a:avLst/>
              <a:gdLst/>
              <a:ahLst/>
              <a:cxnLst/>
              <a:rect l="l" t="t" r="r" b="b"/>
              <a:pathLst>
                <a:path w="606" h="468">
                  <a:moveTo>
                    <a:pt x="552" y="0"/>
                  </a:moveTo>
                  <a:cubicBezTo>
                    <a:pt x="547" y="1"/>
                    <a:pt x="541" y="3"/>
                    <a:pt x="538" y="8"/>
                  </a:cubicBezTo>
                  <a:cubicBezTo>
                    <a:pt x="535" y="13"/>
                    <a:pt x="536" y="20"/>
                    <a:pt x="539" y="24"/>
                  </a:cubicBezTo>
                  <a:cubicBezTo>
                    <a:pt x="540" y="27"/>
                    <a:pt x="555" y="56"/>
                    <a:pt x="555" y="72"/>
                  </a:cubicBezTo>
                  <a:cubicBezTo>
                    <a:pt x="555" y="105"/>
                    <a:pt x="524" y="131"/>
                    <a:pt x="487" y="131"/>
                  </a:cubicBezTo>
                  <a:cubicBezTo>
                    <a:pt x="450" y="131"/>
                    <a:pt x="420" y="105"/>
                    <a:pt x="420" y="72"/>
                  </a:cubicBezTo>
                  <a:cubicBezTo>
                    <a:pt x="420" y="56"/>
                    <a:pt x="435" y="27"/>
                    <a:pt x="436" y="24"/>
                  </a:cubicBezTo>
                  <a:cubicBezTo>
                    <a:pt x="438" y="20"/>
                    <a:pt x="440" y="13"/>
                    <a:pt x="437" y="8"/>
                  </a:cubicBezTo>
                  <a:cubicBezTo>
                    <a:pt x="434" y="3"/>
                    <a:pt x="427" y="1"/>
                    <a:pt x="422" y="0"/>
                  </a:cubicBezTo>
                  <a:cubicBezTo>
                    <a:pt x="374" y="0"/>
                    <a:pt x="374" y="0"/>
                    <a:pt x="374" y="0"/>
                  </a:cubicBezTo>
                  <a:cubicBezTo>
                    <a:pt x="367" y="127"/>
                    <a:pt x="265" y="229"/>
                    <a:pt x="138" y="236"/>
                  </a:cubicBezTo>
                  <a:cubicBezTo>
                    <a:pt x="138" y="287"/>
                    <a:pt x="138" y="287"/>
                    <a:pt x="138" y="287"/>
                  </a:cubicBezTo>
                  <a:cubicBezTo>
                    <a:pt x="136" y="299"/>
                    <a:pt x="132" y="310"/>
                    <a:pt x="124" y="317"/>
                  </a:cubicBezTo>
                  <a:cubicBezTo>
                    <a:pt x="122" y="320"/>
                    <a:pt x="119" y="322"/>
                    <a:pt x="116" y="324"/>
                  </a:cubicBezTo>
                  <a:cubicBezTo>
                    <a:pt x="114" y="325"/>
                    <a:pt x="112" y="326"/>
                    <a:pt x="110" y="327"/>
                  </a:cubicBezTo>
                  <a:cubicBezTo>
                    <a:pt x="99" y="331"/>
                    <a:pt x="85" y="331"/>
                    <a:pt x="72" y="324"/>
                  </a:cubicBezTo>
                  <a:cubicBezTo>
                    <a:pt x="59" y="317"/>
                    <a:pt x="40" y="310"/>
                    <a:pt x="34" y="310"/>
                  </a:cubicBezTo>
                  <a:cubicBezTo>
                    <a:pt x="15" y="310"/>
                    <a:pt x="0" y="329"/>
                    <a:pt x="0" y="352"/>
                  </a:cubicBezTo>
                  <a:cubicBezTo>
                    <a:pt x="0" y="376"/>
                    <a:pt x="15" y="395"/>
                    <a:pt x="34" y="395"/>
                  </a:cubicBezTo>
                  <a:cubicBezTo>
                    <a:pt x="40" y="395"/>
                    <a:pt x="59" y="388"/>
                    <a:pt x="72" y="381"/>
                  </a:cubicBezTo>
                  <a:cubicBezTo>
                    <a:pt x="85" y="374"/>
                    <a:pt x="99" y="374"/>
                    <a:pt x="110" y="378"/>
                  </a:cubicBezTo>
                  <a:cubicBezTo>
                    <a:pt x="112" y="379"/>
                    <a:pt x="114" y="380"/>
                    <a:pt x="116" y="381"/>
                  </a:cubicBezTo>
                  <a:cubicBezTo>
                    <a:pt x="119" y="383"/>
                    <a:pt x="122" y="385"/>
                    <a:pt x="124" y="388"/>
                  </a:cubicBezTo>
                  <a:cubicBezTo>
                    <a:pt x="131" y="395"/>
                    <a:pt x="136" y="405"/>
                    <a:pt x="138" y="417"/>
                  </a:cubicBezTo>
                  <a:cubicBezTo>
                    <a:pt x="138" y="418"/>
                    <a:pt x="138" y="418"/>
                    <a:pt x="138" y="418"/>
                  </a:cubicBezTo>
                  <a:cubicBezTo>
                    <a:pt x="138" y="424"/>
                    <a:pt x="138" y="424"/>
                    <a:pt x="138" y="424"/>
                  </a:cubicBezTo>
                  <a:cubicBezTo>
                    <a:pt x="138" y="425"/>
                    <a:pt x="138" y="425"/>
                    <a:pt x="138" y="425"/>
                  </a:cubicBezTo>
                  <a:cubicBezTo>
                    <a:pt x="138" y="428"/>
                    <a:pt x="138" y="428"/>
                    <a:pt x="138" y="428"/>
                  </a:cubicBezTo>
                  <a:cubicBezTo>
                    <a:pt x="138" y="468"/>
                    <a:pt x="138" y="468"/>
                    <a:pt x="138" y="468"/>
                  </a:cubicBezTo>
                  <a:cubicBezTo>
                    <a:pt x="393" y="461"/>
                    <a:pt x="599" y="255"/>
                    <a:pt x="606" y="0"/>
                  </a:cubicBezTo>
                  <a:lnTo>
                    <a:pt x="552" y="0"/>
                  </a:lnTo>
                  <a:close/>
                </a:path>
              </a:pathLst>
            </a:custGeom>
            <a:solidFill>
              <a:srgbClr val="5E86A2"/>
            </a:solidFill>
            <a:ln>
              <a:noFill/>
            </a:ln>
          </p:spPr>
          <p:style>
            <a:lnRef idx="0">
              <a:scrgbClr r="0" g="0" b="0"/>
            </a:lnRef>
            <a:fillRef idx="0">
              <a:scrgbClr r="0" g="0" b="0"/>
            </a:fillRef>
            <a:effectRef idx="0">
              <a:scrgbClr r="0" g="0" b="0"/>
            </a:effectRef>
            <a:fontRef idx="minor"/>
          </p:style>
        </p:sp>
        <p:sp>
          <p:nvSpPr>
            <p:cNvPr id="421" name="CustomShape 26"/>
            <p:cNvSpPr/>
            <p:nvPr/>
          </p:nvSpPr>
          <p:spPr>
            <a:xfrm>
              <a:off x="2913120" y="2349360"/>
              <a:ext cx="1531080" cy="1963440"/>
            </a:xfrm>
            <a:custGeom>
              <a:avLst/>
              <a:gdLst/>
              <a:ahLst/>
              <a:cxnLst/>
              <a:rect l="l" t="t" r="r" b="b"/>
              <a:pathLst>
                <a:path w="468" h="600">
                  <a:moveTo>
                    <a:pt x="0" y="0"/>
                  </a:moveTo>
                  <a:cubicBezTo>
                    <a:pt x="0" y="55"/>
                    <a:pt x="0" y="55"/>
                    <a:pt x="0" y="55"/>
                  </a:cubicBezTo>
                  <a:cubicBezTo>
                    <a:pt x="1" y="60"/>
                    <a:pt x="3" y="67"/>
                    <a:pt x="9" y="70"/>
                  </a:cubicBezTo>
                  <a:cubicBezTo>
                    <a:pt x="13" y="73"/>
                    <a:pt x="19" y="72"/>
                    <a:pt x="26" y="69"/>
                  </a:cubicBezTo>
                  <a:cubicBezTo>
                    <a:pt x="29" y="67"/>
                    <a:pt x="60" y="52"/>
                    <a:pt x="77" y="52"/>
                  </a:cubicBezTo>
                  <a:cubicBezTo>
                    <a:pt x="111" y="52"/>
                    <a:pt x="138" y="84"/>
                    <a:pt x="138" y="122"/>
                  </a:cubicBezTo>
                  <a:cubicBezTo>
                    <a:pt x="138" y="161"/>
                    <a:pt x="111" y="192"/>
                    <a:pt x="77" y="192"/>
                  </a:cubicBezTo>
                  <a:cubicBezTo>
                    <a:pt x="60" y="192"/>
                    <a:pt x="29" y="177"/>
                    <a:pt x="26" y="176"/>
                  </a:cubicBezTo>
                  <a:cubicBezTo>
                    <a:pt x="19" y="172"/>
                    <a:pt x="13" y="172"/>
                    <a:pt x="9" y="175"/>
                  </a:cubicBezTo>
                  <a:cubicBezTo>
                    <a:pt x="3" y="178"/>
                    <a:pt x="1" y="186"/>
                    <a:pt x="0" y="191"/>
                  </a:cubicBezTo>
                  <a:cubicBezTo>
                    <a:pt x="0" y="233"/>
                    <a:pt x="0" y="233"/>
                    <a:pt x="0" y="233"/>
                  </a:cubicBezTo>
                  <a:cubicBezTo>
                    <a:pt x="127" y="240"/>
                    <a:pt x="229" y="342"/>
                    <a:pt x="236" y="469"/>
                  </a:cubicBezTo>
                  <a:cubicBezTo>
                    <a:pt x="287" y="469"/>
                    <a:pt x="287" y="469"/>
                    <a:pt x="287" y="469"/>
                  </a:cubicBezTo>
                  <a:cubicBezTo>
                    <a:pt x="299" y="470"/>
                    <a:pt x="310" y="475"/>
                    <a:pt x="317" y="482"/>
                  </a:cubicBezTo>
                  <a:cubicBezTo>
                    <a:pt x="319" y="485"/>
                    <a:pt x="321" y="487"/>
                    <a:pt x="323" y="490"/>
                  </a:cubicBezTo>
                  <a:cubicBezTo>
                    <a:pt x="323" y="491"/>
                    <a:pt x="324" y="492"/>
                    <a:pt x="324" y="493"/>
                  </a:cubicBezTo>
                  <a:cubicBezTo>
                    <a:pt x="324" y="493"/>
                    <a:pt x="325" y="493"/>
                    <a:pt x="325" y="493"/>
                  </a:cubicBezTo>
                  <a:cubicBezTo>
                    <a:pt x="325" y="494"/>
                    <a:pt x="325" y="495"/>
                    <a:pt x="326" y="496"/>
                  </a:cubicBezTo>
                  <a:cubicBezTo>
                    <a:pt x="326" y="496"/>
                    <a:pt x="326" y="496"/>
                    <a:pt x="326" y="496"/>
                  </a:cubicBezTo>
                  <a:cubicBezTo>
                    <a:pt x="326" y="496"/>
                    <a:pt x="326" y="496"/>
                    <a:pt x="326" y="496"/>
                  </a:cubicBezTo>
                  <a:cubicBezTo>
                    <a:pt x="327" y="500"/>
                    <a:pt x="328" y="505"/>
                    <a:pt x="328" y="509"/>
                  </a:cubicBezTo>
                  <a:cubicBezTo>
                    <a:pt x="328" y="509"/>
                    <a:pt x="328" y="509"/>
                    <a:pt x="328" y="509"/>
                  </a:cubicBezTo>
                  <a:cubicBezTo>
                    <a:pt x="328" y="511"/>
                    <a:pt x="328" y="512"/>
                    <a:pt x="328" y="514"/>
                  </a:cubicBezTo>
                  <a:cubicBezTo>
                    <a:pt x="328" y="514"/>
                    <a:pt x="328" y="514"/>
                    <a:pt x="328" y="514"/>
                  </a:cubicBezTo>
                  <a:cubicBezTo>
                    <a:pt x="328" y="517"/>
                    <a:pt x="327" y="520"/>
                    <a:pt x="327" y="523"/>
                  </a:cubicBezTo>
                  <a:cubicBezTo>
                    <a:pt x="327" y="523"/>
                    <a:pt x="327" y="523"/>
                    <a:pt x="326" y="523"/>
                  </a:cubicBezTo>
                  <a:cubicBezTo>
                    <a:pt x="326" y="525"/>
                    <a:pt x="326" y="526"/>
                    <a:pt x="325" y="527"/>
                  </a:cubicBezTo>
                  <a:cubicBezTo>
                    <a:pt x="325" y="528"/>
                    <a:pt x="325" y="528"/>
                    <a:pt x="325" y="528"/>
                  </a:cubicBezTo>
                  <a:cubicBezTo>
                    <a:pt x="324" y="530"/>
                    <a:pt x="324" y="531"/>
                    <a:pt x="323" y="532"/>
                  </a:cubicBezTo>
                  <a:cubicBezTo>
                    <a:pt x="317" y="545"/>
                    <a:pt x="310" y="562"/>
                    <a:pt x="310" y="568"/>
                  </a:cubicBezTo>
                  <a:cubicBezTo>
                    <a:pt x="310" y="586"/>
                    <a:pt x="328" y="600"/>
                    <a:pt x="349" y="600"/>
                  </a:cubicBezTo>
                  <a:cubicBezTo>
                    <a:pt x="371" y="600"/>
                    <a:pt x="389" y="586"/>
                    <a:pt x="389" y="568"/>
                  </a:cubicBezTo>
                  <a:cubicBezTo>
                    <a:pt x="389" y="562"/>
                    <a:pt x="382" y="545"/>
                    <a:pt x="376" y="532"/>
                  </a:cubicBezTo>
                  <a:cubicBezTo>
                    <a:pt x="375" y="531"/>
                    <a:pt x="375" y="530"/>
                    <a:pt x="374" y="528"/>
                  </a:cubicBezTo>
                  <a:cubicBezTo>
                    <a:pt x="374" y="528"/>
                    <a:pt x="374" y="528"/>
                    <a:pt x="374" y="528"/>
                  </a:cubicBezTo>
                  <a:cubicBezTo>
                    <a:pt x="373" y="526"/>
                    <a:pt x="373" y="525"/>
                    <a:pt x="372" y="523"/>
                  </a:cubicBezTo>
                  <a:cubicBezTo>
                    <a:pt x="372" y="523"/>
                    <a:pt x="372" y="523"/>
                    <a:pt x="372" y="523"/>
                  </a:cubicBezTo>
                  <a:cubicBezTo>
                    <a:pt x="371" y="520"/>
                    <a:pt x="371" y="517"/>
                    <a:pt x="371" y="514"/>
                  </a:cubicBezTo>
                  <a:cubicBezTo>
                    <a:pt x="371" y="514"/>
                    <a:pt x="371" y="514"/>
                    <a:pt x="371" y="514"/>
                  </a:cubicBezTo>
                  <a:cubicBezTo>
                    <a:pt x="370" y="512"/>
                    <a:pt x="370" y="511"/>
                    <a:pt x="370" y="509"/>
                  </a:cubicBezTo>
                  <a:cubicBezTo>
                    <a:pt x="370" y="509"/>
                    <a:pt x="370" y="509"/>
                    <a:pt x="370" y="509"/>
                  </a:cubicBezTo>
                  <a:cubicBezTo>
                    <a:pt x="371" y="505"/>
                    <a:pt x="371" y="500"/>
                    <a:pt x="373" y="496"/>
                  </a:cubicBezTo>
                  <a:cubicBezTo>
                    <a:pt x="373" y="495"/>
                    <a:pt x="374" y="494"/>
                    <a:pt x="374" y="493"/>
                  </a:cubicBezTo>
                  <a:cubicBezTo>
                    <a:pt x="374" y="493"/>
                    <a:pt x="374" y="493"/>
                    <a:pt x="374" y="493"/>
                  </a:cubicBezTo>
                  <a:cubicBezTo>
                    <a:pt x="375" y="492"/>
                    <a:pt x="375" y="491"/>
                    <a:pt x="376" y="490"/>
                  </a:cubicBezTo>
                  <a:cubicBezTo>
                    <a:pt x="378" y="487"/>
                    <a:pt x="380" y="485"/>
                    <a:pt x="382" y="482"/>
                  </a:cubicBezTo>
                  <a:cubicBezTo>
                    <a:pt x="389" y="475"/>
                    <a:pt x="399" y="470"/>
                    <a:pt x="410" y="469"/>
                  </a:cubicBezTo>
                  <a:cubicBezTo>
                    <a:pt x="411" y="469"/>
                    <a:pt x="411" y="469"/>
                    <a:pt x="411" y="469"/>
                  </a:cubicBezTo>
                  <a:cubicBezTo>
                    <a:pt x="417" y="469"/>
                    <a:pt x="417" y="469"/>
                    <a:pt x="417" y="469"/>
                  </a:cubicBezTo>
                  <a:cubicBezTo>
                    <a:pt x="418" y="469"/>
                    <a:pt x="418" y="469"/>
                    <a:pt x="418" y="469"/>
                  </a:cubicBezTo>
                  <a:cubicBezTo>
                    <a:pt x="421" y="469"/>
                    <a:pt x="421" y="469"/>
                    <a:pt x="421" y="469"/>
                  </a:cubicBezTo>
                  <a:cubicBezTo>
                    <a:pt x="468" y="469"/>
                    <a:pt x="468" y="469"/>
                    <a:pt x="468" y="469"/>
                  </a:cubicBezTo>
                  <a:cubicBezTo>
                    <a:pt x="461" y="214"/>
                    <a:pt x="255" y="8"/>
                    <a:pt x="0" y="0"/>
                  </a:cubicBezTo>
                  <a:close/>
                </a:path>
              </a:pathLst>
            </a:custGeom>
            <a:solidFill>
              <a:srgbClr val="324857"/>
            </a:solidFill>
            <a:ln>
              <a:noFill/>
            </a:ln>
          </p:spPr>
          <p:style>
            <a:lnRef idx="0">
              <a:scrgbClr r="0" g="0" b="0"/>
            </a:lnRef>
            <a:fillRef idx="0">
              <a:scrgbClr r="0" g="0" b="0"/>
            </a:fillRef>
            <a:effectRef idx="0">
              <a:scrgbClr r="0" g="0" b="0"/>
            </a:effectRef>
            <a:fontRef idx="minor"/>
          </p:style>
        </p:sp>
        <p:sp>
          <p:nvSpPr>
            <p:cNvPr id="422" name="CustomShape 27"/>
            <p:cNvSpPr/>
            <p:nvPr/>
          </p:nvSpPr>
          <p:spPr>
            <a:xfrm>
              <a:off x="1290240" y="2349360"/>
              <a:ext cx="1982520" cy="1534680"/>
            </a:xfrm>
            <a:custGeom>
              <a:avLst/>
              <a:gdLst/>
              <a:ahLst/>
              <a:cxnLst/>
              <a:rect l="l" t="t" r="r" b="b"/>
              <a:pathLst>
                <a:path w="606" h="469">
                  <a:moveTo>
                    <a:pt x="573" y="80"/>
                  </a:moveTo>
                  <a:cubicBezTo>
                    <a:pt x="566" y="80"/>
                    <a:pt x="547" y="87"/>
                    <a:pt x="535" y="94"/>
                  </a:cubicBezTo>
                  <a:cubicBezTo>
                    <a:pt x="521" y="100"/>
                    <a:pt x="508" y="101"/>
                    <a:pt x="496" y="96"/>
                  </a:cubicBezTo>
                  <a:cubicBezTo>
                    <a:pt x="494" y="96"/>
                    <a:pt x="492" y="95"/>
                    <a:pt x="491" y="94"/>
                  </a:cubicBezTo>
                  <a:cubicBezTo>
                    <a:pt x="487" y="92"/>
                    <a:pt x="485" y="90"/>
                    <a:pt x="482" y="87"/>
                  </a:cubicBezTo>
                  <a:cubicBezTo>
                    <a:pt x="475" y="80"/>
                    <a:pt x="470" y="70"/>
                    <a:pt x="469" y="58"/>
                  </a:cubicBezTo>
                  <a:cubicBezTo>
                    <a:pt x="468" y="57"/>
                    <a:pt x="468" y="57"/>
                    <a:pt x="468" y="57"/>
                  </a:cubicBezTo>
                  <a:cubicBezTo>
                    <a:pt x="468" y="51"/>
                    <a:pt x="468" y="51"/>
                    <a:pt x="468" y="51"/>
                  </a:cubicBezTo>
                  <a:cubicBezTo>
                    <a:pt x="468" y="50"/>
                    <a:pt x="468" y="50"/>
                    <a:pt x="468" y="50"/>
                  </a:cubicBezTo>
                  <a:cubicBezTo>
                    <a:pt x="468" y="47"/>
                    <a:pt x="468" y="47"/>
                    <a:pt x="468" y="47"/>
                  </a:cubicBezTo>
                  <a:cubicBezTo>
                    <a:pt x="468" y="0"/>
                    <a:pt x="468" y="0"/>
                    <a:pt x="468" y="0"/>
                  </a:cubicBezTo>
                  <a:cubicBezTo>
                    <a:pt x="213" y="8"/>
                    <a:pt x="7" y="214"/>
                    <a:pt x="0" y="469"/>
                  </a:cubicBezTo>
                  <a:cubicBezTo>
                    <a:pt x="47" y="468"/>
                    <a:pt x="47" y="468"/>
                    <a:pt x="47" y="468"/>
                  </a:cubicBezTo>
                  <a:cubicBezTo>
                    <a:pt x="52" y="468"/>
                    <a:pt x="59" y="465"/>
                    <a:pt x="62" y="460"/>
                  </a:cubicBezTo>
                  <a:cubicBezTo>
                    <a:pt x="66" y="454"/>
                    <a:pt x="64" y="447"/>
                    <a:pt x="61" y="443"/>
                  </a:cubicBezTo>
                  <a:cubicBezTo>
                    <a:pt x="59" y="439"/>
                    <a:pt x="44" y="409"/>
                    <a:pt x="44" y="392"/>
                  </a:cubicBezTo>
                  <a:cubicBezTo>
                    <a:pt x="44" y="358"/>
                    <a:pt x="76" y="330"/>
                    <a:pt x="114" y="330"/>
                  </a:cubicBezTo>
                  <a:cubicBezTo>
                    <a:pt x="153" y="330"/>
                    <a:pt x="185" y="358"/>
                    <a:pt x="185" y="392"/>
                  </a:cubicBezTo>
                  <a:cubicBezTo>
                    <a:pt x="185" y="409"/>
                    <a:pt x="169" y="439"/>
                    <a:pt x="168" y="442"/>
                  </a:cubicBezTo>
                  <a:cubicBezTo>
                    <a:pt x="165" y="447"/>
                    <a:pt x="163" y="454"/>
                    <a:pt x="167" y="460"/>
                  </a:cubicBezTo>
                  <a:cubicBezTo>
                    <a:pt x="170" y="466"/>
                    <a:pt x="178" y="468"/>
                    <a:pt x="183" y="469"/>
                  </a:cubicBezTo>
                  <a:cubicBezTo>
                    <a:pt x="232" y="469"/>
                    <a:pt x="232" y="469"/>
                    <a:pt x="232" y="469"/>
                  </a:cubicBezTo>
                  <a:cubicBezTo>
                    <a:pt x="239" y="342"/>
                    <a:pt x="341" y="240"/>
                    <a:pt x="468" y="233"/>
                  </a:cubicBezTo>
                  <a:cubicBezTo>
                    <a:pt x="468" y="188"/>
                    <a:pt x="468" y="188"/>
                    <a:pt x="468" y="188"/>
                  </a:cubicBezTo>
                  <a:cubicBezTo>
                    <a:pt x="470" y="176"/>
                    <a:pt x="475" y="165"/>
                    <a:pt x="482" y="158"/>
                  </a:cubicBezTo>
                  <a:cubicBezTo>
                    <a:pt x="485" y="155"/>
                    <a:pt x="487" y="153"/>
                    <a:pt x="491" y="151"/>
                  </a:cubicBezTo>
                  <a:cubicBezTo>
                    <a:pt x="492" y="150"/>
                    <a:pt x="494" y="149"/>
                    <a:pt x="496" y="148"/>
                  </a:cubicBezTo>
                  <a:cubicBezTo>
                    <a:pt x="508" y="143"/>
                    <a:pt x="521" y="144"/>
                    <a:pt x="535" y="151"/>
                  </a:cubicBezTo>
                  <a:cubicBezTo>
                    <a:pt x="547" y="158"/>
                    <a:pt x="566" y="165"/>
                    <a:pt x="573" y="165"/>
                  </a:cubicBezTo>
                  <a:cubicBezTo>
                    <a:pt x="591" y="165"/>
                    <a:pt x="606" y="146"/>
                    <a:pt x="606" y="122"/>
                  </a:cubicBezTo>
                  <a:cubicBezTo>
                    <a:pt x="606" y="99"/>
                    <a:pt x="591" y="80"/>
                    <a:pt x="573" y="80"/>
                  </a:cubicBezTo>
                  <a:close/>
                </a:path>
              </a:pathLst>
            </a:custGeom>
            <a:solidFill>
              <a:srgbClr val="5E86A2"/>
            </a:solidFill>
            <a:ln>
              <a:noFill/>
            </a:ln>
          </p:spPr>
          <p:style>
            <a:lnRef idx="0">
              <a:scrgbClr r="0" g="0" b="0"/>
            </a:lnRef>
            <a:fillRef idx="0">
              <a:scrgbClr r="0" g="0" b="0"/>
            </a:fillRef>
            <a:effectRef idx="0">
              <a:scrgbClr r="0" g="0" b="0"/>
            </a:effectRef>
            <a:fontRef idx="minor"/>
          </p:style>
        </p:sp>
        <p:sp>
          <p:nvSpPr>
            <p:cNvPr id="423" name="CustomShape 28"/>
            <p:cNvSpPr/>
            <p:nvPr/>
          </p:nvSpPr>
          <p:spPr>
            <a:xfrm>
              <a:off x="1290240" y="3520800"/>
              <a:ext cx="1531080" cy="1983600"/>
            </a:xfrm>
            <a:custGeom>
              <a:avLst/>
              <a:gdLst/>
              <a:ahLst/>
              <a:cxnLst/>
              <a:rect l="l" t="t" r="r" b="b"/>
              <a:pathLst>
                <a:path w="468" h="606">
                  <a:moveTo>
                    <a:pt x="392" y="420"/>
                  </a:moveTo>
                  <a:cubicBezTo>
                    <a:pt x="409" y="420"/>
                    <a:pt x="439" y="435"/>
                    <a:pt x="442" y="437"/>
                  </a:cubicBezTo>
                  <a:cubicBezTo>
                    <a:pt x="449" y="441"/>
                    <a:pt x="455" y="441"/>
                    <a:pt x="460" y="438"/>
                  </a:cubicBezTo>
                  <a:cubicBezTo>
                    <a:pt x="466" y="435"/>
                    <a:pt x="468" y="427"/>
                    <a:pt x="468" y="422"/>
                  </a:cubicBezTo>
                  <a:cubicBezTo>
                    <a:pt x="468" y="374"/>
                    <a:pt x="468" y="374"/>
                    <a:pt x="468" y="374"/>
                  </a:cubicBezTo>
                  <a:cubicBezTo>
                    <a:pt x="341" y="367"/>
                    <a:pt x="239" y="265"/>
                    <a:pt x="232" y="138"/>
                  </a:cubicBezTo>
                  <a:cubicBezTo>
                    <a:pt x="180" y="138"/>
                    <a:pt x="180" y="138"/>
                    <a:pt x="180" y="138"/>
                  </a:cubicBezTo>
                  <a:cubicBezTo>
                    <a:pt x="164" y="136"/>
                    <a:pt x="150" y="128"/>
                    <a:pt x="143" y="116"/>
                  </a:cubicBezTo>
                  <a:cubicBezTo>
                    <a:pt x="142" y="114"/>
                    <a:pt x="141" y="112"/>
                    <a:pt x="140" y="111"/>
                  </a:cubicBezTo>
                  <a:cubicBezTo>
                    <a:pt x="136" y="99"/>
                    <a:pt x="136" y="85"/>
                    <a:pt x="143" y="72"/>
                  </a:cubicBezTo>
                  <a:cubicBezTo>
                    <a:pt x="150" y="59"/>
                    <a:pt x="157" y="40"/>
                    <a:pt x="157" y="34"/>
                  </a:cubicBezTo>
                  <a:cubicBezTo>
                    <a:pt x="157" y="15"/>
                    <a:pt x="138" y="0"/>
                    <a:pt x="114" y="0"/>
                  </a:cubicBezTo>
                  <a:cubicBezTo>
                    <a:pt x="91" y="0"/>
                    <a:pt x="72" y="15"/>
                    <a:pt x="72" y="34"/>
                  </a:cubicBezTo>
                  <a:cubicBezTo>
                    <a:pt x="72" y="40"/>
                    <a:pt x="79" y="59"/>
                    <a:pt x="86" y="72"/>
                  </a:cubicBezTo>
                  <a:cubicBezTo>
                    <a:pt x="92" y="85"/>
                    <a:pt x="93" y="99"/>
                    <a:pt x="89" y="111"/>
                  </a:cubicBezTo>
                  <a:cubicBezTo>
                    <a:pt x="88" y="112"/>
                    <a:pt x="87" y="114"/>
                    <a:pt x="86" y="116"/>
                  </a:cubicBezTo>
                  <a:cubicBezTo>
                    <a:pt x="79" y="128"/>
                    <a:pt x="66" y="136"/>
                    <a:pt x="50" y="138"/>
                  </a:cubicBezTo>
                  <a:cubicBezTo>
                    <a:pt x="49" y="138"/>
                    <a:pt x="49" y="138"/>
                    <a:pt x="49" y="138"/>
                  </a:cubicBezTo>
                  <a:cubicBezTo>
                    <a:pt x="43" y="138"/>
                    <a:pt x="43" y="138"/>
                    <a:pt x="43" y="138"/>
                  </a:cubicBezTo>
                  <a:cubicBezTo>
                    <a:pt x="42" y="138"/>
                    <a:pt x="42" y="138"/>
                    <a:pt x="42" y="138"/>
                  </a:cubicBezTo>
                  <a:cubicBezTo>
                    <a:pt x="39" y="138"/>
                    <a:pt x="39" y="138"/>
                    <a:pt x="39" y="138"/>
                  </a:cubicBezTo>
                  <a:cubicBezTo>
                    <a:pt x="0" y="138"/>
                    <a:pt x="0" y="138"/>
                    <a:pt x="0" y="138"/>
                  </a:cubicBezTo>
                  <a:cubicBezTo>
                    <a:pt x="7" y="393"/>
                    <a:pt x="213" y="599"/>
                    <a:pt x="468" y="606"/>
                  </a:cubicBezTo>
                  <a:cubicBezTo>
                    <a:pt x="468" y="558"/>
                    <a:pt x="468" y="558"/>
                    <a:pt x="468" y="558"/>
                  </a:cubicBezTo>
                  <a:cubicBezTo>
                    <a:pt x="467" y="553"/>
                    <a:pt x="465" y="546"/>
                    <a:pt x="460" y="543"/>
                  </a:cubicBezTo>
                  <a:cubicBezTo>
                    <a:pt x="455" y="540"/>
                    <a:pt x="449" y="540"/>
                    <a:pt x="442" y="544"/>
                  </a:cubicBezTo>
                  <a:cubicBezTo>
                    <a:pt x="439" y="545"/>
                    <a:pt x="409" y="561"/>
                    <a:pt x="392" y="561"/>
                  </a:cubicBezTo>
                  <a:cubicBezTo>
                    <a:pt x="358" y="561"/>
                    <a:pt x="330" y="529"/>
                    <a:pt x="330" y="490"/>
                  </a:cubicBezTo>
                  <a:cubicBezTo>
                    <a:pt x="330" y="452"/>
                    <a:pt x="358" y="420"/>
                    <a:pt x="392" y="420"/>
                  </a:cubicBezTo>
                  <a:close/>
                </a:path>
              </a:pathLst>
            </a:custGeom>
            <a:solidFill>
              <a:srgbClr val="324857"/>
            </a:solidFill>
            <a:ln>
              <a:noFill/>
            </a:ln>
          </p:spPr>
          <p:style>
            <a:lnRef idx="0">
              <a:scrgbClr r="0" g="0" b="0"/>
            </a:lnRef>
            <a:fillRef idx="0">
              <a:scrgbClr r="0" g="0" b="0"/>
            </a:fillRef>
            <a:effectRef idx="0">
              <a:scrgbClr r="0" g="0" b="0"/>
            </a:effectRef>
            <a:fontRef idx="minor"/>
          </p:style>
        </p:sp>
        <p:sp>
          <p:nvSpPr>
            <p:cNvPr id="424" name="CustomShape 29"/>
            <p:cNvSpPr/>
            <p:nvPr/>
          </p:nvSpPr>
          <p:spPr>
            <a:xfrm rot="19354200">
              <a:off x="1698120" y="2862720"/>
              <a:ext cx="1284480" cy="455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2400" b="1" strike="noStrike" spc="-1">
                  <a:solidFill>
                    <a:srgbClr val="FFFFFF"/>
                  </a:solidFill>
                  <a:latin typeface="等线 Light"/>
                </a:rPr>
                <a:t>Step 01</a:t>
              </a:r>
              <a:endParaRPr lang="en-US" sz="2400" b="0" strike="noStrike" spc="-1">
                <a:latin typeface="Arial"/>
              </a:endParaRPr>
            </a:p>
          </p:txBody>
        </p:sp>
        <p:sp>
          <p:nvSpPr>
            <p:cNvPr id="425" name="CustomShape 30"/>
            <p:cNvSpPr/>
            <p:nvPr/>
          </p:nvSpPr>
          <p:spPr>
            <a:xfrm rot="3060000">
              <a:off x="3051360" y="3129480"/>
              <a:ext cx="1284480" cy="455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2400" b="1" strike="noStrike" spc="-1">
                  <a:solidFill>
                    <a:srgbClr val="FFFFFF"/>
                  </a:solidFill>
                  <a:latin typeface="等线 Light"/>
                </a:rPr>
                <a:t>Step 02</a:t>
              </a:r>
              <a:endParaRPr lang="en-US" sz="2400" b="0" strike="noStrike" spc="-1">
                <a:latin typeface="Arial"/>
              </a:endParaRPr>
            </a:p>
          </p:txBody>
        </p:sp>
        <p:sp>
          <p:nvSpPr>
            <p:cNvPr id="426" name="CustomShape 31"/>
            <p:cNvSpPr/>
            <p:nvPr/>
          </p:nvSpPr>
          <p:spPr>
            <a:xfrm rot="19427400">
              <a:off x="2847600" y="4549320"/>
              <a:ext cx="1284480" cy="455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2400" b="1" strike="noStrike" spc="-1">
                  <a:solidFill>
                    <a:srgbClr val="FFFFFF"/>
                  </a:solidFill>
                  <a:latin typeface="等线 Light"/>
                </a:rPr>
                <a:t>Step 03</a:t>
              </a:r>
              <a:endParaRPr lang="en-US" sz="2400" b="0" strike="noStrike" spc="-1">
                <a:latin typeface="Arial"/>
              </a:endParaRPr>
            </a:p>
          </p:txBody>
        </p:sp>
        <p:sp>
          <p:nvSpPr>
            <p:cNvPr id="427" name="CustomShape 32"/>
            <p:cNvSpPr/>
            <p:nvPr/>
          </p:nvSpPr>
          <p:spPr>
            <a:xfrm rot="3219000">
              <a:off x="1276560" y="4326840"/>
              <a:ext cx="1284480" cy="455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2400" b="1" strike="noStrike" spc="-1">
                  <a:solidFill>
                    <a:srgbClr val="FFFFFF"/>
                  </a:solidFill>
                  <a:latin typeface="等线 Light"/>
                </a:rPr>
                <a:t>Step 04</a:t>
              </a:r>
              <a:endParaRPr lang="en-US" sz="2400" b="0" strike="noStrike" spc="-1">
                <a:latin typeface="Arial"/>
              </a:endParaRPr>
            </a:p>
          </p:txBody>
        </p:sp>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CustomShape 1"/>
          <p:cNvSpPr/>
          <p:nvPr/>
        </p:nvSpPr>
        <p:spPr>
          <a:xfrm>
            <a:off x="0" y="342900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429" name="CustomShape 2"/>
          <p:cNvSpPr/>
          <p:nvPr/>
        </p:nvSpPr>
        <p:spPr>
          <a:xfrm>
            <a:off x="0" y="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430" name="CustomShape 3"/>
          <p:cNvSpPr/>
          <p:nvPr/>
        </p:nvSpPr>
        <p:spPr>
          <a:xfrm>
            <a:off x="6095880" y="342900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431" name="CustomShape 4"/>
          <p:cNvSpPr/>
          <p:nvPr/>
        </p:nvSpPr>
        <p:spPr>
          <a:xfrm>
            <a:off x="6095880" y="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432" name="CustomShape 5"/>
          <p:cNvSpPr/>
          <p:nvPr/>
        </p:nvSpPr>
        <p:spPr>
          <a:xfrm>
            <a:off x="254160" y="312120"/>
            <a:ext cx="11683800" cy="6233400"/>
          </a:xfrm>
          <a:prstGeom prst="rect">
            <a:avLst/>
          </a:prstGeom>
          <a:solidFill>
            <a:schemeClr val="bg1"/>
          </a:solidFill>
          <a:ln>
            <a:noFill/>
          </a:ln>
          <a:effectLst>
            <a:outerShdw blurRad="635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33" name="CustomShape 6"/>
          <p:cNvSpPr/>
          <p:nvPr/>
        </p:nvSpPr>
        <p:spPr>
          <a:xfrm>
            <a:off x="4987800" y="3086280"/>
            <a:ext cx="2215800" cy="942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75000"/>
              </a:lnSpc>
            </a:pPr>
            <a:r>
              <a:rPr lang="en-US" sz="3200" b="0" strike="noStrike" spc="-1">
                <a:solidFill>
                  <a:srgbClr val="324857"/>
                </a:solidFill>
                <a:latin typeface="微软雅黑"/>
                <a:ea typeface="微软雅黑"/>
              </a:rPr>
              <a:t>成果与应用</a:t>
            </a:r>
            <a:endParaRPr lang="en-US" sz="3200" b="0" strike="noStrike" spc="-1">
              <a:latin typeface="Arial"/>
            </a:endParaRPr>
          </a:p>
        </p:txBody>
      </p:sp>
      <p:sp>
        <p:nvSpPr>
          <p:cNvPr id="434" name="CustomShape 7"/>
          <p:cNvSpPr/>
          <p:nvPr/>
        </p:nvSpPr>
        <p:spPr>
          <a:xfrm>
            <a:off x="2793960" y="3897720"/>
            <a:ext cx="660348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000" b="0" strike="noStrike" spc="-1">
                <a:solidFill>
                  <a:srgbClr val="324857"/>
                </a:solidFill>
                <a:latin typeface="微软雅黑"/>
                <a:ea typeface="微软雅黑"/>
              </a:rPr>
              <a:t>RESULTS AND APPLICATION</a:t>
            </a:r>
            <a:endParaRPr lang="en-US" sz="2000" b="0" strike="noStrike" spc="-1">
              <a:latin typeface="Arial"/>
            </a:endParaRPr>
          </a:p>
        </p:txBody>
      </p:sp>
      <p:sp>
        <p:nvSpPr>
          <p:cNvPr id="435" name="CustomShape 8"/>
          <p:cNvSpPr/>
          <p:nvPr/>
        </p:nvSpPr>
        <p:spPr>
          <a:xfrm>
            <a:off x="3753000" y="4239720"/>
            <a:ext cx="4685400" cy="54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25000"/>
              </a:lnSpc>
            </a:pPr>
            <a:r>
              <a:rPr lang="en-US" sz="1200" b="0" strike="noStrike" spc="-1">
                <a:solidFill>
                  <a:srgbClr val="324857"/>
                </a:solidFill>
                <a:latin typeface="方正清刻本悦宋简体"/>
                <a:ea typeface="方正清刻本悦宋简体"/>
              </a:rPr>
              <a:t>A company is an association or collection of individuals, whether natural persons, legal persons, or a mixture of both. </a:t>
            </a:r>
            <a:endParaRPr lang="en-US" sz="1200" b="0" strike="noStrike" spc="-1">
              <a:latin typeface="Arial"/>
            </a:endParaRPr>
          </a:p>
        </p:txBody>
      </p:sp>
      <p:grpSp>
        <p:nvGrpSpPr>
          <p:cNvPr id="436" name="Group 9"/>
          <p:cNvGrpSpPr/>
          <p:nvPr/>
        </p:nvGrpSpPr>
        <p:grpSpPr>
          <a:xfrm>
            <a:off x="5397480" y="1822320"/>
            <a:ext cx="1396800" cy="1396800"/>
            <a:chOff x="5397480" y="1822320"/>
            <a:chExt cx="1396800" cy="1396800"/>
          </a:xfrm>
        </p:grpSpPr>
        <p:sp>
          <p:nvSpPr>
            <p:cNvPr id="437" name="CustomShape 10"/>
            <p:cNvSpPr/>
            <p:nvPr/>
          </p:nvSpPr>
          <p:spPr>
            <a:xfrm>
              <a:off x="5452560" y="1877400"/>
              <a:ext cx="1286640" cy="1286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438" name="CustomShape 11"/>
            <p:cNvSpPr/>
            <p:nvPr/>
          </p:nvSpPr>
          <p:spPr>
            <a:xfrm>
              <a:off x="5397480" y="1822320"/>
              <a:ext cx="1396800" cy="1396800"/>
            </a:xfrm>
            <a:prstGeom prst="rect">
              <a:avLst/>
            </a:prstGeom>
            <a:noFill/>
            <a:ln w="19080">
              <a:solidFill>
                <a:srgbClr val="324857"/>
              </a:solidFill>
            </a:ln>
          </p:spPr>
          <p:style>
            <a:lnRef idx="2">
              <a:schemeClr val="accent1">
                <a:shade val="50000"/>
              </a:schemeClr>
            </a:lnRef>
            <a:fillRef idx="1">
              <a:schemeClr val="accent1"/>
            </a:fillRef>
            <a:effectRef idx="0">
              <a:schemeClr val="accent1"/>
            </a:effectRef>
            <a:fontRef idx="minor"/>
          </p:style>
        </p:sp>
      </p:grpSp>
      <p:sp>
        <p:nvSpPr>
          <p:cNvPr id="439" name="CustomShape 12"/>
          <p:cNvSpPr/>
          <p:nvPr/>
        </p:nvSpPr>
        <p:spPr>
          <a:xfrm>
            <a:off x="4317840" y="1920960"/>
            <a:ext cx="355572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7200" b="0" strike="noStrike" spc="-1">
                <a:solidFill>
                  <a:srgbClr val="FFFFFF"/>
                </a:solidFill>
                <a:latin typeface="微软雅黑"/>
                <a:ea typeface="微软雅黑"/>
              </a:rPr>
              <a:t>04</a:t>
            </a:r>
            <a:endParaRPr lang="en-US" sz="7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CustomShape 1"/>
          <p:cNvSpPr/>
          <p:nvPr/>
        </p:nvSpPr>
        <p:spPr>
          <a:xfrm>
            <a:off x="0" y="342900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441" name="CustomShape 2"/>
          <p:cNvSpPr/>
          <p:nvPr/>
        </p:nvSpPr>
        <p:spPr>
          <a:xfrm>
            <a:off x="0" y="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442" name="CustomShape 3"/>
          <p:cNvSpPr/>
          <p:nvPr/>
        </p:nvSpPr>
        <p:spPr>
          <a:xfrm>
            <a:off x="6095880" y="342900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443" name="CustomShape 4"/>
          <p:cNvSpPr/>
          <p:nvPr/>
        </p:nvSpPr>
        <p:spPr>
          <a:xfrm>
            <a:off x="6095880" y="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444" name="CustomShape 5"/>
          <p:cNvSpPr/>
          <p:nvPr/>
        </p:nvSpPr>
        <p:spPr>
          <a:xfrm>
            <a:off x="254160" y="312120"/>
            <a:ext cx="11683800" cy="6233400"/>
          </a:xfrm>
          <a:prstGeom prst="rect">
            <a:avLst/>
          </a:prstGeom>
          <a:solidFill>
            <a:schemeClr val="bg1"/>
          </a:solidFill>
          <a:ln>
            <a:noFill/>
          </a:ln>
          <a:effectLst>
            <a:outerShdw blurRad="635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45" name="CustomShape 6"/>
          <p:cNvSpPr/>
          <p:nvPr/>
        </p:nvSpPr>
        <p:spPr>
          <a:xfrm>
            <a:off x="376560" y="174240"/>
            <a:ext cx="3794040" cy="83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75000"/>
              </a:lnSpc>
            </a:pPr>
            <a:r>
              <a:rPr lang="en-US" sz="2800" b="0" strike="noStrike" spc="-1">
                <a:solidFill>
                  <a:srgbClr val="324857"/>
                </a:solidFill>
                <a:latin typeface="微软雅黑"/>
                <a:ea typeface="微软雅黑"/>
              </a:rPr>
              <a:t>04.成果与应用</a:t>
            </a:r>
            <a:endParaRPr lang="en-US" sz="2800" b="0" strike="noStrike" spc="-1">
              <a:latin typeface="Arial"/>
            </a:endParaRPr>
          </a:p>
        </p:txBody>
      </p:sp>
      <p:sp>
        <p:nvSpPr>
          <p:cNvPr id="446" name="CustomShape 7"/>
          <p:cNvSpPr/>
          <p:nvPr/>
        </p:nvSpPr>
        <p:spPr>
          <a:xfrm>
            <a:off x="2697840" y="565560"/>
            <a:ext cx="5021640" cy="333720"/>
          </a:xfrm>
          <a:prstGeom prst="snip1Rect">
            <a:avLst>
              <a:gd name="adj" fmla="val 0"/>
            </a:avLst>
          </a:prstGeom>
          <a:noFill/>
          <a:ln w="2844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324857"/>
                </a:solidFill>
                <a:latin typeface="Arial"/>
                <a:ea typeface="方正清刻本悦宋简体"/>
              </a:rPr>
              <a:t> RESULTS AND APPLICATION</a:t>
            </a:r>
            <a:endParaRPr lang="en-US" sz="1600" b="0" strike="noStrike" spc="-1">
              <a:latin typeface="Arial"/>
            </a:endParaRPr>
          </a:p>
        </p:txBody>
      </p:sp>
      <p:grpSp>
        <p:nvGrpSpPr>
          <p:cNvPr id="447" name="Group 8"/>
          <p:cNvGrpSpPr/>
          <p:nvPr/>
        </p:nvGrpSpPr>
        <p:grpSpPr>
          <a:xfrm>
            <a:off x="1230120" y="2419200"/>
            <a:ext cx="3996360" cy="3477600"/>
            <a:chOff x="1230120" y="2419200"/>
            <a:chExt cx="3996360" cy="3477600"/>
          </a:xfrm>
        </p:grpSpPr>
        <p:sp>
          <p:nvSpPr>
            <p:cNvPr id="448" name="CustomShape 9"/>
            <p:cNvSpPr/>
            <p:nvPr/>
          </p:nvSpPr>
          <p:spPr>
            <a:xfrm>
              <a:off x="1230120" y="5425200"/>
              <a:ext cx="3996360" cy="471600"/>
            </a:xfrm>
            <a:prstGeom prst="rect">
              <a:avLst/>
            </a:prstGeom>
            <a:solidFill>
              <a:srgbClr val="5E86A2"/>
            </a:solidFill>
            <a:ln>
              <a:noFill/>
            </a:ln>
          </p:spPr>
          <p:style>
            <a:lnRef idx="0">
              <a:scrgbClr r="0" g="0" b="0"/>
            </a:lnRef>
            <a:fillRef idx="0">
              <a:scrgbClr r="0" g="0" b="0"/>
            </a:fillRef>
            <a:effectRef idx="0">
              <a:scrgbClr r="0" g="0" b="0"/>
            </a:effectRef>
            <a:fontRef idx="minor"/>
          </p:style>
        </p:sp>
        <p:sp>
          <p:nvSpPr>
            <p:cNvPr id="449" name="CustomShape 10"/>
            <p:cNvSpPr/>
            <p:nvPr/>
          </p:nvSpPr>
          <p:spPr>
            <a:xfrm>
              <a:off x="1231920" y="4945320"/>
              <a:ext cx="3992040" cy="479520"/>
            </a:xfrm>
            <a:custGeom>
              <a:avLst/>
              <a:gdLst/>
              <a:ahLst/>
              <a:cxnLst/>
              <a:rect l="l" t="t" r="r" b="b"/>
              <a:pathLst>
                <a:path w="4727" h="568">
                  <a:moveTo>
                    <a:pt x="4039" y="0"/>
                  </a:moveTo>
                  <a:lnTo>
                    <a:pt x="689" y="0"/>
                  </a:lnTo>
                  <a:lnTo>
                    <a:pt x="0" y="568"/>
                  </a:lnTo>
                  <a:lnTo>
                    <a:pt x="4727" y="568"/>
                  </a:lnTo>
                  <a:lnTo>
                    <a:pt x="4039" y="0"/>
                  </a:lnTo>
                  <a:close/>
                </a:path>
              </a:pathLst>
            </a:custGeom>
            <a:solidFill>
              <a:srgbClr val="324857"/>
            </a:solidFill>
            <a:ln>
              <a:noFill/>
            </a:ln>
          </p:spPr>
          <p:style>
            <a:lnRef idx="0">
              <a:scrgbClr r="0" g="0" b="0"/>
            </a:lnRef>
            <a:fillRef idx="0">
              <a:scrgbClr r="0" g="0" b="0"/>
            </a:fillRef>
            <a:effectRef idx="0">
              <a:scrgbClr r="0" g="0" b="0"/>
            </a:effectRef>
            <a:fontRef idx="minor"/>
          </p:style>
        </p:sp>
        <p:sp>
          <p:nvSpPr>
            <p:cNvPr id="450" name="CustomShape 11"/>
            <p:cNvSpPr/>
            <p:nvPr/>
          </p:nvSpPr>
          <p:spPr>
            <a:xfrm>
              <a:off x="1231920" y="4945320"/>
              <a:ext cx="3992040" cy="479520"/>
            </a:xfrm>
            <a:custGeom>
              <a:avLst/>
              <a:gdLst/>
              <a:ahLst/>
              <a:cxnLst/>
              <a:rect l="l" t="t" r="r" b="b"/>
              <a:pathLst>
                <a:path w="4727" h="568">
                  <a:moveTo>
                    <a:pt x="4039" y="0"/>
                  </a:moveTo>
                  <a:lnTo>
                    <a:pt x="689" y="0"/>
                  </a:lnTo>
                  <a:lnTo>
                    <a:pt x="0" y="568"/>
                  </a:lnTo>
                  <a:lnTo>
                    <a:pt x="4727" y="568"/>
                  </a:lnTo>
                  <a:lnTo>
                    <a:pt x="4039" y="0"/>
                  </a:lnTo>
                </a:path>
              </a:pathLst>
            </a:custGeom>
            <a:noFill/>
            <a:ln>
              <a:noFill/>
            </a:ln>
          </p:spPr>
          <p:style>
            <a:lnRef idx="0">
              <a:scrgbClr r="0" g="0" b="0"/>
            </a:lnRef>
            <a:fillRef idx="0">
              <a:scrgbClr r="0" g="0" b="0"/>
            </a:fillRef>
            <a:effectRef idx="0">
              <a:scrgbClr r="0" g="0" b="0"/>
            </a:effectRef>
            <a:fontRef idx="minor"/>
          </p:style>
        </p:sp>
        <p:sp>
          <p:nvSpPr>
            <p:cNvPr id="451" name="CustomShape 12"/>
            <p:cNvSpPr/>
            <p:nvPr/>
          </p:nvSpPr>
          <p:spPr>
            <a:xfrm>
              <a:off x="1525680" y="4721400"/>
              <a:ext cx="3404160" cy="471600"/>
            </a:xfrm>
            <a:prstGeom prst="rect">
              <a:avLst/>
            </a:prstGeom>
            <a:solidFill>
              <a:srgbClr val="5E86A2"/>
            </a:solidFill>
            <a:ln>
              <a:noFill/>
            </a:ln>
          </p:spPr>
          <p:style>
            <a:lnRef idx="0">
              <a:scrgbClr r="0" g="0" b="0"/>
            </a:lnRef>
            <a:fillRef idx="0">
              <a:scrgbClr r="0" g="0" b="0"/>
            </a:fillRef>
            <a:effectRef idx="0">
              <a:scrgbClr r="0" g="0" b="0"/>
            </a:effectRef>
            <a:fontRef idx="minor"/>
          </p:style>
        </p:sp>
        <p:sp>
          <p:nvSpPr>
            <p:cNvPr id="452" name="CustomShape 13"/>
            <p:cNvSpPr/>
            <p:nvPr/>
          </p:nvSpPr>
          <p:spPr>
            <a:xfrm>
              <a:off x="1525680" y="4234320"/>
              <a:ext cx="3408480" cy="487080"/>
            </a:xfrm>
            <a:custGeom>
              <a:avLst/>
              <a:gdLst/>
              <a:ahLst/>
              <a:cxnLst/>
              <a:rect l="l" t="t" r="r" b="b"/>
              <a:pathLst>
                <a:path w="4036" h="577">
                  <a:moveTo>
                    <a:pt x="3345" y="0"/>
                  </a:moveTo>
                  <a:lnTo>
                    <a:pt x="686" y="0"/>
                  </a:lnTo>
                  <a:lnTo>
                    <a:pt x="0" y="577"/>
                  </a:lnTo>
                  <a:lnTo>
                    <a:pt x="4036" y="577"/>
                  </a:lnTo>
                  <a:lnTo>
                    <a:pt x="3345" y="0"/>
                  </a:lnTo>
                  <a:close/>
                </a:path>
              </a:pathLst>
            </a:custGeom>
            <a:solidFill>
              <a:srgbClr val="324857"/>
            </a:solidFill>
            <a:ln>
              <a:noFill/>
            </a:ln>
          </p:spPr>
          <p:style>
            <a:lnRef idx="0">
              <a:scrgbClr r="0" g="0" b="0"/>
            </a:lnRef>
            <a:fillRef idx="0">
              <a:scrgbClr r="0" g="0" b="0"/>
            </a:fillRef>
            <a:effectRef idx="0">
              <a:scrgbClr r="0" g="0" b="0"/>
            </a:effectRef>
            <a:fontRef idx="minor"/>
          </p:style>
        </p:sp>
        <p:sp>
          <p:nvSpPr>
            <p:cNvPr id="453" name="CustomShape 14"/>
            <p:cNvSpPr/>
            <p:nvPr/>
          </p:nvSpPr>
          <p:spPr>
            <a:xfrm>
              <a:off x="1525680" y="4234320"/>
              <a:ext cx="3408480" cy="487080"/>
            </a:xfrm>
            <a:custGeom>
              <a:avLst/>
              <a:gdLst/>
              <a:ahLst/>
              <a:cxnLst/>
              <a:rect l="l" t="t" r="r" b="b"/>
              <a:pathLst>
                <a:path w="4036" h="577">
                  <a:moveTo>
                    <a:pt x="3345" y="0"/>
                  </a:moveTo>
                  <a:lnTo>
                    <a:pt x="686" y="0"/>
                  </a:lnTo>
                  <a:lnTo>
                    <a:pt x="0" y="577"/>
                  </a:lnTo>
                  <a:lnTo>
                    <a:pt x="4036" y="577"/>
                  </a:lnTo>
                  <a:lnTo>
                    <a:pt x="3345" y="0"/>
                  </a:lnTo>
                </a:path>
              </a:pathLst>
            </a:custGeom>
            <a:noFill/>
            <a:ln>
              <a:noFill/>
            </a:ln>
          </p:spPr>
          <p:style>
            <a:lnRef idx="0">
              <a:scrgbClr r="0" g="0" b="0"/>
            </a:lnRef>
            <a:fillRef idx="0">
              <a:scrgbClr r="0" g="0" b="0"/>
            </a:fillRef>
            <a:effectRef idx="0">
              <a:scrgbClr r="0" g="0" b="0"/>
            </a:effectRef>
            <a:fontRef idx="minor"/>
          </p:style>
        </p:sp>
        <p:sp>
          <p:nvSpPr>
            <p:cNvPr id="454" name="CustomShape 15"/>
            <p:cNvSpPr/>
            <p:nvPr/>
          </p:nvSpPr>
          <p:spPr>
            <a:xfrm>
              <a:off x="1813680" y="3994200"/>
              <a:ext cx="2829240" cy="479520"/>
            </a:xfrm>
            <a:prstGeom prst="rect">
              <a:avLst/>
            </a:prstGeom>
            <a:solidFill>
              <a:srgbClr val="5E86A2"/>
            </a:solidFill>
            <a:ln>
              <a:noFill/>
            </a:ln>
          </p:spPr>
          <p:style>
            <a:lnRef idx="0">
              <a:scrgbClr r="0" g="0" b="0"/>
            </a:lnRef>
            <a:fillRef idx="0">
              <a:scrgbClr r="0" g="0" b="0"/>
            </a:fillRef>
            <a:effectRef idx="0">
              <a:scrgbClr r="0" g="0" b="0"/>
            </a:effectRef>
            <a:fontRef idx="minor"/>
          </p:style>
        </p:sp>
        <p:sp>
          <p:nvSpPr>
            <p:cNvPr id="455" name="CustomShape 16"/>
            <p:cNvSpPr/>
            <p:nvPr/>
          </p:nvSpPr>
          <p:spPr>
            <a:xfrm>
              <a:off x="1813680" y="3522240"/>
              <a:ext cx="2829240" cy="471600"/>
            </a:xfrm>
            <a:custGeom>
              <a:avLst/>
              <a:gdLst/>
              <a:ahLst/>
              <a:cxnLst/>
              <a:rect l="l" t="t" r="r" b="b"/>
              <a:pathLst>
                <a:path w="3350" h="559">
                  <a:moveTo>
                    <a:pt x="2659" y="0"/>
                  </a:moveTo>
                  <a:lnTo>
                    <a:pt x="691" y="0"/>
                  </a:lnTo>
                  <a:lnTo>
                    <a:pt x="0" y="559"/>
                  </a:lnTo>
                  <a:lnTo>
                    <a:pt x="3350" y="559"/>
                  </a:lnTo>
                  <a:lnTo>
                    <a:pt x="2659" y="0"/>
                  </a:lnTo>
                  <a:close/>
                </a:path>
              </a:pathLst>
            </a:custGeom>
            <a:solidFill>
              <a:srgbClr val="324857"/>
            </a:solidFill>
            <a:ln>
              <a:noFill/>
            </a:ln>
          </p:spPr>
          <p:style>
            <a:lnRef idx="0">
              <a:scrgbClr r="0" g="0" b="0"/>
            </a:lnRef>
            <a:fillRef idx="0">
              <a:scrgbClr r="0" g="0" b="0"/>
            </a:fillRef>
            <a:effectRef idx="0">
              <a:scrgbClr r="0" g="0" b="0"/>
            </a:effectRef>
            <a:fontRef idx="minor"/>
          </p:style>
        </p:sp>
        <p:sp>
          <p:nvSpPr>
            <p:cNvPr id="456" name="CustomShape 17"/>
            <p:cNvSpPr/>
            <p:nvPr/>
          </p:nvSpPr>
          <p:spPr>
            <a:xfrm>
              <a:off x="1813680" y="3522240"/>
              <a:ext cx="2829240" cy="471600"/>
            </a:xfrm>
            <a:custGeom>
              <a:avLst/>
              <a:gdLst/>
              <a:ahLst/>
              <a:cxnLst/>
              <a:rect l="l" t="t" r="r" b="b"/>
              <a:pathLst>
                <a:path w="3350" h="559">
                  <a:moveTo>
                    <a:pt x="2659" y="0"/>
                  </a:moveTo>
                  <a:lnTo>
                    <a:pt x="691" y="0"/>
                  </a:lnTo>
                  <a:lnTo>
                    <a:pt x="0" y="559"/>
                  </a:lnTo>
                  <a:lnTo>
                    <a:pt x="3350" y="559"/>
                  </a:lnTo>
                  <a:lnTo>
                    <a:pt x="2659" y="0"/>
                  </a:lnTo>
                </a:path>
              </a:pathLst>
            </a:custGeom>
            <a:noFill/>
            <a:ln>
              <a:noFill/>
            </a:ln>
          </p:spPr>
          <p:style>
            <a:lnRef idx="0">
              <a:scrgbClr r="0" g="0" b="0"/>
            </a:lnRef>
            <a:fillRef idx="0">
              <a:scrgbClr r="0" g="0" b="0"/>
            </a:fillRef>
            <a:effectRef idx="0">
              <a:scrgbClr r="0" g="0" b="0"/>
            </a:effectRef>
            <a:fontRef idx="minor"/>
          </p:style>
        </p:sp>
        <p:sp>
          <p:nvSpPr>
            <p:cNvPr id="457" name="CustomShape 18"/>
            <p:cNvSpPr/>
            <p:nvPr/>
          </p:nvSpPr>
          <p:spPr>
            <a:xfrm>
              <a:off x="2100960" y="3282480"/>
              <a:ext cx="2253960" cy="479520"/>
            </a:xfrm>
            <a:prstGeom prst="rect">
              <a:avLst/>
            </a:prstGeom>
            <a:solidFill>
              <a:srgbClr val="5E86A2"/>
            </a:solidFill>
            <a:ln>
              <a:noFill/>
            </a:ln>
          </p:spPr>
          <p:style>
            <a:lnRef idx="0">
              <a:scrgbClr r="0" g="0" b="0"/>
            </a:lnRef>
            <a:fillRef idx="0">
              <a:scrgbClr r="0" g="0" b="0"/>
            </a:fillRef>
            <a:effectRef idx="0">
              <a:scrgbClr r="0" g="0" b="0"/>
            </a:effectRef>
            <a:fontRef idx="minor"/>
          </p:style>
        </p:sp>
        <p:sp>
          <p:nvSpPr>
            <p:cNvPr id="458" name="CustomShape 19"/>
            <p:cNvSpPr/>
            <p:nvPr/>
          </p:nvSpPr>
          <p:spPr>
            <a:xfrm>
              <a:off x="2105280" y="2802600"/>
              <a:ext cx="2245320" cy="479520"/>
            </a:xfrm>
            <a:custGeom>
              <a:avLst/>
              <a:gdLst/>
              <a:ahLst/>
              <a:cxnLst/>
              <a:rect l="l" t="t" r="r" b="b"/>
              <a:pathLst>
                <a:path w="2659" h="568">
                  <a:moveTo>
                    <a:pt x="1971" y="0"/>
                  </a:moveTo>
                  <a:lnTo>
                    <a:pt x="689" y="0"/>
                  </a:lnTo>
                  <a:lnTo>
                    <a:pt x="0" y="568"/>
                  </a:lnTo>
                  <a:lnTo>
                    <a:pt x="2659" y="568"/>
                  </a:lnTo>
                  <a:lnTo>
                    <a:pt x="1971" y="0"/>
                  </a:lnTo>
                  <a:close/>
                </a:path>
              </a:pathLst>
            </a:custGeom>
            <a:solidFill>
              <a:srgbClr val="324857"/>
            </a:solidFill>
            <a:ln>
              <a:noFill/>
            </a:ln>
          </p:spPr>
          <p:style>
            <a:lnRef idx="0">
              <a:scrgbClr r="0" g="0" b="0"/>
            </a:lnRef>
            <a:fillRef idx="0">
              <a:scrgbClr r="0" g="0" b="0"/>
            </a:fillRef>
            <a:effectRef idx="0">
              <a:scrgbClr r="0" g="0" b="0"/>
            </a:effectRef>
            <a:fontRef idx="minor"/>
          </p:style>
        </p:sp>
        <p:sp>
          <p:nvSpPr>
            <p:cNvPr id="459" name="CustomShape 20"/>
            <p:cNvSpPr/>
            <p:nvPr/>
          </p:nvSpPr>
          <p:spPr>
            <a:xfrm>
              <a:off x="2105280" y="2802600"/>
              <a:ext cx="2245320" cy="479520"/>
            </a:xfrm>
            <a:custGeom>
              <a:avLst/>
              <a:gdLst/>
              <a:ahLst/>
              <a:cxnLst/>
              <a:rect l="l" t="t" r="r" b="b"/>
              <a:pathLst>
                <a:path w="2659" h="568">
                  <a:moveTo>
                    <a:pt x="1971" y="0"/>
                  </a:moveTo>
                  <a:lnTo>
                    <a:pt x="689" y="0"/>
                  </a:lnTo>
                  <a:lnTo>
                    <a:pt x="0" y="568"/>
                  </a:lnTo>
                  <a:lnTo>
                    <a:pt x="2659" y="568"/>
                  </a:lnTo>
                  <a:lnTo>
                    <a:pt x="1971" y="0"/>
                  </a:lnTo>
                </a:path>
              </a:pathLst>
            </a:custGeom>
            <a:noFill/>
            <a:ln>
              <a:noFill/>
            </a:ln>
          </p:spPr>
          <p:style>
            <a:lnRef idx="0">
              <a:scrgbClr r="0" g="0" b="0"/>
            </a:lnRef>
            <a:fillRef idx="0">
              <a:scrgbClr r="0" g="0" b="0"/>
            </a:fillRef>
            <a:effectRef idx="0">
              <a:scrgbClr r="0" g="0" b="0"/>
            </a:effectRef>
            <a:fontRef idx="minor"/>
          </p:style>
        </p:sp>
        <p:sp>
          <p:nvSpPr>
            <p:cNvPr id="460" name="CustomShape 21"/>
            <p:cNvSpPr/>
            <p:nvPr/>
          </p:nvSpPr>
          <p:spPr>
            <a:xfrm>
              <a:off x="2397240" y="2562840"/>
              <a:ext cx="1661760" cy="479520"/>
            </a:xfrm>
            <a:prstGeom prst="rect">
              <a:avLst/>
            </a:prstGeom>
            <a:solidFill>
              <a:srgbClr val="5E86A2"/>
            </a:solidFill>
            <a:ln>
              <a:noFill/>
            </a:ln>
          </p:spPr>
          <p:style>
            <a:lnRef idx="0">
              <a:scrgbClr r="0" g="0" b="0"/>
            </a:lnRef>
            <a:fillRef idx="0">
              <a:scrgbClr r="0" g="0" b="0"/>
            </a:fillRef>
            <a:effectRef idx="0">
              <a:scrgbClr r="0" g="0" b="0"/>
            </a:effectRef>
            <a:fontRef idx="minor"/>
          </p:style>
        </p:sp>
        <p:sp>
          <p:nvSpPr>
            <p:cNvPr id="461" name="CustomShape 22"/>
            <p:cNvSpPr/>
            <p:nvPr/>
          </p:nvSpPr>
          <p:spPr>
            <a:xfrm>
              <a:off x="2397240" y="2419200"/>
              <a:ext cx="1661760" cy="143280"/>
            </a:xfrm>
            <a:custGeom>
              <a:avLst/>
              <a:gdLst/>
              <a:ahLst/>
              <a:cxnLst/>
              <a:rect l="l" t="t" r="r" b="b"/>
              <a:pathLst>
                <a:path w="1968" h="170">
                  <a:moveTo>
                    <a:pt x="1379" y="0"/>
                  </a:moveTo>
                  <a:lnTo>
                    <a:pt x="589" y="0"/>
                  </a:lnTo>
                  <a:lnTo>
                    <a:pt x="0" y="170"/>
                  </a:lnTo>
                  <a:lnTo>
                    <a:pt x="1968" y="170"/>
                  </a:lnTo>
                  <a:lnTo>
                    <a:pt x="1379" y="0"/>
                  </a:lnTo>
                  <a:close/>
                </a:path>
              </a:pathLst>
            </a:custGeom>
            <a:solidFill>
              <a:srgbClr val="324857"/>
            </a:solidFill>
            <a:ln>
              <a:noFill/>
            </a:ln>
          </p:spPr>
          <p:style>
            <a:lnRef idx="0">
              <a:scrgbClr r="0" g="0" b="0"/>
            </a:lnRef>
            <a:fillRef idx="0">
              <a:scrgbClr r="0" g="0" b="0"/>
            </a:fillRef>
            <a:effectRef idx="0">
              <a:scrgbClr r="0" g="0" b="0"/>
            </a:effectRef>
            <a:fontRef idx="minor"/>
          </p:style>
        </p:sp>
        <p:sp>
          <p:nvSpPr>
            <p:cNvPr id="462" name="CustomShape 23"/>
            <p:cNvSpPr/>
            <p:nvPr/>
          </p:nvSpPr>
          <p:spPr>
            <a:xfrm>
              <a:off x="2397240" y="2419200"/>
              <a:ext cx="1661760" cy="143280"/>
            </a:xfrm>
            <a:custGeom>
              <a:avLst/>
              <a:gdLst/>
              <a:ahLst/>
              <a:cxnLst/>
              <a:rect l="l" t="t" r="r" b="b"/>
              <a:pathLst>
                <a:path w="1968" h="170">
                  <a:moveTo>
                    <a:pt x="1379" y="0"/>
                  </a:moveTo>
                  <a:lnTo>
                    <a:pt x="589" y="0"/>
                  </a:lnTo>
                  <a:lnTo>
                    <a:pt x="0" y="170"/>
                  </a:lnTo>
                  <a:lnTo>
                    <a:pt x="1968" y="170"/>
                  </a:lnTo>
                  <a:lnTo>
                    <a:pt x="1379" y="0"/>
                  </a:lnTo>
                </a:path>
              </a:pathLst>
            </a:custGeom>
            <a:noFill/>
            <a:ln>
              <a:noFill/>
            </a:ln>
          </p:spPr>
          <p:style>
            <a:lnRef idx="0">
              <a:scrgbClr r="0" g="0" b="0"/>
            </a:lnRef>
            <a:fillRef idx="0">
              <a:scrgbClr r="0" g="0" b="0"/>
            </a:fillRef>
            <a:effectRef idx="0">
              <a:scrgbClr r="0" g="0" b="0"/>
            </a:effectRef>
            <a:fontRef idx="minor"/>
          </p:style>
        </p:sp>
      </p:grpSp>
      <p:sp>
        <p:nvSpPr>
          <p:cNvPr id="463" name="CustomShape 24"/>
          <p:cNvSpPr/>
          <p:nvPr/>
        </p:nvSpPr>
        <p:spPr>
          <a:xfrm>
            <a:off x="5777280" y="2468160"/>
            <a:ext cx="228240" cy="228240"/>
          </a:xfrm>
          <a:prstGeom prst="ellipse">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464" name="CustomShape 25"/>
          <p:cNvSpPr/>
          <p:nvPr/>
        </p:nvSpPr>
        <p:spPr>
          <a:xfrm>
            <a:off x="6005880" y="3237120"/>
            <a:ext cx="228240" cy="228240"/>
          </a:xfrm>
          <a:prstGeom prst="ellipse">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465" name="CustomShape 26"/>
          <p:cNvSpPr/>
          <p:nvPr/>
        </p:nvSpPr>
        <p:spPr>
          <a:xfrm>
            <a:off x="6290640" y="3972960"/>
            <a:ext cx="228240" cy="228240"/>
          </a:xfrm>
          <a:prstGeom prst="ellipse">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466" name="CustomShape 27"/>
          <p:cNvSpPr/>
          <p:nvPr/>
        </p:nvSpPr>
        <p:spPr>
          <a:xfrm>
            <a:off x="6589440" y="4675680"/>
            <a:ext cx="228240" cy="228240"/>
          </a:xfrm>
          <a:prstGeom prst="ellipse">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467" name="Line 28"/>
          <p:cNvSpPr/>
          <p:nvPr/>
        </p:nvSpPr>
        <p:spPr>
          <a:xfrm>
            <a:off x="3683160" y="2795760"/>
            <a:ext cx="1737360" cy="360"/>
          </a:xfrm>
          <a:prstGeom prst="line">
            <a:avLst/>
          </a:prstGeom>
          <a:ln w="12600">
            <a:solidFill>
              <a:srgbClr val="324857"/>
            </a:solidFill>
            <a:headEnd type="oval" w="med" len="med"/>
            <a:tailEnd type="oval" w="med" len="med"/>
          </a:ln>
        </p:spPr>
        <p:style>
          <a:lnRef idx="1">
            <a:schemeClr val="accent1"/>
          </a:lnRef>
          <a:fillRef idx="0">
            <a:schemeClr val="accent1"/>
          </a:fillRef>
          <a:effectRef idx="0">
            <a:schemeClr val="accent1"/>
          </a:effectRef>
          <a:fontRef idx="minor"/>
        </p:style>
      </p:sp>
      <p:sp>
        <p:nvSpPr>
          <p:cNvPr id="468" name="CustomShape 29"/>
          <p:cNvSpPr/>
          <p:nvPr/>
        </p:nvSpPr>
        <p:spPr>
          <a:xfrm>
            <a:off x="6916320" y="5417280"/>
            <a:ext cx="228240" cy="228240"/>
          </a:xfrm>
          <a:prstGeom prst="ellipse">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469" name="Line 30"/>
          <p:cNvSpPr/>
          <p:nvPr/>
        </p:nvSpPr>
        <p:spPr>
          <a:xfrm>
            <a:off x="3974400" y="3521880"/>
            <a:ext cx="1737360" cy="360"/>
          </a:xfrm>
          <a:prstGeom prst="line">
            <a:avLst/>
          </a:prstGeom>
          <a:ln w="12600">
            <a:solidFill>
              <a:srgbClr val="324857"/>
            </a:solidFill>
            <a:headEnd type="oval" w="med" len="med"/>
            <a:tailEnd type="oval" w="med" len="med"/>
          </a:ln>
        </p:spPr>
        <p:style>
          <a:lnRef idx="1">
            <a:schemeClr val="accent1"/>
          </a:lnRef>
          <a:fillRef idx="0">
            <a:schemeClr val="accent1"/>
          </a:fillRef>
          <a:effectRef idx="0">
            <a:schemeClr val="accent1"/>
          </a:effectRef>
          <a:fontRef idx="minor"/>
        </p:style>
      </p:sp>
      <p:sp>
        <p:nvSpPr>
          <p:cNvPr id="470" name="Line 31"/>
          <p:cNvSpPr/>
          <p:nvPr/>
        </p:nvSpPr>
        <p:spPr>
          <a:xfrm>
            <a:off x="4266720" y="4233960"/>
            <a:ext cx="1737360" cy="360"/>
          </a:xfrm>
          <a:prstGeom prst="line">
            <a:avLst/>
          </a:prstGeom>
          <a:ln w="12600">
            <a:solidFill>
              <a:srgbClr val="324857"/>
            </a:solidFill>
            <a:headEnd type="oval" w="med" len="med"/>
            <a:tailEnd type="oval" w="med" len="med"/>
          </a:ln>
        </p:spPr>
        <p:style>
          <a:lnRef idx="1">
            <a:schemeClr val="accent1"/>
          </a:lnRef>
          <a:fillRef idx="0">
            <a:schemeClr val="accent1"/>
          </a:fillRef>
          <a:effectRef idx="0">
            <a:schemeClr val="accent1"/>
          </a:effectRef>
          <a:fontRef idx="minor"/>
        </p:style>
      </p:sp>
      <p:sp>
        <p:nvSpPr>
          <p:cNvPr id="471" name="Line 32"/>
          <p:cNvSpPr/>
          <p:nvPr/>
        </p:nvSpPr>
        <p:spPr>
          <a:xfrm>
            <a:off x="4539960" y="4945320"/>
            <a:ext cx="1737360" cy="360"/>
          </a:xfrm>
          <a:prstGeom prst="line">
            <a:avLst/>
          </a:prstGeom>
          <a:ln w="12600">
            <a:solidFill>
              <a:srgbClr val="324857"/>
            </a:solidFill>
            <a:headEnd type="oval" w="med" len="med"/>
            <a:tailEnd type="oval" w="med" len="med"/>
          </a:ln>
        </p:spPr>
        <p:style>
          <a:lnRef idx="1">
            <a:schemeClr val="accent1"/>
          </a:lnRef>
          <a:fillRef idx="0">
            <a:schemeClr val="accent1"/>
          </a:fillRef>
          <a:effectRef idx="0">
            <a:schemeClr val="accent1"/>
          </a:effectRef>
          <a:fontRef idx="minor"/>
        </p:style>
      </p:sp>
      <p:sp>
        <p:nvSpPr>
          <p:cNvPr id="472" name="Line 33"/>
          <p:cNvSpPr/>
          <p:nvPr/>
        </p:nvSpPr>
        <p:spPr>
          <a:xfrm>
            <a:off x="4843080" y="5646240"/>
            <a:ext cx="1737360" cy="360"/>
          </a:xfrm>
          <a:prstGeom prst="line">
            <a:avLst/>
          </a:prstGeom>
          <a:ln w="12600">
            <a:solidFill>
              <a:srgbClr val="324857"/>
            </a:solidFill>
            <a:headEnd type="oval" w="med" len="med"/>
            <a:tailEnd type="oval" w="med" len="med"/>
          </a:ln>
        </p:spPr>
        <p:style>
          <a:lnRef idx="1">
            <a:schemeClr val="accent1"/>
          </a:lnRef>
          <a:fillRef idx="0">
            <a:schemeClr val="accent1"/>
          </a:fillRef>
          <a:effectRef idx="0">
            <a:schemeClr val="accent1"/>
          </a:effectRef>
          <a:fontRef idx="minor"/>
        </p:style>
      </p:sp>
      <p:grpSp>
        <p:nvGrpSpPr>
          <p:cNvPr id="473" name="Group 34"/>
          <p:cNvGrpSpPr/>
          <p:nvPr/>
        </p:nvGrpSpPr>
        <p:grpSpPr>
          <a:xfrm>
            <a:off x="3049200" y="4064400"/>
            <a:ext cx="390960" cy="390960"/>
            <a:chOff x="3049200" y="4064400"/>
            <a:chExt cx="390960" cy="390960"/>
          </a:xfrm>
        </p:grpSpPr>
        <p:sp>
          <p:nvSpPr>
            <p:cNvPr id="474" name="CustomShape 35"/>
            <p:cNvSpPr/>
            <p:nvPr/>
          </p:nvSpPr>
          <p:spPr>
            <a:xfrm>
              <a:off x="3147840" y="4163040"/>
              <a:ext cx="150480" cy="148680"/>
            </a:xfrm>
            <a:custGeom>
              <a:avLst/>
              <a:gdLst/>
              <a:ahLst/>
              <a:cxnLst/>
              <a:rect l="l" t="t" r="r" b="b"/>
              <a:pathLst>
                <a:path w="87" h="86">
                  <a:moveTo>
                    <a:pt x="58" y="0"/>
                  </a:moveTo>
                  <a:lnTo>
                    <a:pt x="29" y="0"/>
                  </a:lnTo>
                  <a:lnTo>
                    <a:pt x="29" y="29"/>
                  </a:lnTo>
                  <a:lnTo>
                    <a:pt x="0" y="29"/>
                  </a:lnTo>
                  <a:lnTo>
                    <a:pt x="0" y="58"/>
                  </a:lnTo>
                  <a:lnTo>
                    <a:pt x="29" y="58"/>
                  </a:lnTo>
                  <a:lnTo>
                    <a:pt x="29" y="86"/>
                  </a:lnTo>
                  <a:lnTo>
                    <a:pt x="58" y="86"/>
                  </a:lnTo>
                  <a:lnTo>
                    <a:pt x="58" y="58"/>
                  </a:lnTo>
                  <a:lnTo>
                    <a:pt x="87" y="58"/>
                  </a:lnTo>
                  <a:lnTo>
                    <a:pt x="87" y="29"/>
                  </a:lnTo>
                  <a:lnTo>
                    <a:pt x="58" y="29"/>
                  </a:lnTo>
                  <a:lnTo>
                    <a:pt x="58" y="0"/>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475" name="CustomShape 36"/>
            <p:cNvSpPr/>
            <p:nvPr/>
          </p:nvSpPr>
          <p:spPr>
            <a:xfrm>
              <a:off x="3049200" y="4064400"/>
              <a:ext cx="390960" cy="390960"/>
            </a:xfrm>
            <a:custGeom>
              <a:avLst/>
              <a:gdLst/>
              <a:ahLst/>
              <a:cxnLst/>
              <a:rect l="l" t="t" r="r" b="b"/>
              <a:pathLst>
                <a:path w="63" h="63">
                  <a:moveTo>
                    <a:pt x="62" y="54"/>
                  </a:moveTo>
                  <a:cubicBezTo>
                    <a:pt x="51" y="43"/>
                    <a:pt x="51" y="43"/>
                    <a:pt x="51" y="43"/>
                  </a:cubicBezTo>
                  <a:cubicBezTo>
                    <a:pt x="54" y="39"/>
                    <a:pt x="56" y="34"/>
                    <a:pt x="56" y="28"/>
                  </a:cubicBezTo>
                  <a:cubicBezTo>
                    <a:pt x="56" y="13"/>
                    <a:pt x="43" y="0"/>
                    <a:pt x="28" y="0"/>
                  </a:cubicBezTo>
                  <a:cubicBezTo>
                    <a:pt x="12" y="0"/>
                    <a:pt x="0" y="13"/>
                    <a:pt x="0" y="28"/>
                  </a:cubicBezTo>
                  <a:cubicBezTo>
                    <a:pt x="0" y="43"/>
                    <a:pt x="12" y="56"/>
                    <a:pt x="28" y="56"/>
                  </a:cubicBezTo>
                  <a:cubicBezTo>
                    <a:pt x="33" y="56"/>
                    <a:pt x="39" y="54"/>
                    <a:pt x="43" y="52"/>
                  </a:cubicBezTo>
                  <a:cubicBezTo>
                    <a:pt x="54" y="63"/>
                    <a:pt x="54" y="63"/>
                    <a:pt x="54" y="63"/>
                  </a:cubicBezTo>
                  <a:cubicBezTo>
                    <a:pt x="55" y="63"/>
                    <a:pt x="56" y="63"/>
                    <a:pt x="57" y="63"/>
                  </a:cubicBezTo>
                  <a:cubicBezTo>
                    <a:pt x="62" y="57"/>
                    <a:pt x="62" y="57"/>
                    <a:pt x="62" y="57"/>
                  </a:cubicBezTo>
                  <a:cubicBezTo>
                    <a:pt x="63" y="56"/>
                    <a:pt x="63" y="55"/>
                    <a:pt x="62" y="54"/>
                  </a:cubicBezTo>
                  <a:close/>
                  <a:moveTo>
                    <a:pt x="28" y="48"/>
                  </a:moveTo>
                  <a:cubicBezTo>
                    <a:pt x="17" y="48"/>
                    <a:pt x="8" y="39"/>
                    <a:pt x="8" y="28"/>
                  </a:cubicBezTo>
                  <a:cubicBezTo>
                    <a:pt x="8" y="17"/>
                    <a:pt x="17" y="8"/>
                    <a:pt x="28" y="8"/>
                  </a:cubicBezTo>
                  <a:cubicBezTo>
                    <a:pt x="39" y="8"/>
                    <a:pt x="48" y="17"/>
                    <a:pt x="48" y="28"/>
                  </a:cubicBezTo>
                  <a:cubicBezTo>
                    <a:pt x="48" y="39"/>
                    <a:pt x="39" y="48"/>
                    <a:pt x="28" y="48"/>
                  </a:cubicBezTo>
                  <a:close/>
                </a:path>
              </a:pathLst>
            </a:custGeom>
            <a:solidFill>
              <a:schemeClr val="bg1"/>
            </a:solidFill>
            <a:ln>
              <a:noFill/>
            </a:ln>
          </p:spPr>
          <p:style>
            <a:lnRef idx="0">
              <a:scrgbClr r="0" g="0" b="0"/>
            </a:lnRef>
            <a:fillRef idx="0">
              <a:scrgbClr r="0" g="0" b="0"/>
            </a:fillRef>
            <a:effectRef idx="0">
              <a:scrgbClr r="0" g="0" b="0"/>
            </a:effectRef>
            <a:fontRef idx="minor"/>
          </p:style>
        </p:sp>
      </p:grpSp>
      <p:grpSp>
        <p:nvGrpSpPr>
          <p:cNvPr id="476" name="Group 37"/>
          <p:cNvGrpSpPr/>
          <p:nvPr/>
        </p:nvGrpSpPr>
        <p:grpSpPr>
          <a:xfrm>
            <a:off x="3060000" y="5476320"/>
            <a:ext cx="373680" cy="373680"/>
            <a:chOff x="3060000" y="5476320"/>
            <a:chExt cx="373680" cy="373680"/>
          </a:xfrm>
        </p:grpSpPr>
        <p:sp>
          <p:nvSpPr>
            <p:cNvPr id="477" name="CustomShape 38"/>
            <p:cNvSpPr/>
            <p:nvPr/>
          </p:nvSpPr>
          <p:spPr>
            <a:xfrm>
              <a:off x="3302640" y="5719320"/>
              <a:ext cx="50400" cy="49320"/>
            </a:xfrm>
            <a:custGeom>
              <a:avLst/>
              <a:gdLst/>
              <a:ahLst/>
              <a:cxnLst/>
              <a:rect l="l" t="t" r="r" b="b"/>
              <a:pathLst>
                <a:path w="156" h="154">
                  <a:moveTo>
                    <a:pt x="78" y="0"/>
                  </a:moveTo>
                  <a:cubicBezTo>
                    <a:pt x="35" y="0"/>
                    <a:pt x="0" y="35"/>
                    <a:pt x="0" y="77"/>
                  </a:cubicBezTo>
                  <a:cubicBezTo>
                    <a:pt x="0" y="120"/>
                    <a:pt x="35" y="154"/>
                    <a:pt x="78" y="154"/>
                  </a:cubicBezTo>
                  <a:cubicBezTo>
                    <a:pt x="121" y="154"/>
                    <a:pt x="156" y="120"/>
                    <a:pt x="156" y="77"/>
                  </a:cubicBezTo>
                  <a:cubicBezTo>
                    <a:pt x="156" y="35"/>
                    <a:pt x="121" y="0"/>
                    <a:pt x="78" y="0"/>
                  </a:cubicBezTo>
                  <a:close/>
                  <a:moveTo>
                    <a:pt x="78" y="116"/>
                  </a:moveTo>
                  <a:cubicBezTo>
                    <a:pt x="56" y="116"/>
                    <a:pt x="39" y="98"/>
                    <a:pt x="39" y="77"/>
                  </a:cubicBezTo>
                  <a:cubicBezTo>
                    <a:pt x="39" y="56"/>
                    <a:pt x="56" y="39"/>
                    <a:pt x="78" y="39"/>
                  </a:cubicBezTo>
                  <a:cubicBezTo>
                    <a:pt x="99" y="39"/>
                    <a:pt x="117" y="56"/>
                    <a:pt x="117" y="77"/>
                  </a:cubicBezTo>
                  <a:cubicBezTo>
                    <a:pt x="117" y="98"/>
                    <a:pt x="99" y="116"/>
                    <a:pt x="78" y="116"/>
                  </a:cubicBez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478" name="CustomShape 39"/>
            <p:cNvSpPr/>
            <p:nvPr/>
          </p:nvSpPr>
          <p:spPr>
            <a:xfrm>
              <a:off x="3140640" y="5719320"/>
              <a:ext cx="50040" cy="49320"/>
            </a:xfrm>
            <a:custGeom>
              <a:avLst/>
              <a:gdLst/>
              <a:ahLst/>
              <a:cxnLst/>
              <a:rect l="l" t="t" r="r" b="b"/>
              <a:pathLst>
                <a:path w="155" h="154">
                  <a:moveTo>
                    <a:pt x="78" y="0"/>
                  </a:moveTo>
                  <a:cubicBezTo>
                    <a:pt x="35" y="0"/>
                    <a:pt x="0" y="35"/>
                    <a:pt x="0" y="77"/>
                  </a:cubicBezTo>
                  <a:cubicBezTo>
                    <a:pt x="0" y="120"/>
                    <a:pt x="35" y="154"/>
                    <a:pt x="78" y="154"/>
                  </a:cubicBezTo>
                  <a:cubicBezTo>
                    <a:pt x="121" y="154"/>
                    <a:pt x="155" y="120"/>
                    <a:pt x="155" y="77"/>
                  </a:cubicBezTo>
                  <a:cubicBezTo>
                    <a:pt x="155" y="35"/>
                    <a:pt x="121" y="0"/>
                    <a:pt x="78" y="0"/>
                  </a:cubicBezTo>
                  <a:close/>
                  <a:moveTo>
                    <a:pt x="78" y="116"/>
                  </a:moveTo>
                  <a:cubicBezTo>
                    <a:pt x="56" y="116"/>
                    <a:pt x="39" y="98"/>
                    <a:pt x="39" y="77"/>
                  </a:cubicBezTo>
                  <a:cubicBezTo>
                    <a:pt x="39" y="56"/>
                    <a:pt x="56" y="39"/>
                    <a:pt x="78" y="39"/>
                  </a:cubicBezTo>
                  <a:cubicBezTo>
                    <a:pt x="99" y="39"/>
                    <a:pt x="117" y="56"/>
                    <a:pt x="117" y="77"/>
                  </a:cubicBezTo>
                  <a:cubicBezTo>
                    <a:pt x="117" y="98"/>
                    <a:pt x="99" y="116"/>
                    <a:pt x="78" y="116"/>
                  </a:cubicBez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479" name="CustomShape 40"/>
            <p:cNvSpPr/>
            <p:nvPr/>
          </p:nvSpPr>
          <p:spPr>
            <a:xfrm>
              <a:off x="3209400" y="5713200"/>
              <a:ext cx="74880" cy="12240"/>
            </a:xfrm>
            <a:custGeom>
              <a:avLst/>
              <a:gdLst/>
              <a:ahLst/>
              <a:cxnLst/>
              <a:rect l="l" t="t" r="r" b="b"/>
              <a:pathLst>
                <a:path w="232" h="38">
                  <a:moveTo>
                    <a:pt x="213" y="0"/>
                  </a:moveTo>
                  <a:cubicBezTo>
                    <a:pt x="20" y="0"/>
                    <a:pt x="20" y="0"/>
                    <a:pt x="20" y="0"/>
                  </a:cubicBezTo>
                  <a:cubicBezTo>
                    <a:pt x="9" y="0"/>
                    <a:pt x="0" y="8"/>
                    <a:pt x="0" y="19"/>
                  </a:cubicBezTo>
                  <a:cubicBezTo>
                    <a:pt x="0" y="30"/>
                    <a:pt x="9" y="38"/>
                    <a:pt x="20" y="38"/>
                  </a:cubicBezTo>
                  <a:cubicBezTo>
                    <a:pt x="213" y="38"/>
                    <a:pt x="213" y="38"/>
                    <a:pt x="213" y="38"/>
                  </a:cubicBezTo>
                  <a:cubicBezTo>
                    <a:pt x="223" y="38"/>
                    <a:pt x="232" y="30"/>
                    <a:pt x="232" y="19"/>
                  </a:cubicBezTo>
                  <a:cubicBezTo>
                    <a:pt x="232" y="8"/>
                    <a:pt x="223" y="0"/>
                    <a:pt x="213" y="0"/>
                  </a:cubicBez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480" name="CustomShape 41"/>
            <p:cNvSpPr/>
            <p:nvPr/>
          </p:nvSpPr>
          <p:spPr>
            <a:xfrm>
              <a:off x="3209400" y="5738040"/>
              <a:ext cx="74880" cy="12240"/>
            </a:xfrm>
            <a:custGeom>
              <a:avLst/>
              <a:gdLst/>
              <a:ahLst/>
              <a:cxnLst/>
              <a:rect l="l" t="t" r="r" b="b"/>
              <a:pathLst>
                <a:path w="232" h="39">
                  <a:moveTo>
                    <a:pt x="213" y="0"/>
                  </a:moveTo>
                  <a:cubicBezTo>
                    <a:pt x="20" y="0"/>
                    <a:pt x="20" y="0"/>
                    <a:pt x="20" y="0"/>
                  </a:cubicBezTo>
                  <a:cubicBezTo>
                    <a:pt x="9" y="0"/>
                    <a:pt x="0" y="9"/>
                    <a:pt x="0" y="19"/>
                  </a:cubicBezTo>
                  <a:cubicBezTo>
                    <a:pt x="0" y="30"/>
                    <a:pt x="9" y="39"/>
                    <a:pt x="20" y="39"/>
                  </a:cubicBezTo>
                  <a:cubicBezTo>
                    <a:pt x="213" y="39"/>
                    <a:pt x="213" y="39"/>
                    <a:pt x="213" y="39"/>
                  </a:cubicBezTo>
                  <a:cubicBezTo>
                    <a:pt x="223" y="39"/>
                    <a:pt x="232" y="30"/>
                    <a:pt x="232" y="19"/>
                  </a:cubicBezTo>
                  <a:cubicBezTo>
                    <a:pt x="232" y="9"/>
                    <a:pt x="223" y="0"/>
                    <a:pt x="213" y="0"/>
                  </a:cubicBez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481" name="CustomShape 42"/>
            <p:cNvSpPr/>
            <p:nvPr/>
          </p:nvSpPr>
          <p:spPr>
            <a:xfrm>
              <a:off x="3153600" y="5607360"/>
              <a:ext cx="49320" cy="49320"/>
            </a:xfrm>
            <a:custGeom>
              <a:avLst/>
              <a:gdLst/>
              <a:ahLst/>
              <a:cxnLst/>
              <a:rect l="l" t="t" r="r" b="b"/>
              <a:pathLst>
                <a:path w="154" h="154">
                  <a:moveTo>
                    <a:pt x="135" y="0"/>
                  </a:moveTo>
                  <a:cubicBezTo>
                    <a:pt x="60" y="0"/>
                    <a:pt x="0" y="60"/>
                    <a:pt x="0" y="135"/>
                  </a:cubicBezTo>
                  <a:cubicBezTo>
                    <a:pt x="0" y="145"/>
                    <a:pt x="8" y="154"/>
                    <a:pt x="19" y="154"/>
                  </a:cubicBezTo>
                  <a:cubicBezTo>
                    <a:pt x="30" y="154"/>
                    <a:pt x="38" y="145"/>
                    <a:pt x="38" y="135"/>
                  </a:cubicBezTo>
                  <a:cubicBezTo>
                    <a:pt x="38" y="81"/>
                    <a:pt x="82" y="38"/>
                    <a:pt x="135" y="38"/>
                  </a:cubicBezTo>
                  <a:cubicBezTo>
                    <a:pt x="145" y="38"/>
                    <a:pt x="154" y="30"/>
                    <a:pt x="154" y="19"/>
                  </a:cubicBezTo>
                  <a:cubicBezTo>
                    <a:pt x="154" y="8"/>
                    <a:pt x="145" y="0"/>
                    <a:pt x="135" y="0"/>
                  </a:cubicBez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482" name="CustomShape 43"/>
            <p:cNvSpPr/>
            <p:nvPr/>
          </p:nvSpPr>
          <p:spPr>
            <a:xfrm>
              <a:off x="3060000" y="5476320"/>
              <a:ext cx="373680" cy="373680"/>
            </a:xfrm>
            <a:custGeom>
              <a:avLst/>
              <a:gdLst/>
              <a:ahLst/>
              <a:cxnLst/>
              <a:rect l="l" t="t" r="r" b="b"/>
              <a:pathLst>
                <a:path w="1159" h="1159">
                  <a:moveTo>
                    <a:pt x="1081" y="316"/>
                  </a:moveTo>
                  <a:cubicBezTo>
                    <a:pt x="1081" y="154"/>
                    <a:pt x="1081" y="154"/>
                    <a:pt x="1081" y="154"/>
                  </a:cubicBezTo>
                  <a:cubicBezTo>
                    <a:pt x="1081" y="69"/>
                    <a:pt x="1012" y="0"/>
                    <a:pt x="927" y="0"/>
                  </a:cubicBezTo>
                  <a:cubicBezTo>
                    <a:pt x="232" y="0"/>
                    <a:pt x="232" y="0"/>
                    <a:pt x="232" y="0"/>
                  </a:cubicBezTo>
                  <a:cubicBezTo>
                    <a:pt x="147" y="0"/>
                    <a:pt x="77" y="69"/>
                    <a:pt x="77" y="154"/>
                  </a:cubicBezTo>
                  <a:cubicBezTo>
                    <a:pt x="77" y="316"/>
                    <a:pt x="77" y="316"/>
                    <a:pt x="77" y="316"/>
                  </a:cubicBezTo>
                  <a:cubicBezTo>
                    <a:pt x="32" y="332"/>
                    <a:pt x="0" y="374"/>
                    <a:pt x="0" y="425"/>
                  </a:cubicBezTo>
                  <a:cubicBezTo>
                    <a:pt x="0" y="618"/>
                    <a:pt x="0" y="618"/>
                    <a:pt x="0" y="618"/>
                  </a:cubicBezTo>
                  <a:cubicBezTo>
                    <a:pt x="0" y="668"/>
                    <a:pt x="32" y="711"/>
                    <a:pt x="77" y="727"/>
                  </a:cubicBezTo>
                  <a:cubicBezTo>
                    <a:pt x="77" y="978"/>
                    <a:pt x="77" y="978"/>
                    <a:pt x="77" y="978"/>
                  </a:cubicBezTo>
                  <a:cubicBezTo>
                    <a:pt x="77" y="1078"/>
                    <a:pt x="155" y="1159"/>
                    <a:pt x="251" y="1159"/>
                  </a:cubicBezTo>
                  <a:cubicBezTo>
                    <a:pt x="325" y="1159"/>
                    <a:pt x="388" y="1110"/>
                    <a:pt x="413" y="1042"/>
                  </a:cubicBezTo>
                  <a:cubicBezTo>
                    <a:pt x="746" y="1042"/>
                    <a:pt x="746" y="1042"/>
                    <a:pt x="746" y="1042"/>
                  </a:cubicBezTo>
                  <a:cubicBezTo>
                    <a:pt x="771" y="1110"/>
                    <a:pt x="834" y="1159"/>
                    <a:pt x="908" y="1159"/>
                  </a:cubicBezTo>
                  <a:cubicBezTo>
                    <a:pt x="1003" y="1159"/>
                    <a:pt x="1081" y="1078"/>
                    <a:pt x="1081" y="978"/>
                  </a:cubicBezTo>
                  <a:cubicBezTo>
                    <a:pt x="1081" y="727"/>
                    <a:pt x="1081" y="727"/>
                    <a:pt x="1081" y="727"/>
                  </a:cubicBezTo>
                  <a:cubicBezTo>
                    <a:pt x="1126" y="711"/>
                    <a:pt x="1159" y="668"/>
                    <a:pt x="1159" y="618"/>
                  </a:cubicBezTo>
                  <a:cubicBezTo>
                    <a:pt x="1159" y="425"/>
                    <a:pt x="1159" y="425"/>
                    <a:pt x="1159" y="425"/>
                  </a:cubicBezTo>
                  <a:cubicBezTo>
                    <a:pt x="1159" y="374"/>
                    <a:pt x="1126" y="332"/>
                    <a:pt x="1081" y="316"/>
                  </a:cubicBezTo>
                  <a:close/>
                  <a:moveTo>
                    <a:pt x="1081" y="618"/>
                  </a:moveTo>
                  <a:cubicBezTo>
                    <a:pt x="1081" y="639"/>
                    <a:pt x="1064" y="657"/>
                    <a:pt x="1043" y="657"/>
                  </a:cubicBezTo>
                  <a:cubicBezTo>
                    <a:pt x="1004" y="657"/>
                    <a:pt x="1004" y="657"/>
                    <a:pt x="1004" y="657"/>
                  </a:cubicBezTo>
                  <a:cubicBezTo>
                    <a:pt x="1004" y="978"/>
                    <a:pt x="1004" y="978"/>
                    <a:pt x="1004" y="978"/>
                  </a:cubicBezTo>
                  <a:cubicBezTo>
                    <a:pt x="1004" y="1035"/>
                    <a:pt x="961" y="1081"/>
                    <a:pt x="908" y="1081"/>
                  </a:cubicBezTo>
                  <a:cubicBezTo>
                    <a:pt x="855" y="1081"/>
                    <a:pt x="811" y="1035"/>
                    <a:pt x="811" y="978"/>
                  </a:cubicBezTo>
                  <a:cubicBezTo>
                    <a:pt x="811" y="965"/>
                    <a:pt x="811" y="965"/>
                    <a:pt x="811" y="965"/>
                  </a:cubicBezTo>
                  <a:cubicBezTo>
                    <a:pt x="347" y="965"/>
                    <a:pt x="347" y="965"/>
                    <a:pt x="347" y="965"/>
                  </a:cubicBezTo>
                  <a:cubicBezTo>
                    <a:pt x="347" y="978"/>
                    <a:pt x="347" y="978"/>
                    <a:pt x="347" y="978"/>
                  </a:cubicBezTo>
                  <a:cubicBezTo>
                    <a:pt x="347" y="1035"/>
                    <a:pt x="304" y="1081"/>
                    <a:pt x="251" y="1081"/>
                  </a:cubicBezTo>
                  <a:cubicBezTo>
                    <a:pt x="198" y="1081"/>
                    <a:pt x="155" y="1035"/>
                    <a:pt x="155" y="978"/>
                  </a:cubicBezTo>
                  <a:cubicBezTo>
                    <a:pt x="155" y="657"/>
                    <a:pt x="155" y="657"/>
                    <a:pt x="155" y="657"/>
                  </a:cubicBezTo>
                  <a:cubicBezTo>
                    <a:pt x="116" y="657"/>
                    <a:pt x="116" y="657"/>
                    <a:pt x="116" y="657"/>
                  </a:cubicBezTo>
                  <a:cubicBezTo>
                    <a:pt x="94" y="657"/>
                    <a:pt x="77" y="639"/>
                    <a:pt x="77" y="618"/>
                  </a:cubicBezTo>
                  <a:cubicBezTo>
                    <a:pt x="77" y="425"/>
                    <a:pt x="77" y="425"/>
                    <a:pt x="77" y="425"/>
                  </a:cubicBezTo>
                  <a:cubicBezTo>
                    <a:pt x="77" y="403"/>
                    <a:pt x="94" y="386"/>
                    <a:pt x="116" y="386"/>
                  </a:cubicBezTo>
                  <a:cubicBezTo>
                    <a:pt x="154" y="386"/>
                    <a:pt x="154" y="386"/>
                    <a:pt x="154" y="386"/>
                  </a:cubicBezTo>
                  <a:cubicBezTo>
                    <a:pt x="154" y="270"/>
                    <a:pt x="154" y="270"/>
                    <a:pt x="154" y="270"/>
                  </a:cubicBezTo>
                  <a:cubicBezTo>
                    <a:pt x="154" y="193"/>
                    <a:pt x="193" y="155"/>
                    <a:pt x="270" y="155"/>
                  </a:cubicBezTo>
                  <a:cubicBezTo>
                    <a:pt x="348" y="155"/>
                    <a:pt x="811" y="155"/>
                    <a:pt x="888" y="155"/>
                  </a:cubicBezTo>
                  <a:cubicBezTo>
                    <a:pt x="965" y="155"/>
                    <a:pt x="1004" y="193"/>
                    <a:pt x="1004" y="270"/>
                  </a:cubicBezTo>
                  <a:cubicBezTo>
                    <a:pt x="1004" y="386"/>
                    <a:pt x="1004" y="386"/>
                    <a:pt x="1004" y="386"/>
                  </a:cubicBezTo>
                  <a:cubicBezTo>
                    <a:pt x="1043" y="386"/>
                    <a:pt x="1043" y="386"/>
                    <a:pt x="1043" y="386"/>
                  </a:cubicBezTo>
                  <a:cubicBezTo>
                    <a:pt x="1064" y="386"/>
                    <a:pt x="1081" y="403"/>
                    <a:pt x="1081" y="425"/>
                  </a:cubicBezTo>
                  <a:lnTo>
                    <a:pt x="1081" y="618"/>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483" name="CustomShape 44"/>
            <p:cNvSpPr/>
            <p:nvPr/>
          </p:nvSpPr>
          <p:spPr>
            <a:xfrm>
              <a:off x="3128400" y="5582160"/>
              <a:ext cx="236520" cy="111960"/>
            </a:xfrm>
            <a:custGeom>
              <a:avLst/>
              <a:gdLst/>
              <a:ahLst/>
              <a:cxnLst/>
              <a:rect l="l" t="t" r="r" b="b"/>
              <a:pathLst>
                <a:path w="734" h="348">
                  <a:moveTo>
                    <a:pt x="638" y="0"/>
                  </a:moveTo>
                  <a:cubicBezTo>
                    <a:pt x="97" y="0"/>
                    <a:pt x="97" y="0"/>
                    <a:pt x="97" y="0"/>
                  </a:cubicBezTo>
                  <a:cubicBezTo>
                    <a:pt x="44" y="0"/>
                    <a:pt x="0" y="44"/>
                    <a:pt x="0" y="97"/>
                  </a:cubicBezTo>
                  <a:cubicBezTo>
                    <a:pt x="0" y="251"/>
                    <a:pt x="0" y="251"/>
                    <a:pt x="0" y="251"/>
                  </a:cubicBezTo>
                  <a:cubicBezTo>
                    <a:pt x="0" y="305"/>
                    <a:pt x="44" y="348"/>
                    <a:pt x="97" y="348"/>
                  </a:cubicBezTo>
                  <a:cubicBezTo>
                    <a:pt x="638" y="348"/>
                    <a:pt x="638" y="348"/>
                    <a:pt x="638" y="348"/>
                  </a:cubicBezTo>
                  <a:cubicBezTo>
                    <a:pt x="691" y="348"/>
                    <a:pt x="734" y="305"/>
                    <a:pt x="734" y="251"/>
                  </a:cubicBezTo>
                  <a:cubicBezTo>
                    <a:pt x="734" y="97"/>
                    <a:pt x="734" y="97"/>
                    <a:pt x="734" y="97"/>
                  </a:cubicBezTo>
                  <a:cubicBezTo>
                    <a:pt x="734" y="44"/>
                    <a:pt x="691" y="0"/>
                    <a:pt x="638" y="0"/>
                  </a:cubicBezTo>
                  <a:close/>
                  <a:moveTo>
                    <a:pt x="696" y="251"/>
                  </a:moveTo>
                  <a:cubicBezTo>
                    <a:pt x="696" y="283"/>
                    <a:pt x="670" y="309"/>
                    <a:pt x="638" y="309"/>
                  </a:cubicBezTo>
                  <a:cubicBezTo>
                    <a:pt x="97" y="309"/>
                    <a:pt x="97" y="309"/>
                    <a:pt x="97" y="309"/>
                  </a:cubicBezTo>
                  <a:cubicBezTo>
                    <a:pt x="65" y="309"/>
                    <a:pt x="39" y="283"/>
                    <a:pt x="39" y="251"/>
                  </a:cubicBezTo>
                  <a:cubicBezTo>
                    <a:pt x="39" y="97"/>
                    <a:pt x="39" y="97"/>
                    <a:pt x="39" y="97"/>
                  </a:cubicBezTo>
                  <a:cubicBezTo>
                    <a:pt x="39" y="65"/>
                    <a:pt x="65" y="39"/>
                    <a:pt x="97" y="39"/>
                  </a:cubicBezTo>
                  <a:cubicBezTo>
                    <a:pt x="638" y="39"/>
                    <a:pt x="638" y="39"/>
                    <a:pt x="638" y="39"/>
                  </a:cubicBezTo>
                  <a:cubicBezTo>
                    <a:pt x="670" y="39"/>
                    <a:pt x="696" y="65"/>
                    <a:pt x="696" y="97"/>
                  </a:cubicBezTo>
                  <a:lnTo>
                    <a:pt x="696" y="251"/>
                  </a:lnTo>
                  <a:close/>
                </a:path>
              </a:pathLst>
            </a:custGeom>
            <a:solidFill>
              <a:schemeClr val="bg1"/>
            </a:solidFill>
            <a:ln>
              <a:noFill/>
            </a:ln>
          </p:spPr>
          <p:style>
            <a:lnRef idx="0">
              <a:scrgbClr r="0" g="0" b="0"/>
            </a:lnRef>
            <a:fillRef idx="0">
              <a:scrgbClr r="0" g="0" b="0"/>
            </a:fillRef>
            <a:effectRef idx="0">
              <a:scrgbClr r="0" g="0" b="0"/>
            </a:effectRef>
            <a:fontRef idx="minor"/>
          </p:style>
        </p:sp>
      </p:grpSp>
      <p:sp>
        <p:nvSpPr>
          <p:cNvPr id="484" name="CustomShape 45"/>
          <p:cNvSpPr/>
          <p:nvPr/>
        </p:nvSpPr>
        <p:spPr>
          <a:xfrm>
            <a:off x="3066480" y="4776840"/>
            <a:ext cx="356400" cy="356400"/>
          </a:xfrm>
          <a:custGeom>
            <a:avLst/>
            <a:gdLst/>
            <a:ahLst/>
            <a:cxnLst/>
            <a:rect l="l" t="t" r="r" b="b"/>
            <a:pathLst>
              <a:path w="64" h="64">
                <a:moveTo>
                  <a:pt x="32" y="0"/>
                </a:moveTo>
                <a:cubicBezTo>
                  <a:pt x="14" y="0"/>
                  <a:pt x="0" y="14"/>
                  <a:pt x="0" y="32"/>
                </a:cubicBezTo>
                <a:cubicBezTo>
                  <a:pt x="0" y="50"/>
                  <a:pt x="14" y="64"/>
                  <a:pt x="32" y="64"/>
                </a:cubicBezTo>
                <a:cubicBezTo>
                  <a:pt x="50" y="64"/>
                  <a:pt x="64" y="50"/>
                  <a:pt x="64" y="32"/>
                </a:cubicBezTo>
                <a:cubicBezTo>
                  <a:pt x="64" y="14"/>
                  <a:pt x="50" y="0"/>
                  <a:pt x="32" y="0"/>
                </a:cubicBezTo>
                <a:close/>
                <a:moveTo>
                  <a:pt x="47" y="53"/>
                </a:moveTo>
                <a:cubicBezTo>
                  <a:pt x="32" y="42"/>
                  <a:pt x="32" y="42"/>
                  <a:pt x="32" y="42"/>
                </a:cubicBezTo>
                <a:cubicBezTo>
                  <a:pt x="17" y="53"/>
                  <a:pt x="17" y="53"/>
                  <a:pt x="17" y="53"/>
                </a:cubicBezTo>
                <a:cubicBezTo>
                  <a:pt x="23" y="35"/>
                  <a:pt x="23" y="35"/>
                  <a:pt x="23" y="35"/>
                </a:cubicBezTo>
                <a:cubicBezTo>
                  <a:pt x="8" y="24"/>
                  <a:pt x="8" y="24"/>
                  <a:pt x="8" y="24"/>
                </a:cubicBezTo>
                <a:cubicBezTo>
                  <a:pt x="26" y="24"/>
                  <a:pt x="26" y="24"/>
                  <a:pt x="26" y="24"/>
                </a:cubicBezTo>
                <a:cubicBezTo>
                  <a:pt x="32" y="7"/>
                  <a:pt x="32" y="7"/>
                  <a:pt x="32" y="7"/>
                </a:cubicBezTo>
                <a:cubicBezTo>
                  <a:pt x="38" y="24"/>
                  <a:pt x="38" y="24"/>
                  <a:pt x="38" y="24"/>
                </a:cubicBezTo>
                <a:cubicBezTo>
                  <a:pt x="56" y="24"/>
                  <a:pt x="56" y="24"/>
                  <a:pt x="56" y="24"/>
                </a:cubicBezTo>
                <a:cubicBezTo>
                  <a:pt x="41" y="35"/>
                  <a:pt x="41" y="35"/>
                  <a:pt x="41" y="35"/>
                </a:cubicBezTo>
                <a:lnTo>
                  <a:pt x="47" y="53"/>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485" name="CustomShape 46"/>
          <p:cNvSpPr/>
          <p:nvPr/>
        </p:nvSpPr>
        <p:spPr>
          <a:xfrm>
            <a:off x="3035520" y="2613600"/>
            <a:ext cx="376560" cy="376560"/>
          </a:xfrm>
          <a:custGeom>
            <a:avLst/>
            <a:gdLst/>
            <a:ahLst/>
            <a:cxnLst/>
            <a:rect l="l" t="t" r="r" b="b"/>
            <a:pathLst>
              <a:path w="21600" h="21579">
                <a:moveTo>
                  <a:pt x="21599" y="9391"/>
                </a:moveTo>
                <a:cubicBezTo>
                  <a:pt x="21599" y="9887"/>
                  <a:pt x="21472" y="10321"/>
                  <a:pt x="21218" y="10697"/>
                </a:cubicBezTo>
                <a:cubicBezTo>
                  <a:pt x="20963" y="11072"/>
                  <a:pt x="20647" y="11313"/>
                  <a:pt x="20263" y="11427"/>
                </a:cubicBezTo>
                <a:lnTo>
                  <a:pt x="20263" y="16610"/>
                </a:lnTo>
                <a:cubicBezTo>
                  <a:pt x="20263" y="17200"/>
                  <a:pt x="20087" y="17708"/>
                  <a:pt x="19729" y="18128"/>
                </a:cubicBezTo>
                <a:cubicBezTo>
                  <a:pt x="19374" y="18550"/>
                  <a:pt x="18951" y="18758"/>
                  <a:pt x="18459" y="18758"/>
                </a:cubicBezTo>
                <a:cubicBezTo>
                  <a:pt x="17927" y="18122"/>
                  <a:pt x="17286" y="17505"/>
                  <a:pt x="16537" y="16904"/>
                </a:cubicBezTo>
                <a:cubicBezTo>
                  <a:pt x="15785" y="16305"/>
                  <a:pt x="14980" y="15756"/>
                  <a:pt x="14116" y="15254"/>
                </a:cubicBezTo>
                <a:cubicBezTo>
                  <a:pt x="13254" y="14755"/>
                  <a:pt x="12363" y="14324"/>
                  <a:pt x="11449" y="13969"/>
                </a:cubicBezTo>
                <a:cubicBezTo>
                  <a:pt x="10536" y="13614"/>
                  <a:pt x="9648" y="13379"/>
                  <a:pt x="8788" y="13267"/>
                </a:cubicBezTo>
                <a:cubicBezTo>
                  <a:pt x="8453" y="13379"/>
                  <a:pt x="8179" y="13564"/>
                  <a:pt x="7968" y="13828"/>
                </a:cubicBezTo>
                <a:cubicBezTo>
                  <a:pt x="7758" y="14092"/>
                  <a:pt x="7613" y="14386"/>
                  <a:pt x="7535" y="14706"/>
                </a:cubicBezTo>
                <a:cubicBezTo>
                  <a:pt x="7457" y="15028"/>
                  <a:pt x="7449" y="15360"/>
                  <a:pt x="7510" y="15698"/>
                </a:cubicBezTo>
                <a:cubicBezTo>
                  <a:pt x="7574" y="16035"/>
                  <a:pt x="7719" y="16340"/>
                  <a:pt x="7946" y="16610"/>
                </a:cubicBezTo>
                <a:cubicBezTo>
                  <a:pt x="7750" y="16992"/>
                  <a:pt x="7660" y="17347"/>
                  <a:pt x="7677" y="17673"/>
                </a:cubicBezTo>
                <a:cubicBezTo>
                  <a:pt x="7692" y="17993"/>
                  <a:pt x="7772" y="18307"/>
                  <a:pt x="7917" y="18606"/>
                </a:cubicBezTo>
                <a:cubicBezTo>
                  <a:pt x="8059" y="18908"/>
                  <a:pt x="8255" y="19193"/>
                  <a:pt x="8497" y="19469"/>
                </a:cubicBezTo>
                <a:cubicBezTo>
                  <a:pt x="8737" y="19745"/>
                  <a:pt x="8996" y="20021"/>
                  <a:pt x="9271" y="20291"/>
                </a:cubicBezTo>
                <a:cubicBezTo>
                  <a:pt x="9114" y="20696"/>
                  <a:pt x="8842" y="21001"/>
                  <a:pt x="8455" y="21212"/>
                </a:cubicBezTo>
                <a:cubicBezTo>
                  <a:pt x="8069" y="21423"/>
                  <a:pt x="7655" y="21541"/>
                  <a:pt x="7212" y="21570"/>
                </a:cubicBezTo>
                <a:cubicBezTo>
                  <a:pt x="6771" y="21599"/>
                  <a:pt x="6340" y="21550"/>
                  <a:pt x="5917" y="21423"/>
                </a:cubicBezTo>
                <a:cubicBezTo>
                  <a:pt x="5496" y="21294"/>
                  <a:pt x="5163" y="21092"/>
                  <a:pt x="4923" y="20810"/>
                </a:cubicBezTo>
                <a:cubicBezTo>
                  <a:pt x="4781" y="20241"/>
                  <a:pt x="4624" y="19657"/>
                  <a:pt x="4453" y="19055"/>
                </a:cubicBezTo>
                <a:cubicBezTo>
                  <a:pt x="4281" y="18453"/>
                  <a:pt x="4139" y="17843"/>
                  <a:pt x="4032" y="17224"/>
                </a:cubicBezTo>
                <a:cubicBezTo>
                  <a:pt x="3921" y="16599"/>
                  <a:pt x="3868" y="15953"/>
                  <a:pt x="3868" y="15281"/>
                </a:cubicBezTo>
                <a:cubicBezTo>
                  <a:pt x="3868" y="14615"/>
                  <a:pt x="3961" y="13905"/>
                  <a:pt x="4149" y="13153"/>
                </a:cubicBezTo>
                <a:lnTo>
                  <a:pt x="1804" y="13153"/>
                </a:lnTo>
                <a:cubicBezTo>
                  <a:pt x="1312" y="13153"/>
                  <a:pt x="888" y="12945"/>
                  <a:pt x="533" y="12522"/>
                </a:cubicBezTo>
                <a:cubicBezTo>
                  <a:pt x="176" y="12100"/>
                  <a:pt x="0" y="11592"/>
                  <a:pt x="0" y="10990"/>
                </a:cubicBezTo>
                <a:lnTo>
                  <a:pt x="0" y="7774"/>
                </a:lnTo>
                <a:cubicBezTo>
                  <a:pt x="0" y="7184"/>
                  <a:pt x="176" y="6676"/>
                  <a:pt x="526" y="6245"/>
                </a:cubicBezTo>
                <a:cubicBezTo>
                  <a:pt x="878" y="5819"/>
                  <a:pt x="1304" y="5605"/>
                  <a:pt x="1804" y="5605"/>
                </a:cubicBezTo>
                <a:lnTo>
                  <a:pt x="7652" y="5605"/>
                </a:lnTo>
                <a:cubicBezTo>
                  <a:pt x="8551" y="5605"/>
                  <a:pt x="9508" y="5449"/>
                  <a:pt x="10524" y="5135"/>
                </a:cubicBezTo>
                <a:cubicBezTo>
                  <a:pt x="11540" y="4821"/>
                  <a:pt x="12536" y="4399"/>
                  <a:pt x="13511" y="3873"/>
                </a:cubicBezTo>
                <a:cubicBezTo>
                  <a:pt x="14488" y="3342"/>
                  <a:pt x="15408" y="2744"/>
                  <a:pt x="16272" y="2071"/>
                </a:cubicBezTo>
                <a:cubicBezTo>
                  <a:pt x="17134" y="1405"/>
                  <a:pt x="17864" y="713"/>
                  <a:pt x="18459" y="0"/>
                </a:cubicBezTo>
                <a:cubicBezTo>
                  <a:pt x="18951" y="0"/>
                  <a:pt x="19374" y="214"/>
                  <a:pt x="19729" y="633"/>
                </a:cubicBezTo>
                <a:cubicBezTo>
                  <a:pt x="20087" y="1056"/>
                  <a:pt x="20263" y="1567"/>
                  <a:pt x="20263" y="2165"/>
                </a:cubicBezTo>
                <a:lnTo>
                  <a:pt x="20263" y="7334"/>
                </a:lnTo>
                <a:cubicBezTo>
                  <a:pt x="20647" y="7445"/>
                  <a:pt x="20963" y="7692"/>
                  <a:pt x="21218" y="8070"/>
                </a:cubicBezTo>
                <a:cubicBezTo>
                  <a:pt x="21472" y="8454"/>
                  <a:pt x="21599" y="8895"/>
                  <a:pt x="21599" y="9391"/>
                </a:cubicBezTo>
                <a:moveTo>
                  <a:pt x="18459" y="2855"/>
                </a:moveTo>
                <a:cubicBezTo>
                  <a:pt x="17864" y="3407"/>
                  <a:pt x="17215" y="3941"/>
                  <a:pt x="16512" y="4451"/>
                </a:cubicBezTo>
                <a:cubicBezTo>
                  <a:pt x="15810" y="4962"/>
                  <a:pt x="15065" y="5423"/>
                  <a:pt x="14280" y="5834"/>
                </a:cubicBezTo>
                <a:cubicBezTo>
                  <a:pt x="13494" y="6245"/>
                  <a:pt x="12693" y="6609"/>
                  <a:pt x="11878" y="6923"/>
                </a:cubicBezTo>
                <a:cubicBezTo>
                  <a:pt x="11060" y="7237"/>
                  <a:pt x="10255" y="7462"/>
                  <a:pt x="9457" y="7603"/>
                </a:cubicBezTo>
                <a:lnTo>
                  <a:pt x="9457" y="11172"/>
                </a:lnTo>
                <a:cubicBezTo>
                  <a:pt x="10255" y="11325"/>
                  <a:pt x="11060" y="11554"/>
                  <a:pt x="11878" y="11862"/>
                </a:cubicBezTo>
                <a:cubicBezTo>
                  <a:pt x="12693" y="12170"/>
                  <a:pt x="13494" y="12537"/>
                  <a:pt x="14280" y="12956"/>
                </a:cubicBezTo>
                <a:cubicBezTo>
                  <a:pt x="15065" y="13379"/>
                  <a:pt x="15812" y="13843"/>
                  <a:pt x="16524" y="14347"/>
                </a:cubicBezTo>
                <a:cubicBezTo>
                  <a:pt x="17234" y="14855"/>
                  <a:pt x="17881" y="15380"/>
                  <a:pt x="18459" y="15920"/>
                </a:cubicBezTo>
                <a:lnTo>
                  <a:pt x="18459" y="2855"/>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486" name="CustomShape 47"/>
          <p:cNvSpPr/>
          <p:nvPr/>
        </p:nvSpPr>
        <p:spPr>
          <a:xfrm>
            <a:off x="3047760" y="3334320"/>
            <a:ext cx="371160" cy="372960"/>
          </a:xfrm>
          <a:custGeom>
            <a:avLst/>
            <a:gdLst/>
            <a:ahLst/>
            <a:cxnLst/>
            <a:rect l="l" t="t" r="r" b="b"/>
            <a:pathLst>
              <a:path w="21600" h="21600">
                <a:moveTo>
                  <a:pt x="10792" y="0"/>
                </a:moveTo>
                <a:cubicBezTo>
                  <a:pt x="12101" y="0"/>
                  <a:pt x="13398" y="296"/>
                  <a:pt x="14685" y="897"/>
                </a:cubicBezTo>
                <a:cubicBezTo>
                  <a:pt x="15972" y="1496"/>
                  <a:pt x="17128" y="2309"/>
                  <a:pt x="18152" y="3337"/>
                </a:cubicBezTo>
                <a:cubicBezTo>
                  <a:pt x="19173" y="4365"/>
                  <a:pt x="20002" y="5565"/>
                  <a:pt x="20642" y="6941"/>
                </a:cubicBezTo>
                <a:cubicBezTo>
                  <a:pt x="21277" y="8313"/>
                  <a:pt x="21599" y="9784"/>
                  <a:pt x="21599" y="11354"/>
                </a:cubicBezTo>
                <a:cubicBezTo>
                  <a:pt x="21599" y="12995"/>
                  <a:pt x="21305" y="14571"/>
                  <a:pt x="20722" y="16085"/>
                </a:cubicBezTo>
                <a:lnTo>
                  <a:pt x="20416" y="16895"/>
                </a:lnTo>
                <a:lnTo>
                  <a:pt x="18455" y="17245"/>
                </a:lnTo>
                <a:cubicBezTo>
                  <a:pt x="18253" y="18183"/>
                  <a:pt x="17836" y="18965"/>
                  <a:pt x="17210" y="19589"/>
                </a:cubicBezTo>
                <a:cubicBezTo>
                  <a:pt x="16584" y="20207"/>
                  <a:pt x="15843" y="20521"/>
                  <a:pt x="14996" y="20521"/>
                </a:cubicBezTo>
                <a:lnTo>
                  <a:pt x="14996" y="21074"/>
                </a:lnTo>
                <a:cubicBezTo>
                  <a:pt x="14996" y="21218"/>
                  <a:pt x="14953" y="21343"/>
                  <a:pt x="14862" y="21447"/>
                </a:cubicBezTo>
                <a:cubicBezTo>
                  <a:pt x="14770" y="21549"/>
                  <a:pt x="14664" y="21599"/>
                  <a:pt x="14534" y="21599"/>
                </a:cubicBezTo>
                <a:lnTo>
                  <a:pt x="13633" y="21599"/>
                </a:lnTo>
                <a:cubicBezTo>
                  <a:pt x="13513" y="21599"/>
                  <a:pt x="13407" y="21549"/>
                  <a:pt x="13322" y="21447"/>
                </a:cubicBezTo>
                <a:cubicBezTo>
                  <a:pt x="13238" y="21343"/>
                  <a:pt x="13193" y="21218"/>
                  <a:pt x="13193" y="21074"/>
                </a:cubicBezTo>
                <a:lnTo>
                  <a:pt x="13193" y="11354"/>
                </a:lnTo>
                <a:cubicBezTo>
                  <a:pt x="13193" y="11210"/>
                  <a:pt x="13238" y="11081"/>
                  <a:pt x="13322" y="10970"/>
                </a:cubicBezTo>
                <a:cubicBezTo>
                  <a:pt x="13407" y="10857"/>
                  <a:pt x="13513" y="10798"/>
                  <a:pt x="13633" y="10798"/>
                </a:cubicBezTo>
                <a:lnTo>
                  <a:pt x="14534" y="10798"/>
                </a:lnTo>
                <a:cubicBezTo>
                  <a:pt x="14654" y="10798"/>
                  <a:pt x="14763" y="10857"/>
                  <a:pt x="14857" y="10970"/>
                </a:cubicBezTo>
                <a:cubicBezTo>
                  <a:pt x="14949" y="11081"/>
                  <a:pt x="14996" y="11210"/>
                  <a:pt x="14996" y="11354"/>
                </a:cubicBezTo>
                <a:lnTo>
                  <a:pt x="14996" y="11880"/>
                </a:lnTo>
                <a:cubicBezTo>
                  <a:pt x="15655" y="11880"/>
                  <a:pt x="16262" y="12077"/>
                  <a:pt x="16810" y="12476"/>
                </a:cubicBezTo>
                <a:cubicBezTo>
                  <a:pt x="17359" y="12874"/>
                  <a:pt x="17787" y="13396"/>
                  <a:pt x="18095" y="14046"/>
                </a:cubicBezTo>
                <a:lnTo>
                  <a:pt x="18533" y="13947"/>
                </a:lnTo>
                <a:cubicBezTo>
                  <a:pt x="18782" y="13136"/>
                  <a:pt x="18900" y="12272"/>
                  <a:pt x="18893" y="11354"/>
                </a:cubicBezTo>
                <a:cubicBezTo>
                  <a:pt x="18893" y="10228"/>
                  <a:pt x="18648" y="9177"/>
                  <a:pt x="18156" y="8194"/>
                </a:cubicBezTo>
                <a:cubicBezTo>
                  <a:pt x="17665" y="7220"/>
                  <a:pt x="17024" y="6362"/>
                  <a:pt x="16238" y="5622"/>
                </a:cubicBezTo>
                <a:cubicBezTo>
                  <a:pt x="15455" y="4882"/>
                  <a:pt x="14584" y="4300"/>
                  <a:pt x="13621" y="3877"/>
                </a:cubicBezTo>
                <a:cubicBezTo>
                  <a:pt x="12659" y="3456"/>
                  <a:pt x="11717" y="3241"/>
                  <a:pt x="10792" y="3241"/>
                </a:cubicBezTo>
                <a:cubicBezTo>
                  <a:pt x="9868" y="3241"/>
                  <a:pt x="8929" y="3456"/>
                  <a:pt x="7971" y="3877"/>
                </a:cubicBezTo>
                <a:cubicBezTo>
                  <a:pt x="7015" y="4300"/>
                  <a:pt x="6140" y="4879"/>
                  <a:pt x="5358" y="5608"/>
                </a:cubicBezTo>
                <a:cubicBezTo>
                  <a:pt x="4572" y="6336"/>
                  <a:pt x="3934" y="7198"/>
                  <a:pt x="3443" y="8183"/>
                </a:cubicBezTo>
                <a:cubicBezTo>
                  <a:pt x="2951" y="9171"/>
                  <a:pt x="2704" y="10219"/>
                  <a:pt x="2704" y="11329"/>
                </a:cubicBezTo>
                <a:cubicBezTo>
                  <a:pt x="2704" y="12267"/>
                  <a:pt x="2824" y="13136"/>
                  <a:pt x="3066" y="13947"/>
                </a:cubicBezTo>
                <a:lnTo>
                  <a:pt x="3504" y="14046"/>
                </a:lnTo>
                <a:cubicBezTo>
                  <a:pt x="3812" y="13396"/>
                  <a:pt x="4240" y="12874"/>
                  <a:pt x="4789" y="12476"/>
                </a:cubicBezTo>
                <a:cubicBezTo>
                  <a:pt x="5337" y="12077"/>
                  <a:pt x="5942" y="11880"/>
                  <a:pt x="6603" y="11880"/>
                </a:cubicBezTo>
                <a:lnTo>
                  <a:pt x="6603" y="11354"/>
                </a:lnTo>
                <a:cubicBezTo>
                  <a:pt x="6603" y="11210"/>
                  <a:pt x="6646" y="11081"/>
                  <a:pt x="6737" y="10970"/>
                </a:cubicBezTo>
                <a:cubicBezTo>
                  <a:pt x="6827" y="10857"/>
                  <a:pt x="6935" y="10798"/>
                  <a:pt x="7065" y="10798"/>
                </a:cubicBezTo>
                <a:lnTo>
                  <a:pt x="7966" y="10798"/>
                </a:lnTo>
                <a:cubicBezTo>
                  <a:pt x="8086" y="10798"/>
                  <a:pt x="8187" y="10857"/>
                  <a:pt x="8270" y="10970"/>
                </a:cubicBezTo>
                <a:cubicBezTo>
                  <a:pt x="8352" y="11081"/>
                  <a:pt x="8392" y="11210"/>
                  <a:pt x="8392" y="11354"/>
                </a:cubicBezTo>
                <a:lnTo>
                  <a:pt x="8392" y="21074"/>
                </a:lnTo>
                <a:cubicBezTo>
                  <a:pt x="8392" y="21218"/>
                  <a:pt x="8352" y="21343"/>
                  <a:pt x="8270" y="21447"/>
                </a:cubicBezTo>
                <a:cubicBezTo>
                  <a:pt x="8187" y="21549"/>
                  <a:pt x="8086" y="21599"/>
                  <a:pt x="7966" y="21599"/>
                </a:cubicBezTo>
                <a:lnTo>
                  <a:pt x="7065" y="21599"/>
                </a:lnTo>
                <a:cubicBezTo>
                  <a:pt x="6945" y="21599"/>
                  <a:pt x="6836" y="21549"/>
                  <a:pt x="6742" y="21447"/>
                </a:cubicBezTo>
                <a:cubicBezTo>
                  <a:pt x="6650" y="21343"/>
                  <a:pt x="6603" y="21218"/>
                  <a:pt x="6603" y="21074"/>
                </a:cubicBezTo>
                <a:lnTo>
                  <a:pt x="6603" y="20521"/>
                </a:lnTo>
                <a:cubicBezTo>
                  <a:pt x="6189" y="20521"/>
                  <a:pt x="5789" y="20436"/>
                  <a:pt x="5403" y="20270"/>
                </a:cubicBezTo>
                <a:cubicBezTo>
                  <a:pt x="5015" y="20103"/>
                  <a:pt x="4671" y="19877"/>
                  <a:pt x="4370" y="19589"/>
                </a:cubicBezTo>
                <a:cubicBezTo>
                  <a:pt x="4073" y="19298"/>
                  <a:pt x="3814" y="18956"/>
                  <a:pt x="3598" y="18558"/>
                </a:cubicBezTo>
                <a:cubicBezTo>
                  <a:pt x="3388" y="18163"/>
                  <a:pt x="3233" y="17725"/>
                  <a:pt x="3144" y="17245"/>
                </a:cubicBezTo>
                <a:lnTo>
                  <a:pt x="1172" y="16895"/>
                </a:lnTo>
                <a:lnTo>
                  <a:pt x="877" y="16085"/>
                </a:lnTo>
                <a:cubicBezTo>
                  <a:pt x="294" y="14571"/>
                  <a:pt x="0" y="12987"/>
                  <a:pt x="0" y="11326"/>
                </a:cubicBezTo>
                <a:cubicBezTo>
                  <a:pt x="0" y="9776"/>
                  <a:pt x="320" y="8310"/>
                  <a:pt x="957" y="6938"/>
                </a:cubicBezTo>
                <a:cubicBezTo>
                  <a:pt x="1595" y="5563"/>
                  <a:pt x="2426" y="4363"/>
                  <a:pt x="3447" y="3335"/>
                </a:cubicBezTo>
                <a:cubicBezTo>
                  <a:pt x="4469" y="2307"/>
                  <a:pt x="5622" y="1493"/>
                  <a:pt x="6909" y="895"/>
                </a:cubicBezTo>
                <a:cubicBezTo>
                  <a:pt x="8192" y="296"/>
                  <a:pt x="9486" y="0"/>
                  <a:pt x="10792" y="0"/>
                </a:cubicBezTo>
              </a:path>
            </a:pathLst>
          </a:custGeom>
          <a:solidFill>
            <a:schemeClr val="bg1"/>
          </a:solidFill>
          <a:ln>
            <a:noFill/>
          </a:ln>
        </p:spPr>
        <p:style>
          <a:lnRef idx="0">
            <a:scrgbClr r="0" g="0" b="0"/>
          </a:lnRef>
          <a:fillRef idx="0">
            <a:scrgbClr r="0" g="0" b="0"/>
          </a:fillRef>
          <a:effectRef idx="0">
            <a:scrgbClr r="0" g="0" b="0"/>
          </a:effectRef>
          <a:fontRef idx="minor"/>
        </p:style>
      </p:sp>
      <p:sp>
        <p:nvSpPr>
          <p:cNvPr id="487" name="CustomShape 48"/>
          <p:cNvSpPr/>
          <p:nvPr/>
        </p:nvSpPr>
        <p:spPr>
          <a:xfrm>
            <a:off x="6030720" y="2462040"/>
            <a:ext cx="3872160" cy="54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5000"/>
              </a:lnSpc>
            </a:pPr>
            <a:r>
              <a:rPr lang="en-US" sz="1200" b="0" strike="noStrike" spc="-1">
                <a:solidFill>
                  <a:srgbClr val="404040"/>
                </a:solidFill>
                <a:latin typeface="微软雅黑"/>
                <a:ea typeface="微软雅黑"/>
              </a:rPr>
              <a:t>点击文本框即可进行编辑输入相关内容点击文本框即可进行编辑输入相关内容</a:t>
            </a:r>
            <a:endParaRPr lang="en-US" sz="1200" b="0" strike="noStrike" spc="-1">
              <a:latin typeface="Arial"/>
            </a:endParaRPr>
          </a:p>
        </p:txBody>
      </p:sp>
      <p:sp>
        <p:nvSpPr>
          <p:cNvPr id="488" name="CustomShape 49"/>
          <p:cNvSpPr/>
          <p:nvPr/>
        </p:nvSpPr>
        <p:spPr>
          <a:xfrm>
            <a:off x="6030720" y="2217960"/>
            <a:ext cx="133740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404040"/>
                </a:solidFill>
                <a:latin typeface="微软雅黑"/>
                <a:ea typeface="微软雅黑"/>
              </a:rPr>
              <a:t>编辑标题</a:t>
            </a:r>
            <a:endParaRPr lang="en-US" sz="1600" b="0" strike="noStrike" spc="-1">
              <a:latin typeface="Arial"/>
            </a:endParaRPr>
          </a:p>
        </p:txBody>
      </p:sp>
      <p:sp>
        <p:nvSpPr>
          <p:cNvPr id="489" name="CustomShape 50"/>
          <p:cNvSpPr/>
          <p:nvPr/>
        </p:nvSpPr>
        <p:spPr>
          <a:xfrm>
            <a:off x="6292800" y="3255840"/>
            <a:ext cx="3872160" cy="54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5000"/>
              </a:lnSpc>
            </a:pPr>
            <a:r>
              <a:rPr lang="en-US" sz="1200" b="0" strike="noStrike" spc="-1">
                <a:solidFill>
                  <a:srgbClr val="404040"/>
                </a:solidFill>
                <a:latin typeface="微软雅黑"/>
                <a:ea typeface="微软雅黑"/>
              </a:rPr>
              <a:t>点击文本框即可进行编辑输入相关内容点击文本框即可进行编辑输入相关内容</a:t>
            </a:r>
            <a:endParaRPr lang="en-US" sz="1200" b="0" strike="noStrike" spc="-1">
              <a:latin typeface="Arial"/>
            </a:endParaRPr>
          </a:p>
        </p:txBody>
      </p:sp>
      <p:sp>
        <p:nvSpPr>
          <p:cNvPr id="490" name="CustomShape 51"/>
          <p:cNvSpPr/>
          <p:nvPr/>
        </p:nvSpPr>
        <p:spPr>
          <a:xfrm>
            <a:off x="6292800" y="3011760"/>
            <a:ext cx="133740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404040"/>
                </a:solidFill>
                <a:latin typeface="微软雅黑"/>
                <a:ea typeface="微软雅黑"/>
              </a:rPr>
              <a:t>编辑标题</a:t>
            </a:r>
            <a:endParaRPr lang="en-US" sz="1600" b="0" strike="noStrike" spc="-1">
              <a:latin typeface="Arial"/>
            </a:endParaRPr>
          </a:p>
        </p:txBody>
      </p:sp>
      <p:sp>
        <p:nvSpPr>
          <p:cNvPr id="491" name="CustomShape 52"/>
          <p:cNvSpPr/>
          <p:nvPr/>
        </p:nvSpPr>
        <p:spPr>
          <a:xfrm>
            <a:off x="6573960" y="3994200"/>
            <a:ext cx="3872160" cy="54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5000"/>
              </a:lnSpc>
            </a:pPr>
            <a:r>
              <a:rPr lang="en-US" sz="1200" b="0" strike="noStrike" spc="-1">
                <a:solidFill>
                  <a:srgbClr val="404040"/>
                </a:solidFill>
                <a:latin typeface="微软雅黑"/>
                <a:ea typeface="微软雅黑"/>
              </a:rPr>
              <a:t>点击文本框即可进行编辑输入相关内容点击文本框即可进行编辑输入相关内容</a:t>
            </a:r>
            <a:endParaRPr lang="en-US" sz="1200" b="0" strike="noStrike" spc="-1">
              <a:latin typeface="Arial"/>
            </a:endParaRPr>
          </a:p>
        </p:txBody>
      </p:sp>
      <p:sp>
        <p:nvSpPr>
          <p:cNvPr id="492" name="CustomShape 53"/>
          <p:cNvSpPr/>
          <p:nvPr/>
        </p:nvSpPr>
        <p:spPr>
          <a:xfrm>
            <a:off x="6573960" y="3750120"/>
            <a:ext cx="133740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404040"/>
                </a:solidFill>
                <a:latin typeface="微软雅黑"/>
                <a:ea typeface="微软雅黑"/>
              </a:rPr>
              <a:t>编辑标题</a:t>
            </a:r>
            <a:endParaRPr lang="en-US" sz="1600" b="0" strike="noStrike" spc="-1">
              <a:latin typeface="Arial"/>
            </a:endParaRPr>
          </a:p>
        </p:txBody>
      </p:sp>
      <p:sp>
        <p:nvSpPr>
          <p:cNvPr id="493" name="CustomShape 54"/>
          <p:cNvSpPr/>
          <p:nvPr/>
        </p:nvSpPr>
        <p:spPr>
          <a:xfrm>
            <a:off x="6899400" y="4732920"/>
            <a:ext cx="3872160" cy="54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5000"/>
              </a:lnSpc>
            </a:pPr>
            <a:r>
              <a:rPr lang="en-US" sz="1200" b="0" strike="noStrike" spc="-1">
                <a:solidFill>
                  <a:srgbClr val="404040"/>
                </a:solidFill>
                <a:latin typeface="微软雅黑"/>
                <a:ea typeface="微软雅黑"/>
              </a:rPr>
              <a:t>点击文本框即可进行编辑输入相关内容点击文本框即可进行编辑输入相关内容</a:t>
            </a:r>
            <a:endParaRPr lang="en-US" sz="1200" b="0" strike="noStrike" spc="-1">
              <a:latin typeface="Arial"/>
            </a:endParaRPr>
          </a:p>
        </p:txBody>
      </p:sp>
      <p:sp>
        <p:nvSpPr>
          <p:cNvPr id="494" name="CustomShape 55"/>
          <p:cNvSpPr/>
          <p:nvPr/>
        </p:nvSpPr>
        <p:spPr>
          <a:xfrm>
            <a:off x="6899400" y="4488840"/>
            <a:ext cx="133740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404040"/>
                </a:solidFill>
                <a:latin typeface="微软雅黑"/>
                <a:ea typeface="微软雅黑"/>
              </a:rPr>
              <a:t>编辑标题</a:t>
            </a:r>
            <a:endParaRPr lang="en-US" sz="1600" b="0" strike="noStrike" spc="-1">
              <a:latin typeface="Arial"/>
            </a:endParaRPr>
          </a:p>
        </p:txBody>
      </p:sp>
      <p:sp>
        <p:nvSpPr>
          <p:cNvPr id="495" name="CustomShape 56"/>
          <p:cNvSpPr/>
          <p:nvPr/>
        </p:nvSpPr>
        <p:spPr>
          <a:xfrm>
            <a:off x="7196760" y="5459040"/>
            <a:ext cx="3872160" cy="54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5000"/>
              </a:lnSpc>
            </a:pPr>
            <a:r>
              <a:rPr lang="en-US" sz="1200" b="0" strike="noStrike" spc="-1">
                <a:solidFill>
                  <a:srgbClr val="404040"/>
                </a:solidFill>
                <a:latin typeface="微软雅黑"/>
                <a:ea typeface="微软雅黑"/>
              </a:rPr>
              <a:t>点击文本框即可进行编辑输入相关内容点击文本框即可进行编辑输入相关内容</a:t>
            </a:r>
            <a:endParaRPr lang="en-US" sz="1200" b="0" strike="noStrike" spc="-1">
              <a:latin typeface="Arial"/>
            </a:endParaRPr>
          </a:p>
        </p:txBody>
      </p:sp>
      <p:sp>
        <p:nvSpPr>
          <p:cNvPr id="496" name="CustomShape 57"/>
          <p:cNvSpPr/>
          <p:nvPr/>
        </p:nvSpPr>
        <p:spPr>
          <a:xfrm>
            <a:off x="7196760" y="5214960"/>
            <a:ext cx="133740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404040"/>
                </a:solidFill>
                <a:latin typeface="微软雅黑"/>
                <a:ea typeface="微软雅黑"/>
              </a:rPr>
              <a:t>编辑标题</a:t>
            </a:r>
            <a:endParaRPr lang="en-US" sz="1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 name="CustomShape 1"/>
          <p:cNvSpPr/>
          <p:nvPr/>
        </p:nvSpPr>
        <p:spPr>
          <a:xfrm>
            <a:off x="0" y="342900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498" name="CustomShape 2"/>
          <p:cNvSpPr/>
          <p:nvPr/>
        </p:nvSpPr>
        <p:spPr>
          <a:xfrm>
            <a:off x="0" y="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499" name="CustomShape 3"/>
          <p:cNvSpPr/>
          <p:nvPr/>
        </p:nvSpPr>
        <p:spPr>
          <a:xfrm>
            <a:off x="6095880" y="342900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500" name="CustomShape 4"/>
          <p:cNvSpPr/>
          <p:nvPr/>
        </p:nvSpPr>
        <p:spPr>
          <a:xfrm>
            <a:off x="6095880" y="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501" name="CustomShape 5"/>
          <p:cNvSpPr/>
          <p:nvPr/>
        </p:nvSpPr>
        <p:spPr>
          <a:xfrm>
            <a:off x="254160" y="312120"/>
            <a:ext cx="11683800" cy="6233400"/>
          </a:xfrm>
          <a:prstGeom prst="rect">
            <a:avLst/>
          </a:prstGeom>
          <a:solidFill>
            <a:schemeClr val="bg1"/>
          </a:solidFill>
          <a:ln>
            <a:noFill/>
          </a:ln>
          <a:effectLst>
            <a:outerShdw blurRad="635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02" name="CustomShape 6"/>
          <p:cNvSpPr/>
          <p:nvPr/>
        </p:nvSpPr>
        <p:spPr>
          <a:xfrm>
            <a:off x="376560" y="174240"/>
            <a:ext cx="3794040" cy="83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75000"/>
              </a:lnSpc>
            </a:pPr>
            <a:r>
              <a:rPr lang="en-US" sz="2800" b="0" strike="noStrike" spc="-1">
                <a:solidFill>
                  <a:srgbClr val="324857"/>
                </a:solidFill>
                <a:latin typeface="微软雅黑"/>
                <a:ea typeface="微软雅黑"/>
              </a:rPr>
              <a:t>04.成果与应用</a:t>
            </a:r>
            <a:endParaRPr lang="en-US" sz="2800" b="0" strike="noStrike" spc="-1">
              <a:latin typeface="Arial"/>
            </a:endParaRPr>
          </a:p>
        </p:txBody>
      </p:sp>
      <p:sp>
        <p:nvSpPr>
          <p:cNvPr id="503" name="CustomShape 7"/>
          <p:cNvSpPr/>
          <p:nvPr/>
        </p:nvSpPr>
        <p:spPr>
          <a:xfrm>
            <a:off x="2697840" y="565560"/>
            <a:ext cx="5021640" cy="333720"/>
          </a:xfrm>
          <a:prstGeom prst="snip1Rect">
            <a:avLst>
              <a:gd name="adj" fmla="val 0"/>
            </a:avLst>
          </a:prstGeom>
          <a:noFill/>
          <a:ln w="2844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324857"/>
                </a:solidFill>
                <a:latin typeface="Arial"/>
                <a:ea typeface="方正清刻本悦宋简体"/>
              </a:rPr>
              <a:t> RESULTS AND APPLICATION</a:t>
            </a:r>
            <a:endParaRPr lang="en-US" sz="1600" b="0" strike="noStrike" spc="-1">
              <a:latin typeface="Arial"/>
            </a:endParaRPr>
          </a:p>
        </p:txBody>
      </p:sp>
      <p:sp>
        <p:nvSpPr>
          <p:cNvPr id="504" name="CustomShape 8"/>
          <p:cNvSpPr/>
          <p:nvPr/>
        </p:nvSpPr>
        <p:spPr>
          <a:xfrm>
            <a:off x="8190000" y="1744560"/>
            <a:ext cx="2869920" cy="2847600"/>
          </a:xfrm>
          <a:custGeom>
            <a:avLst/>
            <a:gdLst/>
            <a:ahLst/>
            <a:cxnLst/>
            <a:rect l="l" t="t" r="r" b="b"/>
            <a:pathLst>
              <a:path w="2940039" h="2916120">
                <a:moveTo>
                  <a:pt x="1613221" y="175"/>
                </a:moveTo>
                <a:cubicBezTo>
                  <a:pt x="1635564" y="811"/>
                  <a:pt x="1658009" y="3303"/>
                  <a:pt x="1680657" y="9507"/>
                </a:cubicBezTo>
                <a:cubicBezTo>
                  <a:pt x="1695484" y="8693"/>
                  <a:pt x="1711126" y="22730"/>
                  <a:pt x="1711941" y="37582"/>
                </a:cubicBezTo>
                <a:cubicBezTo>
                  <a:pt x="1702819" y="142351"/>
                  <a:pt x="1702819" y="142351"/>
                  <a:pt x="1702819" y="142351"/>
                </a:cubicBezTo>
                <a:cubicBezTo>
                  <a:pt x="1777771" y="153133"/>
                  <a:pt x="1852722" y="163916"/>
                  <a:pt x="1913662" y="190362"/>
                </a:cubicBezTo>
                <a:cubicBezTo>
                  <a:pt x="1954068" y="113666"/>
                  <a:pt x="1954068" y="113666"/>
                  <a:pt x="1954068" y="113666"/>
                </a:cubicBezTo>
                <a:cubicBezTo>
                  <a:pt x="1968080" y="98002"/>
                  <a:pt x="1967265" y="83151"/>
                  <a:pt x="1982092" y="82337"/>
                </a:cubicBezTo>
                <a:cubicBezTo>
                  <a:pt x="1996920" y="81524"/>
                  <a:pt x="1997735" y="96374"/>
                  <a:pt x="1997735" y="96374"/>
                </a:cubicBezTo>
                <a:cubicBezTo>
                  <a:pt x="2043032" y="108784"/>
                  <a:pt x="2073501" y="122007"/>
                  <a:pt x="2119614" y="149268"/>
                </a:cubicBezTo>
                <a:cubicBezTo>
                  <a:pt x="2134440" y="148454"/>
                  <a:pt x="2135255" y="163304"/>
                  <a:pt x="2136070" y="178155"/>
                </a:cubicBezTo>
                <a:cubicBezTo>
                  <a:pt x="2096480" y="269701"/>
                  <a:pt x="2096480" y="269701"/>
                  <a:pt x="2096480" y="269701"/>
                </a:cubicBezTo>
                <a:cubicBezTo>
                  <a:pt x="2158234" y="310999"/>
                  <a:pt x="2219988" y="352296"/>
                  <a:pt x="2281743" y="393594"/>
                </a:cubicBezTo>
                <a:cubicBezTo>
                  <a:pt x="2352618" y="330121"/>
                  <a:pt x="2352618" y="330121"/>
                  <a:pt x="2352618" y="330121"/>
                </a:cubicBezTo>
                <a:cubicBezTo>
                  <a:pt x="2351803" y="315271"/>
                  <a:pt x="2366630" y="314457"/>
                  <a:pt x="2366630" y="314457"/>
                </a:cubicBezTo>
                <a:cubicBezTo>
                  <a:pt x="2381458" y="313643"/>
                  <a:pt x="2396285" y="312829"/>
                  <a:pt x="2397100" y="327680"/>
                </a:cubicBezTo>
                <a:cubicBezTo>
                  <a:pt x="2427569" y="340903"/>
                  <a:pt x="2458855" y="368978"/>
                  <a:pt x="2490954" y="411902"/>
                </a:cubicBezTo>
                <a:cubicBezTo>
                  <a:pt x="2505781" y="411088"/>
                  <a:pt x="2507411" y="440791"/>
                  <a:pt x="2493400" y="456455"/>
                </a:cubicBezTo>
                <a:cubicBezTo>
                  <a:pt x="2437350" y="519114"/>
                  <a:pt x="2437350" y="519114"/>
                  <a:pt x="2437350" y="519114"/>
                </a:cubicBezTo>
                <a:cubicBezTo>
                  <a:pt x="2485093" y="576076"/>
                  <a:pt x="2532835" y="633038"/>
                  <a:pt x="2580577" y="690000"/>
                </a:cubicBezTo>
                <a:cubicBezTo>
                  <a:pt x="2653084" y="656229"/>
                  <a:pt x="2653084" y="656229"/>
                  <a:pt x="2653084" y="656229"/>
                </a:cubicBezTo>
                <a:cubicBezTo>
                  <a:pt x="2667910" y="655416"/>
                  <a:pt x="2667910" y="655416"/>
                  <a:pt x="2667910" y="655416"/>
                </a:cubicBezTo>
                <a:cubicBezTo>
                  <a:pt x="2682738" y="654602"/>
                  <a:pt x="2697565" y="653788"/>
                  <a:pt x="2698380" y="668639"/>
                </a:cubicBezTo>
                <a:cubicBezTo>
                  <a:pt x="2729665" y="696713"/>
                  <a:pt x="2746937" y="740452"/>
                  <a:pt x="2763395" y="769340"/>
                </a:cubicBezTo>
                <a:cubicBezTo>
                  <a:pt x="2779037" y="783377"/>
                  <a:pt x="2765840" y="813892"/>
                  <a:pt x="2751013" y="814706"/>
                </a:cubicBezTo>
                <a:cubicBezTo>
                  <a:pt x="2679321" y="863328"/>
                  <a:pt x="2679321" y="863328"/>
                  <a:pt x="2679321" y="863328"/>
                </a:cubicBezTo>
                <a:cubicBezTo>
                  <a:pt x="2713051" y="935954"/>
                  <a:pt x="2731954" y="1009395"/>
                  <a:pt x="2765684" y="1082021"/>
                </a:cubicBezTo>
                <a:cubicBezTo>
                  <a:pt x="2853833" y="1062288"/>
                  <a:pt x="2853833" y="1062288"/>
                  <a:pt x="2853833" y="1062288"/>
                </a:cubicBezTo>
                <a:cubicBezTo>
                  <a:pt x="2868660" y="1061474"/>
                  <a:pt x="2884303" y="1075511"/>
                  <a:pt x="2885118" y="1090362"/>
                </a:cubicBezTo>
                <a:cubicBezTo>
                  <a:pt x="2901574" y="1119250"/>
                  <a:pt x="2904020" y="1163802"/>
                  <a:pt x="2921293" y="1207541"/>
                </a:cubicBezTo>
                <a:cubicBezTo>
                  <a:pt x="2922108" y="1222392"/>
                  <a:pt x="2908095" y="1238057"/>
                  <a:pt x="2894083" y="1253721"/>
                </a:cubicBezTo>
                <a:cubicBezTo>
                  <a:pt x="2805934" y="1273455"/>
                  <a:pt x="2805934" y="1273455"/>
                  <a:pt x="2805934" y="1273455"/>
                </a:cubicBezTo>
                <a:cubicBezTo>
                  <a:pt x="2807565" y="1303157"/>
                  <a:pt x="2810010" y="1347710"/>
                  <a:pt x="2811640" y="1377411"/>
                </a:cubicBezTo>
                <a:cubicBezTo>
                  <a:pt x="2814085" y="1421964"/>
                  <a:pt x="2816530" y="1466516"/>
                  <a:pt x="2818161" y="1496218"/>
                </a:cubicBezTo>
                <a:cubicBezTo>
                  <a:pt x="2907940" y="1506186"/>
                  <a:pt x="2907940" y="1506186"/>
                  <a:pt x="2907940" y="1506186"/>
                </a:cubicBezTo>
                <a:cubicBezTo>
                  <a:pt x="2922766" y="1505372"/>
                  <a:pt x="2938409" y="1519409"/>
                  <a:pt x="2940039" y="1549111"/>
                </a:cubicBezTo>
                <a:cubicBezTo>
                  <a:pt x="2927657" y="1594477"/>
                  <a:pt x="2929287" y="1624179"/>
                  <a:pt x="2916906" y="1669545"/>
                </a:cubicBezTo>
                <a:cubicBezTo>
                  <a:pt x="2917721" y="1684396"/>
                  <a:pt x="2903708" y="1700061"/>
                  <a:pt x="2888881" y="1700875"/>
                </a:cubicBezTo>
                <a:cubicBezTo>
                  <a:pt x="2799102" y="1690906"/>
                  <a:pt x="2799102" y="1690906"/>
                  <a:pt x="2799102" y="1690906"/>
                </a:cubicBezTo>
                <a:cubicBezTo>
                  <a:pt x="2773523" y="1766788"/>
                  <a:pt x="2762771" y="1841856"/>
                  <a:pt x="2737192" y="1917738"/>
                </a:cubicBezTo>
                <a:cubicBezTo>
                  <a:pt x="2813774" y="1958222"/>
                  <a:pt x="2813774" y="1958222"/>
                  <a:pt x="2813774" y="1958222"/>
                </a:cubicBezTo>
                <a:cubicBezTo>
                  <a:pt x="2828601" y="1957408"/>
                  <a:pt x="2844243" y="1971445"/>
                  <a:pt x="2831047" y="2001961"/>
                </a:cubicBezTo>
                <a:cubicBezTo>
                  <a:pt x="2817849" y="2032476"/>
                  <a:pt x="2805468" y="2077843"/>
                  <a:pt x="2777442" y="2109172"/>
                </a:cubicBezTo>
                <a:cubicBezTo>
                  <a:pt x="2778257" y="2124022"/>
                  <a:pt x="2763431" y="2124836"/>
                  <a:pt x="2748603" y="2125650"/>
                </a:cubicBezTo>
                <a:cubicBezTo>
                  <a:pt x="2748603" y="2125650"/>
                  <a:pt x="2748603" y="2125650"/>
                  <a:pt x="2733776" y="2126464"/>
                </a:cubicBezTo>
                <a:cubicBezTo>
                  <a:pt x="2657195" y="2085981"/>
                  <a:pt x="2657195" y="2085981"/>
                  <a:pt x="2657195" y="2085981"/>
                </a:cubicBezTo>
                <a:cubicBezTo>
                  <a:pt x="2616788" y="2162676"/>
                  <a:pt x="2575566" y="2224521"/>
                  <a:pt x="2534345" y="2286365"/>
                </a:cubicBezTo>
                <a:cubicBezTo>
                  <a:pt x="2596915" y="2342514"/>
                  <a:pt x="2596915" y="2342514"/>
                  <a:pt x="2596915" y="2342514"/>
                </a:cubicBezTo>
                <a:cubicBezTo>
                  <a:pt x="2612556" y="2356550"/>
                  <a:pt x="2613371" y="2371402"/>
                  <a:pt x="2599360" y="2387067"/>
                </a:cubicBezTo>
                <a:cubicBezTo>
                  <a:pt x="2571336" y="2418395"/>
                  <a:pt x="2543310" y="2449725"/>
                  <a:pt x="2515286" y="2481054"/>
                </a:cubicBezTo>
                <a:cubicBezTo>
                  <a:pt x="2516101" y="2495905"/>
                  <a:pt x="2501275" y="2496719"/>
                  <a:pt x="2486447" y="2497532"/>
                </a:cubicBezTo>
                <a:cubicBezTo>
                  <a:pt x="2486447" y="2497532"/>
                  <a:pt x="2471619" y="2498346"/>
                  <a:pt x="2470804" y="2483495"/>
                </a:cubicBezTo>
                <a:cubicBezTo>
                  <a:pt x="2393408" y="2428161"/>
                  <a:pt x="2393408" y="2428161"/>
                  <a:pt x="2393408" y="2428161"/>
                </a:cubicBezTo>
                <a:cubicBezTo>
                  <a:pt x="2336544" y="2475969"/>
                  <a:pt x="2279680" y="2523776"/>
                  <a:pt x="2222817" y="2571584"/>
                </a:cubicBezTo>
                <a:cubicBezTo>
                  <a:pt x="2271373" y="2643397"/>
                  <a:pt x="2271373" y="2643397"/>
                  <a:pt x="2271373" y="2643397"/>
                </a:cubicBezTo>
                <a:cubicBezTo>
                  <a:pt x="2272188" y="2658248"/>
                  <a:pt x="2273819" y="2687950"/>
                  <a:pt x="2258992" y="2688764"/>
                </a:cubicBezTo>
                <a:cubicBezTo>
                  <a:pt x="2216140" y="2720906"/>
                  <a:pt x="2187301" y="2737385"/>
                  <a:pt x="2143634" y="2754677"/>
                </a:cubicBezTo>
                <a:cubicBezTo>
                  <a:pt x="2143634" y="2754677"/>
                  <a:pt x="2143634" y="2754677"/>
                  <a:pt x="2128806" y="2755490"/>
                </a:cubicBezTo>
                <a:cubicBezTo>
                  <a:pt x="2113979" y="2756304"/>
                  <a:pt x="2113979" y="2756304"/>
                  <a:pt x="2098337" y="2742267"/>
                </a:cubicBezTo>
                <a:cubicBezTo>
                  <a:pt x="2049780" y="2670454"/>
                  <a:pt x="2049780" y="2670454"/>
                  <a:pt x="2049780" y="2670454"/>
                </a:cubicBezTo>
                <a:cubicBezTo>
                  <a:pt x="1992101" y="2703412"/>
                  <a:pt x="1918779" y="2722331"/>
                  <a:pt x="1845458" y="2741251"/>
                </a:cubicBezTo>
                <a:cubicBezTo>
                  <a:pt x="1865176" y="2829542"/>
                  <a:pt x="1865176" y="2829542"/>
                  <a:pt x="1865176" y="2829542"/>
                </a:cubicBezTo>
                <a:cubicBezTo>
                  <a:pt x="1866806" y="2859244"/>
                  <a:pt x="1852794" y="2874909"/>
                  <a:pt x="1837967" y="2875723"/>
                </a:cubicBezTo>
                <a:cubicBezTo>
                  <a:pt x="1793485" y="2878164"/>
                  <a:pt x="1749818" y="2895456"/>
                  <a:pt x="1705336" y="2897897"/>
                </a:cubicBezTo>
                <a:cubicBezTo>
                  <a:pt x="1690509" y="2898711"/>
                  <a:pt x="1675681" y="2899525"/>
                  <a:pt x="1674051" y="2869824"/>
                </a:cubicBezTo>
                <a:cubicBezTo>
                  <a:pt x="1654334" y="2781531"/>
                  <a:pt x="1654334" y="2781531"/>
                  <a:pt x="1654334" y="2781531"/>
                </a:cubicBezTo>
                <a:cubicBezTo>
                  <a:pt x="1609852" y="2783973"/>
                  <a:pt x="1581013" y="2800452"/>
                  <a:pt x="1536531" y="2802893"/>
                </a:cubicBezTo>
                <a:cubicBezTo>
                  <a:pt x="1506876" y="2804521"/>
                  <a:pt x="1461579" y="2792111"/>
                  <a:pt x="1431925" y="2793738"/>
                </a:cubicBezTo>
                <a:cubicBezTo>
                  <a:pt x="1421988" y="2883658"/>
                  <a:pt x="1421988" y="2883658"/>
                  <a:pt x="1421988" y="2883658"/>
                </a:cubicBezTo>
                <a:cubicBezTo>
                  <a:pt x="1408791" y="2914173"/>
                  <a:pt x="1393963" y="2914987"/>
                  <a:pt x="1379137" y="2915801"/>
                </a:cubicBezTo>
                <a:cubicBezTo>
                  <a:pt x="1334655" y="2918242"/>
                  <a:pt x="1289358" y="2905833"/>
                  <a:pt x="1259703" y="2907460"/>
                </a:cubicBezTo>
                <a:cubicBezTo>
                  <a:pt x="1230049" y="2909088"/>
                  <a:pt x="1229234" y="2894237"/>
                  <a:pt x="1227604" y="2864535"/>
                </a:cubicBezTo>
                <a:cubicBezTo>
                  <a:pt x="1237540" y="2774616"/>
                  <a:pt x="1237540" y="2774616"/>
                  <a:pt x="1237540" y="2774616"/>
                </a:cubicBezTo>
                <a:cubicBezTo>
                  <a:pt x="1162588" y="2763834"/>
                  <a:pt x="1087638" y="2753053"/>
                  <a:pt x="1011871" y="2727419"/>
                </a:cubicBezTo>
                <a:cubicBezTo>
                  <a:pt x="971465" y="2804115"/>
                  <a:pt x="971465" y="2804115"/>
                  <a:pt x="971465" y="2804115"/>
                </a:cubicBezTo>
                <a:cubicBezTo>
                  <a:pt x="972280" y="2818966"/>
                  <a:pt x="957452" y="2819779"/>
                  <a:pt x="942625" y="2820593"/>
                </a:cubicBezTo>
                <a:cubicBezTo>
                  <a:pt x="942625" y="2820593"/>
                  <a:pt x="942625" y="2820593"/>
                  <a:pt x="927798" y="2821407"/>
                </a:cubicBezTo>
                <a:cubicBezTo>
                  <a:pt x="897328" y="2808184"/>
                  <a:pt x="852031" y="2795775"/>
                  <a:pt x="820746" y="2767701"/>
                </a:cubicBezTo>
                <a:cubicBezTo>
                  <a:pt x="805919" y="2768515"/>
                  <a:pt x="789462" y="2739626"/>
                  <a:pt x="803474" y="2723962"/>
                </a:cubicBezTo>
                <a:cubicBezTo>
                  <a:pt x="829054" y="2648080"/>
                  <a:pt x="829054" y="2648080"/>
                  <a:pt x="829054" y="2648080"/>
                </a:cubicBezTo>
                <a:cubicBezTo>
                  <a:pt x="767299" y="2606782"/>
                  <a:pt x="705545" y="2565485"/>
                  <a:pt x="643791" y="2524187"/>
                </a:cubicBezTo>
                <a:cubicBezTo>
                  <a:pt x="587741" y="2586846"/>
                  <a:pt x="587741" y="2586846"/>
                  <a:pt x="587741" y="2586846"/>
                </a:cubicBezTo>
                <a:cubicBezTo>
                  <a:pt x="573730" y="2602510"/>
                  <a:pt x="573730" y="2602510"/>
                  <a:pt x="558902" y="2603324"/>
                </a:cubicBezTo>
                <a:cubicBezTo>
                  <a:pt x="544075" y="2604138"/>
                  <a:pt x="544075" y="2604138"/>
                  <a:pt x="528432" y="2590101"/>
                </a:cubicBezTo>
                <a:cubicBezTo>
                  <a:pt x="497148" y="2562027"/>
                  <a:pt x="465863" y="2533953"/>
                  <a:pt x="434578" y="2505879"/>
                </a:cubicBezTo>
                <a:cubicBezTo>
                  <a:pt x="433763" y="2491028"/>
                  <a:pt x="432948" y="2476177"/>
                  <a:pt x="432133" y="2461326"/>
                </a:cubicBezTo>
                <a:cubicBezTo>
                  <a:pt x="503009" y="2397853"/>
                  <a:pt x="503009" y="2397853"/>
                  <a:pt x="503009" y="2397853"/>
                </a:cubicBezTo>
                <a:cubicBezTo>
                  <a:pt x="440440" y="2341706"/>
                  <a:pt x="392697" y="2284744"/>
                  <a:pt x="358968" y="2212117"/>
                </a:cubicBezTo>
                <a:cubicBezTo>
                  <a:pt x="272450" y="2261552"/>
                  <a:pt x="272450" y="2261552"/>
                  <a:pt x="272450" y="2261552"/>
                </a:cubicBezTo>
                <a:cubicBezTo>
                  <a:pt x="272450" y="2261552"/>
                  <a:pt x="257622" y="2262365"/>
                  <a:pt x="257622" y="2262365"/>
                </a:cubicBezTo>
                <a:cubicBezTo>
                  <a:pt x="242794" y="2263179"/>
                  <a:pt x="227968" y="2263993"/>
                  <a:pt x="227153" y="2249142"/>
                </a:cubicBezTo>
                <a:cubicBezTo>
                  <a:pt x="210695" y="2220255"/>
                  <a:pt x="178595" y="2177329"/>
                  <a:pt x="162138" y="2148442"/>
                </a:cubicBezTo>
                <a:cubicBezTo>
                  <a:pt x="160508" y="2118740"/>
                  <a:pt x="159693" y="2103889"/>
                  <a:pt x="174520" y="2103075"/>
                </a:cubicBezTo>
                <a:cubicBezTo>
                  <a:pt x="261039" y="2053640"/>
                  <a:pt x="261039" y="2053640"/>
                  <a:pt x="261039" y="2053640"/>
                </a:cubicBezTo>
                <a:cubicBezTo>
                  <a:pt x="227308" y="1981013"/>
                  <a:pt x="193578" y="1908386"/>
                  <a:pt x="174676" y="1834946"/>
                </a:cubicBezTo>
                <a:cubicBezTo>
                  <a:pt x="86527" y="1854680"/>
                  <a:pt x="86527" y="1854680"/>
                  <a:pt x="86527" y="1854680"/>
                </a:cubicBezTo>
                <a:cubicBezTo>
                  <a:pt x="71701" y="1855494"/>
                  <a:pt x="71701" y="1855494"/>
                  <a:pt x="71701" y="1855494"/>
                </a:cubicBezTo>
                <a:cubicBezTo>
                  <a:pt x="56873" y="1856308"/>
                  <a:pt x="41230" y="1842270"/>
                  <a:pt x="40415" y="1827419"/>
                </a:cubicBezTo>
                <a:cubicBezTo>
                  <a:pt x="37970" y="1782867"/>
                  <a:pt x="21513" y="1753979"/>
                  <a:pt x="19068" y="1709427"/>
                </a:cubicBezTo>
                <a:cubicBezTo>
                  <a:pt x="17438" y="1679724"/>
                  <a:pt x="16622" y="1664874"/>
                  <a:pt x="46277" y="1663246"/>
                </a:cubicBezTo>
                <a:cubicBezTo>
                  <a:pt x="134426" y="1643513"/>
                  <a:pt x="134426" y="1643513"/>
                  <a:pt x="134426" y="1643513"/>
                </a:cubicBezTo>
                <a:cubicBezTo>
                  <a:pt x="132796" y="1613811"/>
                  <a:pt x="115523" y="1570072"/>
                  <a:pt x="113078" y="1525519"/>
                </a:cubicBezTo>
                <a:cubicBezTo>
                  <a:pt x="111447" y="1495818"/>
                  <a:pt x="123830" y="1450451"/>
                  <a:pt x="122200" y="1420750"/>
                </a:cubicBezTo>
                <a:cubicBezTo>
                  <a:pt x="32420" y="1410781"/>
                  <a:pt x="32420" y="1410781"/>
                  <a:pt x="32420" y="1410781"/>
                </a:cubicBezTo>
                <a:cubicBezTo>
                  <a:pt x="1951" y="1397558"/>
                  <a:pt x="1136" y="1382707"/>
                  <a:pt x="321" y="1367857"/>
                </a:cubicBezTo>
                <a:cubicBezTo>
                  <a:pt x="-2124" y="1323304"/>
                  <a:pt x="10257" y="1277938"/>
                  <a:pt x="8627" y="1248236"/>
                </a:cubicBezTo>
                <a:cubicBezTo>
                  <a:pt x="7812" y="1233385"/>
                  <a:pt x="21825" y="1217721"/>
                  <a:pt x="36652" y="1216907"/>
                </a:cubicBezTo>
                <a:cubicBezTo>
                  <a:pt x="36652" y="1216907"/>
                  <a:pt x="36652" y="1216907"/>
                  <a:pt x="51479" y="1216093"/>
                </a:cubicBezTo>
                <a:cubicBezTo>
                  <a:pt x="141258" y="1226061"/>
                  <a:pt x="141258" y="1226061"/>
                  <a:pt x="141258" y="1226061"/>
                </a:cubicBezTo>
                <a:cubicBezTo>
                  <a:pt x="152009" y="1150993"/>
                  <a:pt x="177588" y="1075111"/>
                  <a:pt x="203168" y="999229"/>
                </a:cubicBezTo>
                <a:cubicBezTo>
                  <a:pt x="111759" y="959559"/>
                  <a:pt x="111759" y="959559"/>
                  <a:pt x="111759" y="959559"/>
                </a:cubicBezTo>
                <a:cubicBezTo>
                  <a:pt x="96932" y="960373"/>
                  <a:pt x="95302" y="930672"/>
                  <a:pt x="94487" y="915821"/>
                </a:cubicBezTo>
                <a:cubicBezTo>
                  <a:pt x="107684" y="885305"/>
                  <a:pt x="134893" y="839125"/>
                  <a:pt x="148090" y="808609"/>
                </a:cubicBezTo>
                <a:cubicBezTo>
                  <a:pt x="147275" y="793759"/>
                  <a:pt x="162102" y="792945"/>
                  <a:pt x="176929" y="792131"/>
                </a:cubicBezTo>
                <a:cubicBezTo>
                  <a:pt x="176929" y="792131"/>
                  <a:pt x="191757" y="791317"/>
                  <a:pt x="191757" y="791317"/>
                </a:cubicBezTo>
                <a:cubicBezTo>
                  <a:pt x="282350" y="816136"/>
                  <a:pt x="282350" y="816136"/>
                  <a:pt x="282350" y="816136"/>
                </a:cubicBezTo>
                <a:cubicBezTo>
                  <a:pt x="308744" y="755106"/>
                  <a:pt x="349966" y="693261"/>
                  <a:pt x="406014" y="630602"/>
                </a:cubicBezTo>
                <a:cubicBezTo>
                  <a:pt x="328618" y="575267"/>
                  <a:pt x="328618" y="575267"/>
                  <a:pt x="328618" y="575267"/>
                </a:cubicBezTo>
                <a:cubicBezTo>
                  <a:pt x="327803" y="560417"/>
                  <a:pt x="326172" y="530714"/>
                  <a:pt x="326172" y="530714"/>
                </a:cubicBezTo>
                <a:cubicBezTo>
                  <a:pt x="353383" y="484535"/>
                  <a:pt x="381407" y="453205"/>
                  <a:pt x="410246" y="436727"/>
                </a:cubicBezTo>
                <a:cubicBezTo>
                  <a:pt x="424259" y="421062"/>
                  <a:pt x="424259" y="421062"/>
                  <a:pt x="439085" y="420249"/>
                </a:cubicBezTo>
                <a:cubicBezTo>
                  <a:pt x="453913" y="419435"/>
                  <a:pt x="453913" y="419435"/>
                  <a:pt x="469555" y="433472"/>
                </a:cubicBezTo>
                <a:cubicBezTo>
                  <a:pt x="532125" y="489620"/>
                  <a:pt x="532125" y="489620"/>
                  <a:pt x="532125" y="489620"/>
                </a:cubicBezTo>
                <a:cubicBezTo>
                  <a:pt x="588988" y="441812"/>
                  <a:pt x="645852" y="394005"/>
                  <a:pt x="702716" y="346197"/>
                </a:cubicBezTo>
                <a:cubicBezTo>
                  <a:pt x="668171" y="258720"/>
                  <a:pt x="668171" y="258720"/>
                  <a:pt x="668171" y="258720"/>
                </a:cubicBezTo>
                <a:cubicBezTo>
                  <a:pt x="652529" y="244683"/>
                  <a:pt x="666540" y="229018"/>
                  <a:pt x="681368" y="228205"/>
                </a:cubicBezTo>
                <a:cubicBezTo>
                  <a:pt x="709392" y="196875"/>
                  <a:pt x="753059" y="179583"/>
                  <a:pt x="781899" y="163104"/>
                </a:cubicBezTo>
                <a:cubicBezTo>
                  <a:pt x="796726" y="162291"/>
                  <a:pt x="795911" y="147440"/>
                  <a:pt x="795911" y="147440"/>
                </a:cubicBezTo>
                <a:cubicBezTo>
                  <a:pt x="810738" y="146626"/>
                  <a:pt x="826381" y="160663"/>
                  <a:pt x="827196" y="175514"/>
                </a:cubicBezTo>
                <a:cubicBezTo>
                  <a:pt x="875753" y="247327"/>
                  <a:pt x="875753" y="247327"/>
                  <a:pt x="875753" y="247327"/>
                </a:cubicBezTo>
                <a:cubicBezTo>
                  <a:pt x="948259" y="213556"/>
                  <a:pt x="1021580" y="194636"/>
                  <a:pt x="1094901" y="175716"/>
                </a:cubicBezTo>
                <a:cubicBezTo>
                  <a:pt x="1074369" y="72575"/>
                  <a:pt x="1074369" y="72575"/>
                  <a:pt x="1074369" y="72575"/>
                </a:cubicBezTo>
                <a:cubicBezTo>
                  <a:pt x="1073554" y="57723"/>
                  <a:pt x="1072739" y="42872"/>
                  <a:pt x="1102393" y="41245"/>
                </a:cubicBezTo>
                <a:cubicBezTo>
                  <a:pt x="1131232" y="24766"/>
                  <a:pt x="1175714" y="22325"/>
                  <a:pt x="1220197" y="19884"/>
                </a:cubicBezTo>
                <a:cubicBezTo>
                  <a:pt x="1235023" y="19070"/>
                  <a:pt x="1249851" y="18256"/>
                  <a:pt x="1265493" y="32293"/>
                </a:cubicBezTo>
                <a:cubicBezTo>
                  <a:pt x="1285211" y="120585"/>
                  <a:pt x="1285211" y="120585"/>
                  <a:pt x="1285211" y="120585"/>
                </a:cubicBezTo>
                <a:cubicBezTo>
                  <a:pt x="1314865" y="118958"/>
                  <a:pt x="1359347" y="116516"/>
                  <a:pt x="1389002" y="114889"/>
                </a:cubicBezTo>
                <a:cubicBezTo>
                  <a:pt x="1433484" y="112447"/>
                  <a:pt x="1463138" y="110820"/>
                  <a:pt x="1507620" y="108378"/>
                </a:cubicBezTo>
                <a:cubicBezTo>
                  <a:pt x="1517556" y="18459"/>
                  <a:pt x="1517556" y="18459"/>
                  <a:pt x="1517556" y="18459"/>
                </a:cubicBezTo>
                <a:cubicBezTo>
                  <a:pt x="1516741" y="3608"/>
                  <a:pt x="1531569" y="2794"/>
                  <a:pt x="1546396" y="1981"/>
                </a:cubicBezTo>
                <a:cubicBezTo>
                  <a:pt x="1568637" y="760"/>
                  <a:pt x="1590878" y="-461"/>
                  <a:pt x="1613221" y="175"/>
                </a:cubicBezTo>
                <a:close/>
              </a:path>
            </a:pathLst>
          </a:custGeom>
          <a:solidFill>
            <a:srgbClr val="324857"/>
          </a:solidFill>
          <a:ln w="12600">
            <a:noFill/>
          </a:ln>
        </p:spPr>
        <p:style>
          <a:lnRef idx="0">
            <a:scrgbClr r="0" g="0" b="0"/>
          </a:lnRef>
          <a:fillRef idx="0">
            <a:scrgbClr r="0" g="0" b="0"/>
          </a:fillRef>
          <a:effectRef idx="0">
            <a:scrgbClr r="0" g="0" b="0"/>
          </a:effectRef>
          <a:fontRef idx="minor"/>
        </p:style>
      </p:sp>
      <p:sp>
        <p:nvSpPr>
          <p:cNvPr id="505" name="CustomShape 9"/>
          <p:cNvSpPr/>
          <p:nvPr/>
        </p:nvSpPr>
        <p:spPr>
          <a:xfrm>
            <a:off x="1131840" y="2073240"/>
            <a:ext cx="2103120" cy="2106360"/>
          </a:xfrm>
          <a:custGeom>
            <a:avLst/>
            <a:gdLst/>
            <a:ahLst/>
            <a:cxnLst/>
            <a:rect l="l" t="t" r="r" b="b"/>
            <a:pathLst>
              <a:path w="2154125" h="2156460">
                <a:moveTo>
                  <a:pt x="1023196" y="1167"/>
                </a:moveTo>
                <a:cubicBezTo>
                  <a:pt x="1037318" y="-3432"/>
                  <a:pt x="1056045" y="6107"/>
                  <a:pt x="1060649" y="20246"/>
                </a:cubicBezTo>
                <a:cubicBezTo>
                  <a:pt x="1073847" y="156693"/>
                  <a:pt x="1073847" y="156693"/>
                  <a:pt x="1073847" y="156693"/>
                </a:cubicBezTo>
                <a:cubicBezTo>
                  <a:pt x="1120818" y="157034"/>
                  <a:pt x="1167789" y="157375"/>
                  <a:pt x="1219364" y="171854"/>
                </a:cubicBezTo>
                <a:cubicBezTo>
                  <a:pt x="1253137" y="35749"/>
                  <a:pt x="1253137" y="35749"/>
                  <a:pt x="1253137" y="35749"/>
                </a:cubicBezTo>
                <a:cubicBezTo>
                  <a:pt x="1267260" y="31149"/>
                  <a:pt x="1262655" y="17010"/>
                  <a:pt x="1276777" y="12411"/>
                </a:cubicBezTo>
                <a:cubicBezTo>
                  <a:pt x="1276777" y="12411"/>
                  <a:pt x="1290899" y="7813"/>
                  <a:pt x="1295504" y="21950"/>
                </a:cubicBezTo>
                <a:cubicBezTo>
                  <a:pt x="1342474" y="22292"/>
                  <a:pt x="1394050" y="36771"/>
                  <a:pt x="1431503" y="55850"/>
                </a:cubicBezTo>
                <a:cubicBezTo>
                  <a:pt x="1450230" y="65389"/>
                  <a:pt x="1468957" y="74928"/>
                  <a:pt x="1459439" y="93667"/>
                </a:cubicBezTo>
                <a:cubicBezTo>
                  <a:pt x="1425666" y="229773"/>
                  <a:pt x="1425666" y="229773"/>
                  <a:pt x="1425666" y="229773"/>
                </a:cubicBezTo>
                <a:cubicBezTo>
                  <a:pt x="1477243" y="244253"/>
                  <a:pt x="1514695" y="263331"/>
                  <a:pt x="1552149" y="282410"/>
                </a:cubicBezTo>
                <a:cubicBezTo>
                  <a:pt x="1646707" y="189061"/>
                  <a:pt x="1646707" y="189061"/>
                  <a:pt x="1646707" y="189061"/>
                </a:cubicBezTo>
                <a:cubicBezTo>
                  <a:pt x="1642102" y="174922"/>
                  <a:pt x="1656224" y="170323"/>
                  <a:pt x="1656224" y="170323"/>
                </a:cubicBezTo>
                <a:cubicBezTo>
                  <a:pt x="1670346" y="165723"/>
                  <a:pt x="1674951" y="179862"/>
                  <a:pt x="1689073" y="175264"/>
                </a:cubicBezTo>
                <a:cubicBezTo>
                  <a:pt x="1731132" y="208481"/>
                  <a:pt x="1773189" y="241699"/>
                  <a:pt x="1796521" y="265377"/>
                </a:cubicBezTo>
                <a:cubicBezTo>
                  <a:pt x="1815248" y="274916"/>
                  <a:pt x="1824457" y="303194"/>
                  <a:pt x="1810335" y="307792"/>
                </a:cubicBezTo>
                <a:cubicBezTo>
                  <a:pt x="1724986" y="429419"/>
                  <a:pt x="1724986" y="429419"/>
                  <a:pt x="1724986" y="429419"/>
                </a:cubicBezTo>
                <a:cubicBezTo>
                  <a:pt x="1762440" y="448498"/>
                  <a:pt x="1790376" y="486314"/>
                  <a:pt x="1818313" y="524131"/>
                </a:cubicBezTo>
                <a:cubicBezTo>
                  <a:pt x="1818313" y="524131"/>
                  <a:pt x="1818313" y="524131"/>
                  <a:pt x="1822918" y="538270"/>
                </a:cubicBezTo>
                <a:cubicBezTo>
                  <a:pt x="1940807" y="468599"/>
                  <a:pt x="1940807" y="468599"/>
                  <a:pt x="1940807" y="468599"/>
                </a:cubicBezTo>
                <a:cubicBezTo>
                  <a:pt x="1954928" y="464000"/>
                  <a:pt x="1973655" y="473539"/>
                  <a:pt x="1978260" y="487678"/>
                </a:cubicBezTo>
                <a:cubicBezTo>
                  <a:pt x="2006196" y="525495"/>
                  <a:pt x="2034132" y="563312"/>
                  <a:pt x="2047947" y="605728"/>
                </a:cubicBezTo>
                <a:cubicBezTo>
                  <a:pt x="2071277" y="629407"/>
                  <a:pt x="2061760" y="648144"/>
                  <a:pt x="2047638" y="652743"/>
                </a:cubicBezTo>
                <a:cubicBezTo>
                  <a:pt x="1929749" y="722414"/>
                  <a:pt x="1929749" y="722414"/>
                  <a:pt x="1929749" y="722414"/>
                </a:cubicBezTo>
                <a:cubicBezTo>
                  <a:pt x="1943563" y="764830"/>
                  <a:pt x="1957377" y="807247"/>
                  <a:pt x="1975796" y="863801"/>
                </a:cubicBezTo>
                <a:cubicBezTo>
                  <a:pt x="2112104" y="850685"/>
                  <a:pt x="2112104" y="850685"/>
                  <a:pt x="2112104" y="850685"/>
                </a:cubicBezTo>
                <a:cubicBezTo>
                  <a:pt x="2126226" y="846086"/>
                  <a:pt x="2130831" y="860225"/>
                  <a:pt x="2135436" y="874364"/>
                </a:cubicBezTo>
                <a:cubicBezTo>
                  <a:pt x="2149249" y="916779"/>
                  <a:pt x="2153546" y="977934"/>
                  <a:pt x="2153238" y="1024948"/>
                </a:cubicBezTo>
                <a:cubicBezTo>
                  <a:pt x="2157843" y="1039087"/>
                  <a:pt x="2143720" y="1043687"/>
                  <a:pt x="2129598" y="1048286"/>
                </a:cubicBezTo>
                <a:cubicBezTo>
                  <a:pt x="1997896" y="1075540"/>
                  <a:pt x="1997896" y="1075540"/>
                  <a:pt x="1997896" y="1075540"/>
                </a:cubicBezTo>
                <a:cubicBezTo>
                  <a:pt x="1997588" y="1122556"/>
                  <a:pt x="1992675" y="1155433"/>
                  <a:pt x="1992366" y="1202448"/>
                </a:cubicBezTo>
                <a:cubicBezTo>
                  <a:pt x="1992366" y="1202448"/>
                  <a:pt x="1982850" y="1221186"/>
                  <a:pt x="1982850" y="1221186"/>
                </a:cubicBezTo>
                <a:cubicBezTo>
                  <a:pt x="2104727" y="1259685"/>
                  <a:pt x="2104727" y="1259685"/>
                  <a:pt x="2104727" y="1259685"/>
                </a:cubicBezTo>
                <a:cubicBezTo>
                  <a:pt x="2123454" y="1269224"/>
                  <a:pt x="2142181" y="1278764"/>
                  <a:pt x="2132663" y="1297501"/>
                </a:cubicBezTo>
                <a:cubicBezTo>
                  <a:pt x="2118233" y="1349116"/>
                  <a:pt x="2117925" y="1396131"/>
                  <a:pt x="2098890" y="1433608"/>
                </a:cubicBezTo>
                <a:cubicBezTo>
                  <a:pt x="2089373" y="1452346"/>
                  <a:pt x="2075252" y="1456944"/>
                  <a:pt x="2075252" y="1456944"/>
                </a:cubicBezTo>
                <a:cubicBezTo>
                  <a:pt x="2061130" y="1461544"/>
                  <a:pt x="2061130" y="1461544"/>
                  <a:pt x="2061130" y="1461544"/>
                </a:cubicBezTo>
                <a:cubicBezTo>
                  <a:pt x="1925130" y="1427644"/>
                  <a:pt x="1925130" y="1427644"/>
                  <a:pt x="1925130" y="1427644"/>
                </a:cubicBezTo>
                <a:cubicBezTo>
                  <a:pt x="1906095" y="1465121"/>
                  <a:pt x="1891665" y="1516735"/>
                  <a:pt x="1858508" y="1558810"/>
                </a:cubicBezTo>
                <a:cubicBezTo>
                  <a:pt x="1961351" y="1634785"/>
                  <a:pt x="1961351" y="1634785"/>
                  <a:pt x="1961351" y="1634785"/>
                </a:cubicBezTo>
                <a:cubicBezTo>
                  <a:pt x="1965955" y="1648923"/>
                  <a:pt x="1975165" y="1677201"/>
                  <a:pt x="1961043" y="1681800"/>
                </a:cubicBezTo>
                <a:cubicBezTo>
                  <a:pt x="1942008" y="1719277"/>
                  <a:pt x="1908852" y="1761352"/>
                  <a:pt x="1875695" y="1803427"/>
                </a:cubicBezTo>
                <a:cubicBezTo>
                  <a:pt x="1875695" y="1803427"/>
                  <a:pt x="1861573" y="1808026"/>
                  <a:pt x="1861573" y="1808026"/>
                </a:cubicBezTo>
                <a:cubicBezTo>
                  <a:pt x="1847450" y="1812625"/>
                  <a:pt x="1847450" y="1812625"/>
                  <a:pt x="1828723" y="1803086"/>
                </a:cubicBezTo>
                <a:cubicBezTo>
                  <a:pt x="1725880" y="1727112"/>
                  <a:pt x="1725880" y="1727112"/>
                  <a:pt x="1725880" y="1727112"/>
                </a:cubicBezTo>
                <a:cubicBezTo>
                  <a:pt x="1688120" y="1755048"/>
                  <a:pt x="1664480" y="1778385"/>
                  <a:pt x="1626718" y="1806322"/>
                </a:cubicBezTo>
                <a:cubicBezTo>
                  <a:pt x="1626718" y="1806322"/>
                  <a:pt x="1612596" y="1810921"/>
                  <a:pt x="1617201" y="1825060"/>
                </a:cubicBezTo>
                <a:cubicBezTo>
                  <a:pt x="1682283" y="1928971"/>
                  <a:pt x="1682283" y="1928971"/>
                  <a:pt x="1682283" y="1928971"/>
                </a:cubicBezTo>
                <a:cubicBezTo>
                  <a:pt x="1686887" y="1943109"/>
                  <a:pt x="1681974" y="1975986"/>
                  <a:pt x="1667853" y="1980585"/>
                </a:cubicBezTo>
                <a:cubicBezTo>
                  <a:pt x="1630091" y="2008522"/>
                  <a:pt x="1573603" y="2026919"/>
                  <a:pt x="1535842" y="2054855"/>
                </a:cubicBezTo>
                <a:cubicBezTo>
                  <a:pt x="1521720" y="2059454"/>
                  <a:pt x="1502993" y="2049915"/>
                  <a:pt x="1498388" y="2035776"/>
                </a:cubicBezTo>
                <a:cubicBezTo>
                  <a:pt x="1428702" y="1917727"/>
                  <a:pt x="1428702" y="1917727"/>
                  <a:pt x="1428702" y="1917727"/>
                </a:cubicBezTo>
                <a:cubicBezTo>
                  <a:pt x="1405062" y="1941064"/>
                  <a:pt x="1376818" y="1950262"/>
                  <a:pt x="1362696" y="1954862"/>
                </a:cubicBezTo>
                <a:cubicBezTo>
                  <a:pt x="1334451" y="1964061"/>
                  <a:pt x="1320330" y="1968659"/>
                  <a:pt x="1287481" y="1963719"/>
                </a:cubicBezTo>
                <a:cubicBezTo>
                  <a:pt x="1300679" y="2100166"/>
                  <a:pt x="1300679" y="2100166"/>
                  <a:pt x="1300679" y="2100166"/>
                </a:cubicBezTo>
                <a:cubicBezTo>
                  <a:pt x="1305284" y="2114305"/>
                  <a:pt x="1295767" y="2133042"/>
                  <a:pt x="1281645" y="2137642"/>
                </a:cubicBezTo>
                <a:cubicBezTo>
                  <a:pt x="1220551" y="2141901"/>
                  <a:pt x="1178186" y="2155698"/>
                  <a:pt x="1131214" y="2155358"/>
                </a:cubicBezTo>
                <a:cubicBezTo>
                  <a:pt x="1117092" y="2159957"/>
                  <a:pt x="1098365" y="2150418"/>
                  <a:pt x="1089156" y="2122140"/>
                </a:cubicBezTo>
                <a:cubicBezTo>
                  <a:pt x="1080563" y="1999832"/>
                  <a:pt x="1080563" y="1999832"/>
                  <a:pt x="1080563" y="1999832"/>
                </a:cubicBezTo>
                <a:cubicBezTo>
                  <a:pt x="1033592" y="1999491"/>
                  <a:pt x="986621" y="1999150"/>
                  <a:pt x="935046" y="1984671"/>
                </a:cubicBezTo>
                <a:cubicBezTo>
                  <a:pt x="896668" y="2106638"/>
                  <a:pt x="896668" y="2106638"/>
                  <a:pt x="896668" y="2106638"/>
                </a:cubicBezTo>
                <a:cubicBezTo>
                  <a:pt x="887151" y="2125376"/>
                  <a:pt x="887151" y="2125376"/>
                  <a:pt x="873028" y="2129975"/>
                </a:cubicBezTo>
                <a:cubicBezTo>
                  <a:pt x="858906" y="2134575"/>
                  <a:pt x="858906" y="2134575"/>
                  <a:pt x="858906" y="2134575"/>
                </a:cubicBezTo>
                <a:cubicBezTo>
                  <a:pt x="807331" y="2120095"/>
                  <a:pt x="755755" y="2105615"/>
                  <a:pt x="708785" y="2105274"/>
                </a:cubicBezTo>
                <a:cubicBezTo>
                  <a:pt x="704180" y="2091136"/>
                  <a:pt x="685453" y="2081596"/>
                  <a:pt x="694971" y="2062859"/>
                </a:cubicBezTo>
                <a:cubicBezTo>
                  <a:pt x="728744" y="1926752"/>
                  <a:pt x="728744" y="1926752"/>
                  <a:pt x="728744" y="1926752"/>
                </a:cubicBezTo>
                <a:cubicBezTo>
                  <a:pt x="677168" y="1912273"/>
                  <a:pt x="639715" y="1893194"/>
                  <a:pt x="597656" y="1859976"/>
                </a:cubicBezTo>
                <a:cubicBezTo>
                  <a:pt x="507703" y="1967464"/>
                  <a:pt x="507703" y="1967464"/>
                  <a:pt x="507703" y="1967464"/>
                </a:cubicBezTo>
                <a:cubicBezTo>
                  <a:pt x="507703" y="1967464"/>
                  <a:pt x="493581" y="1972064"/>
                  <a:pt x="493581" y="1972064"/>
                </a:cubicBezTo>
                <a:cubicBezTo>
                  <a:pt x="479459" y="1976663"/>
                  <a:pt x="479459" y="1976663"/>
                  <a:pt x="460732" y="1967124"/>
                </a:cubicBezTo>
                <a:cubicBezTo>
                  <a:pt x="423278" y="1948044"/>
                  <a:pt x="381221" y="1914826"/>
                  <a:pt x="353284" y="1877009"/>
                </a:cubicBezTo>
                <a:cubicBezTo>
                  <a:pt x="334557" y="1867470"/>
                  <a:pt x="329953" y="1853331"/>
                  <a:pt x="339470" y="1834594"/>
                </a:cubicBezTo>
                <a:cubicBezTo>
                  <a:pt x="429424" y="1727107"/>
                  <a:pt x="429424" y="1727107"/>
                  <a:pt x="429424" y="1727107"/>
                </a:cubicBezTo>
                <a:cubicBezTo>
                  <a:pt x="387365" y="1693889"/>
                  <a:pt x="364034" y="1670211"/>
                  <a:pt x="336097" y="1632394"/>
                </a:cubicBezTo>
                <a:cubicBezTo>
                  <a:pt x="336097" y="1632394"/>
                  <a:pt x="331493" y="1618255"/>
                  <a:pt x="331493" y="1618255"/>
                </a:cubicBezTo>
                <a:cubicBezTo>
                  <a:pt x="208999" y="1673787"/>
                  <a:pt x="208999" y="1673787"/>
                  <a:pt x="208999" y="1673787"/>
                </a:cubicBezTo>
                <a:cubicBezTo>
                  <a:pt x="194877" y="1678386"/>
                  <a:pt x="180755" y="1682986"/>
                  <a:pt x="162028" y="1673447"/>
                </a:cubicBezTo>
                <a:cubicBezTo>
                  <a:pt x="148214" y="1631030"/>
                  <a:pt x="115673" y="1579074"/>
                  <a:pt x="101860" y="1536658"/>
                </a:cubicBezTo>
                <a:cubicBezTo>
                  <a:pt x="83133" y="1527119"/>
                  <a:pt x="92650" y="1508381"/>
                  <a:pt x="106771" y="1503782"/>
                </a:cubicBezTo>
                <a:cubicBezTo>
                  <a:pt x="224660" y="1434111"/>
                  <a:pt x="224660" y="1434111"/>
                  <a:pt x="224660" y="1434111"/>
                </a:cubicBezTo>
                <a:cubicBezTo>
                  <a:pt x="206242" y="1377556"/>
                  <a:pt x="192428" y="1335140"/>
                  <a:pt x="178614" y="1292724"/>
                </a:cubicBezTo>
                <a:cubicBezTo>
                  <a:pt x="42306" y="1305840"/>
                  <a:pt x="42306" y="1305840"/>
                  <a:pt x="42306" y="1305840"/>
                </a:cubicBezTo>
                <a:cubicBezTo>
                  <a:pt x="28184" y="1310439"/>
                  <a:pt x="9458" y="1300900"/>
                  <a:pt x="14371" y="1268023"/>
                </a:cubicBezTo>
                <a:cubicBezTo>
                  <a:pt x="556" y="1225608"/>
                  <a:pt x="864" y="1178592"/>
                  <a:pt x="1172" y="1131577"/>
                </a:cubicBezTo>
                <a:cubicBezTo>
                  <a:pt x="-3433" y="1117438"/>
                  <a:pt x="6085" y="1098700"/>
                  <a:pt x="20207" y="1094100"/>
                </a:cubicBezTo>
                <a:cubicBezTo>
                  <a:pt x="156515" y="1080985"/>
                  <a:pt x="156515" y="1080985"/>
                  <a:pt x="156515" y="1080985"/>
                </a:cubicBezTo>
                <a:cubicBezTo>
                  <a:pt x="156823" y="1033969"/>
                  <a:pt x="157131" y="986953"/>
                  <a:pt x="162044" y="954077"/>
                </a:cubicBezTo>
                <a:cubicBezTo>
                  <a:pt x="157439" y="939938"/>
                  <a:pt x="171560" y="935339"/>
                  <a:pt x="171560" y="935339"/>
                </a:cubicBezTo>
                <a:cubicBezTo>
                  <a:pt x="49682" y="896840"/>
                  <a:pt x="49682" y="896840"/>
                  <a:pt x="49682" y="896840"/>
                </a:cubicBezTo>
                <a:cubicBezTo>
                  <a:pt x="30956" y="887301"/>
                  <a:pt x="12229" y="877761"/>
                  <a:pt x="21747" y="859024"/>
                </a:cubicBezTo>
                <a:cubicBezTo>
                  <a:pt x="36177" y="807409"/>
                  <a:pt x="36485" y="760394"/>
                  <a:pt x="50915" y="708779"/>
                </a:cubicBezTo>
                <a:cubicBezTo>
                  <a:pt x="65037" y="704179"/>
                  <a:pt x="65037" y="704179"/>
                  <a:pt x="79158" y="699581"/>
                </a:cubicBezTo>
                <a:cubicBezTo>
                  <a:pt x="93280" y="694981"/>
                  <a:pt x="93280" y="694981"/>
                  <a:pt x="93280" y="694981"/>
                </a:cubicBezTo>
                <a:cubicBezTo>
                  <a:pt x="229281" y="728881"/>
                  <a:pt x="229281" y="728881"/>
                  <a:pt x="229281" y="728881"/>
                </a:cubicBezTo>
                <a:cubicBezTo>
                  <a:pt x="243711" y="677266"/>
                  <a:pt x="262746" y="639790"/>
                  <a:pt x="295903" y="597715"/>
                </a:cubicBezTo>
                <a:cubicBezTo>
                  <a:pt x="188455" y="507602"/>
                  <a:pt x="188455" y="507602"/>
                  <a:pt x="188455" y="507602"/>
                </a:cubicBezTo>
                <a:cubicBezTo>
                  <a:pt x="169728" y="498062"/>
                  <a:pt x="179245" y="479324"/>
                  <a:pt x="188763" y="460586"/>
                </a:cubicBezTo>
                <a:cubicBezTo>
                  <a:pt x="207798" y="423111"/>
                  <a:pt x="240954" y="381035"/>
                  <a:pt x="278715" y="353099"/>
                </a:cubicBezTo>
                <a:cubicBezTo>
                  <a:pt x="278715" y="353099"/>
                  <a:pt x="292837" y="348499"/>
                  <a:pt x="292837" y="348499"/>
                </a:cubicBezTo>
                <a:cubicBezTo>
                  <a:pt x="306960" y="343900"/>
                  <a:pt x="306960" y="343900"/>
                  <a:pt x="325687" y="353439"/>
                </a:cubicBezTo>
                <a:cubicBezTo>
                  <a:pt x="428530" y="429413"/>
                  <a:pt x="428530" y="429413"/>
                  <a:pt x="428530" y="429413"/>
                </a:cubicBezTo>
                <a:cubicBezTo>
                  <a:pt x="447565" y="391938"/>
                  <a:pt x="485325" y="364002"/>
                  <a:pt x="523087" y="336065"/>
                </a:cubicBezTo>
                <a:cubicBezTo>
                  <a:pt x="523087" y="336065"/>
                  <a:pt x="537209" y="331465"/>
                  <a:pt x="537209" y="331465"/>
                </a:cubicBezTo>
                <a:cubicBezTo>
                  <a:pt x="467523" y="213416"/>
                  <a:pt x="467523" y="213416"/>
                  <a:pt x="467523" y="213416"/>
                </a:cubicBezTo>
                <a:cubicBezTo>
                  <a:pt x="462918" y="199277"/>
                  <a:pt x="472436" y="180539"/>
                  <a:pt x="486557" y="175940"/>
                </a:cubicBezTo>
                <a:cubicBezTo>
                  <a:pt x="524319" y="148003"/>
                  <a:pt x="562081" y="120067"/>
                  <a:pt x="618568" y="101669"/>
                </a:cubicBezTo>
                <a:cubicBezTo>
                  <a:pt x="632690" y="97071"/>
                  <a:pt x="646813" y="92471"/>
                  <a:pt x="656022" y="120749"/>
                </a:cubicBezTo>
                <a:cubicBezTo>
                  <a:pt x="721103" y="224659"/>
                  <a:pt x="721103" y="224659"/>
                  <a:pt x="721103" y="224659"/>
                </a:cubicBezTo>
                <a:cubicBezTo>
                  <a:pt x="749348" y="215462"/>
                  <a:pt x="763470" y="210862"/>
                  <a:pt x="791714" y="201663"/>
                </a:cubicBezTo>
                <a:cubicBezTo>
                  <a:pt x="819959" y="192464"/>
                  <a:pt x="834080" y="187866"/>
                  <a:pt x="862324" y="178667"/>
                </a:cubicBezTo>
                <a:cubicBezTo>
                  <a:pt x="849126" y="42220"/>
                  <a:pt x="849126" y="42220"/>
                  <a:pt x="849126" y="42220"/>
                </a:cubicBezTo>
                <a:cubicBezTo>
                  <a:pt x="844521" y="28081"/>
                  <a:pt x="858643" y="23482"/>
                  <a:pt x="872765" y="18883"/>
                </a:cubicBezTo>
                <a:cubicBezTo>
                  <a:pt x="901010" y="9684"/>
                  <a:pt x="926874" y="5170"/>
                  <a:pt x="951549" y="2998"/>
                </a:cubicBezTo>
                <a:cubicBezTo>
                  <a:pt x="976224" y="827"/>
                  <a:pt x="999710" y="997"/>
                  <a:pt x="1023196" y="1167"/>
                </a:cubicBezTo>
                <a:close/>
              </a:path>
            </a:pathLst>
          </a:custGeom>
          <a:solidFill>
            <a:srgbClr val="324857"/>
          </a:solidFill>
          <a:ln w="12600">
            <a:noFill/>
          </a:ln>
        </p:spPr>
        <p:style>
          <a:lnRef idx="0">
            <a:scrgbClr r="0" g="0" b="0"/>
          </a:lnRef>
          <a:fillRef idx="0">
            <a:scrgbClr r="0" g="0" b="0"/>
          </a:fillRef>
          <a:effectRef idx="0">
            <a:scrgbClr r="0" g="0" b="0"/>
          </a:effectRef>
          <a:fontRef idx="minor"/>
        </p:style>
      </p:sp>
      <p:sp>
        <p:nvSpPr>
          <p:cNvPr id="506" name="CustomShape 10"/>
          <p:cNvSpPr/>
          <p:nvPr/>
        </p:nvSpPr>
        <p:spPr>
          <a:xfrm>
            <a:off x="4440240" y="2333520"/>
            <a:ext cx="2871360" cy="2858760"/>
          </a:xfrm>
          <a:custGeom>
            <a:avLst/>
            <a:gdLst/>
            <a:ahLst/>
            <a:cxnLst/>
            <a:rect l="l" t="t" r="r" b="b"/>
            <a:pathLst>
              <a:path w="2938983" h="2928238">
                <a:moveTo>
                  <a:pt x="1596306" y="224"/>
                </a:moveTo>
                <a:cubicBezTo>
                  <a:pt x="1616796" y="962"/>
                  <a:pt x="1635534" y="3657"/>
                  <a:pt x="1650769" y="10268"/>
                </a:cubicBezTo>
                <a:cubicBezTo>
                  <a:pt x="1680423" y="8640"/>
                  <a:pt x="1681238" y="23490"/>
                  <a:pt x="1682053" y="38339"/>
                </a:cubicBezTo>
                <a:cubicBezTo>
                  <a:pt x="1672930" y="143101"/>
                  <a:pt x="1672930" y="143101"/>
                  <a:pt x="1672930" y="143101"/>
                </a:cubicBezTo>
                <a:cubicBezTo>
                  <a:pt x="1747882" y="153882"/>
                  <a:pt x="1822833" y="164662"/>
                  <a:pt x="1898600" y="190293"/>
                </a:cubicBezTo>
                <a:cubicBezTo>
                  <a:pt x="1938192" y="98753"/>
                  <a:pt x="1938192" y="98753"/>
                  <a:pt x="1938192" y="98753"/>
                </a:cubicBezTo>
                <a:cubicBezTo>
                  <a:pt x="1938192" y="98753"/>
                  <a:pt x="1952203" y="83090"/>
                  <a:pt x="1967031" y="82276"/>
                </a:cubicBezTo>
                <a:cubicBezTo>
                  <a:pt x="1967031" y="82276"/>
                  <a:pt x="1981858" y="81462"/>
                  <a:pt x="1981858" y="81462"/>
                </a:cubicBezTo>
                <a:cubicBezTo>
                  <a:pt x="2012328" y="94684"/>
                  <a:pt x="2058439" y="121942"/>
                  <a:pt x="2088909" y="135165"/>
                </a:cubicBezTo>
                <a:cubicBezTo>
                  <a:pt x="2119379" y="148387"/>
                  <a:pt x="2120194" y="163236"/>
                  <a:pt x="2106181" y="178900"/>
                </a:cubicBezTo>
                <a:cubicBezTo>
                  <a:pt x="2081417" y="269625"/>
                  <a:pt x="2081417" y="269625"/>
                  <a:pt x="2081417" y="269625"/>
                </a:cubicBezTo>
                <a:cubicBezTo>
                  <a:pt x="2142356" y="296069"/>
                  <a:pt x="2204111" y="337363"/>
                  <a:pt x="2265864" y="378657"/>
                </a:cubicBezTo>
                <a:cubicBezTo>
                  <a:pt x="2336741" y="315189"/>
                  <a:pt x="2336741" y="315189"/>
                  <a:pt x="2336741" y="315189"/>
                </a:cubicBezTo>
                <a:cubicBezTo>
                  <a:pt x="2336741" y="315189"/>
                  <a:pt x="2350752" y="299526"/>
                  <a:pt x="2350752" y="299526"/>
                </a:cubicBezTo>
                <a:cubicBezTo>
                  <a:pt x="2365580" y="298712"/>
                  <a:pt x="2381223" y="312748"/>
                  <a:pt x="2381223" y="312748"/>
                </a:cubicBezTo>
                <a:cubicBezTo>
                  <a:pt x="2412507" y="340820"/>
                  <a:pt x="2443792" y="368892"/>
                  <a:pt x="2475076" y="396963"/>
                </a:cubicBezTo>
                <a:cubicBezTo>
                  <a:pt x="2490719" y="410999"/>
                  <a:pt x="2491534" y="425849"/>
                  <a:pt x="2477521" y="441512"/>
                </a:cubicBezTo>
                <a:cubicBezTo>
                  <a:pt x="2422287" y="519016"/>
                  <a:pt x="2422287" y="519016"/>
                  <a:pt x="2422287" y="519016"/>
                </a:cubicBezTo>
                <a:cubicBezTo>
                  <a:pt x="2469213" y="561123"/>
                  <a:pt x="2516955" y="618080"/>
                  <a:pt x="2565513" y="689886"/>
                </a:cubicBezTo>
                <a:cubicBezTo>
                  <a:pt x="2652031" y="640455"/>
                  <a:pt x="2652031" y="640455"/>
                  <a:pt x="2652031" y="640455"/>
                </a:cubicBezTo>
                <a:cubicBezTo>
                  <a:pt x="2652031" y="640455"/>
                  <a:pt x="2652031" y="640455"/>
                  <a:pt x="2666858" y="639641"/>
                </a:cubicBezTo>
                <a:cubicBezTo>
                  <a:pt x="2681686" y="638827"/>
                  <a:pt x="2681686" y="638827"/>
                  <a:pt x="2697328" y="652863"/>
                </a:cubicBezTo>
                <a:cubicBezTo>
                  <a:pt x="2713785" y="681749"/>
                  <a:pt x="2731057" y="725484"/>
                  <a:pt x="2762343" y="753556"/>
                </a:cubicBezTo>
                <a:cubicBezTo>
                  <a:pt x="2763158" y="768405"/>
                  <a:pt x="2764788" y="798104"/>
                  <a:pt x="2749960" y="798918"/>
                </a:cubicBezTo>
                <a:cubicBezTo>
                  <a:pt x="2663441" y="848350"/>
                  <a:pt x="2663441" y="848350"/>
                  <a:pt x="2663441" y="848350"/>
                </a:cubicBezTo>
                <a:cubicBezTo>
                  <a:pt x="2680714" y="892085"/>
                  <a:pt x="2697171" y="920971"/>
                  <a:pt x="2714443" y="964706"/>
                </a:cubicBezTo>
                <a:cubicBezTo>
                  <a:pt x="2730901" y="993591"/>
                  <a:pt x="2747357" y="1022477"/>
                  <a:pt x="2749802" y="1067026"/>
                </a:cubicBezTo>
                <a:cubicBezTo>
                  <a:pt x="2837952" y="1047293"/>
                  <a:pt x="2837952" y="1047293"/>
                  <a:pt x="2837952" y="1047293"/>
                </a:cubicBezTo>
                <a:cubicBezTo>
                  <a:pt x="2852778" y="1046480"/>
                  <a:pt x="2852778" y="1046480"/>
                  <a:pt x="2852778" y="1046480"/>
                </a:cubicBezTo>
                <a:cubicBezTo>
                  <a:pt x="2867606" y="1045666"/>
                  <a:pt x="2883249" y="1059702"/>
                  <a:pt x="2884064" y="1074551"/>
                </a:cubicBezTo>
                <a:cubicBezTo>
                  <a:pt x="2901335" y="1118287"/>
                  <a:pt x="2902965" y="1147986"/>
                  <a:pt x="2920238" y="1191721"/>
                </a:cubicBezTo>
                <a:cubicBezTo>
                  <a:pt x="2921053" y="1206571"/>
                  <a:pt x="2907040" y="1222234"/>
                  <a:pt x="2893029" y="1237898"/>
                </a:cubicBezTo>
                <a:cubicBezTo>
                  <a:pt x="2804880" y="1257630"/>
                  <a:pt x="2804880" y="1257630"/>
                  <a:pt x="2804880" y="1257630"/>
                </a:cubicBezTo>
                <a:cubicBezTo>
                  <a:pt x="2808955" y="1331878"/>
                  <a:pt x="2813030" y="1406126"/>
                  <a:pt x="2817105" y="1480375"/>
                </a:cubicBezTo>
                <a:cubicBezTo>
                  <a:pt x="2906884" y="1490342"/>
                  <a:pt x="2906884" y="1490342"/>
                  <a:pt x="2906884" y="1490342"/>
                </a:cubicBezTo>
                <a:cubicBezTo>
                  <a:pt x="2921711" y="1489528"/>
                  <a:pt x="2937353" y="1503564"/>
                  <a:pt x="2938983" y="1533263"/>
                </a:cubicBezTo>
                <a:cubicBezTo>
                  <a:pt x="2925786" y="1563776"/>
                  <a:pt x="2928231" y="1608324"/>
                  <a:pt x="2930676" y="1652873"/>
                </a:cubicBezTo>
                <a:cubicBezTo>
                  <a:pt x="2916664" y="1668536"/>
                  <a:pt x="2902651" y="1684200"/>
                  <a:pt x="2887824" y="1685014"/>
                </a:cubicBezTo>
                <a:cubicBezTo>
                  <a:pt x="2798046" y="1675047"/>
                  <a:pt x="2798046" y="1675047"/>
                  <a:pt x="2798046" y="1675047"/>
                </a:cubicBezTo>
                <a:cubicBezTo>
                  <a:pt x="2787293" y="1750109"/>
                  <a:pt x="2761714" y="1825985"/>
                  <a:pt x="2736134" y="1901860"/>
                </a:cubicBezTo>
                <a:cubicBezTo>
                  <a:pt x="2827543" y="1941527"/>
                  <a:pt x="2827543" y="1941527"/>
                  <a:pt x="2827543" y="1941527"/>
                </a:cubicBezTo>
                <a:cubicBezTo>
                  <a:pt x="2842370" y="1940713"/>
                  <a:pt x="2843185" y="1955562"/>
                  <a:pt x="2844815" y="1985262"/>
                </a:cubicBezTo>
                <a:cubicBezTo>
                  <a:pt x="2831619" y="2015775"/>
                  <a:pt x="2804408" y="2061951"/>
                  <a:pt x="2791212" y="2092465"/>
                </a:cubicBezTo>
                <a:cubicBezTo>
                  <a:pt x="2792027" y="2107314"/>
                  <a:pt x="2777199" y="2108128"/>
                  <a:pt x="2762372" y="2108942"/>
                </a:cubicBezTo>
                <a:cubicBezTo>
                  <a:pt x="2762372" y="2108942"/>
                  <a:pt x="2747544" y="2109756"/>
                  <a:pt x="2747544" y="2109756"/>
                </a:cubicBezTo>
                <a:cubicBezTo>
                  <a:pt x="2656951" y="2084939"/>
                  <a:pt x="2656951" y="2084939"/>
                  <a:pt x="2656951" y="2084939"/>
                </a:cubicBezTo>
                <a:cubicBezTo>
                  <a:pt x="2630556" y="2145965"/>
                  <a:pt x="2589335" y="2207805"/>
                  <a:pt x="2548113" y="2269645"/>
                </a:cubicBezTo>
                <a:cubicBezTo>
                  <a:pt x="2610682" y="2325789"/>
                  <a:pt x="2610682" y="2325789"/>
                  <a:pt x="2610682" y="2325789"/>
                </a:cubicBezTo>
                <a:cubicBezTo>
                  <a:pt x="2626324" y="2339824"/>
                  <a:pt x="2627955" y="2369524"/>
                  <a:pt x="2613127" y="2370338"/>
                </a:cubicBezTo>
                <a:cubicBezTo>
                  <a:pt x="2585917" y="2416514"/>
                  <a:pt x="2557893" y="2447841"/>
                  <a:pt x="2529869" y="2479168"/>
                </a:cubicBezTo>
                <a:cubicBezTo>
                  <a:pt x="2529869" y="2479168"/>
                  <a:pt x="2515041" y="2479982"/>
                  <a:pt x="2500214" y="2480795"/>
                </a:cubicBezTo>
                <a:cubicBezTo>
                  <a:pt x="2500214" y="2480795"/>
                  <a:pt x="2485387" y="2481609"/>
                  <a:pt x="2485387" y="2481609"/>
                </a:cubicBezTo>
                <a:cubicBezTo>
                  <a:pt x="2407175" y="2411430"/>
                  <a:pt x="2407175" y="2411430"/>
                  <a:pt x="2407175" y="2411430"/>
                </a:cubicBezTo>
                <a:cubicBezTo>
                  <a:pt x="2365953" y="2473270"/>
                  <a:pt x="2294262" y="2521887"/>
                  <a:pt x="2236583" y="2554841"/>
                </a:cubicBezTo>
                <a:cubicBezTo>
                  <a:pt x="2285955" y="2641498"/>
                  <a:pt x="2285955" y="2641498"/>
                  <a:pt x="2285955" y="2641498"/>
                </a:cubicBezTo>
                <a:cubicBezTo>
                  <a:pt x="2286770" y="2656347"/>
                  <a:pt x="2287585" y="2671197"/>
                  <a:pt x="2273573" y="2686860"/>
                </a:cubicBezTo>
                <a:cubicBezTo>
                  <a:pt x="2244733" y="2703338"/>
                  <a:pt x="2201881" y="2735478"/>
                  <a:pt x="2158215" y="2752769"/>
                </a:cubicBezTo>
                <a:cubicBezTo>
                  <a:pt x="2158215" y="2752769"/>
                  <a:pt x="2158215" y="2752769"/>
                  <a:pt x="2143387" y="2753583"/>
                </a:cubicBezTo>
                <a:cubicBezTo>
                  <a:pt x="2143387" y="2753583"/>
                  <a:pt x="2128560" y="2754397"/>
                  <a:pt x="2127745" y="2739547"/>
                </a:cubicBezTo>
                <a:cubicBezTo>
                  <a:pt x="2064361" y="2668554"/>
                  <a:pt x="2064361" y="2668554"/>
                  <a:pt x="2064361" y="2668554"/>
                </a:cubicBezTo>
                <a:cubicBezTo>
                  <a:pt x="2035522" y="2685031"/>
                  <a:pt x="2005867" y="2686659"/>
                  <a:pt x="1962200" y="2703950"/>
                </a:cubicBezTo>
                <a:cubicBezTo>
                  <a:pt x="1933361" y="2720427"/>
                  <a:pt x="1904521" y="2736904"/>
                  <a:pt x="1860039" y="2739346"/>
                </a:cubicBezTo>
                <a:cubicBezTo>
                  <a:pt x="1880571" y="2842479"/>
                  <a:pt x="1880571" y="2842479"/>
                  <a:pt x="1880571" y="2842479"/>
                </a:cubicBezTo>
                <a:cubicBezTo>
                  <a:pt x="1881386" y="2857329"/>
                  <a:pt x="1882201" y="2872179"/>
                  <a:pt x="1852547" y="2873806"/>
                </a:cubicBezTo>
                <a:cubicBezTo>
                  <a:pt x="1808881" y="2891097"/>
                  <a:pt x="1779225" y="2892725"/>
                  <a:pt x="1735559" y="2910016"/>
                </a:cubicBezTo>
                <a:cubicBezTo>
                  <a:pt x="1720732" y="2910830"/>
                  <a:pt x="1705089" y="2896794"/>
                  <a:pt x="1689447" y="2882758"/>
                </a:cubicBezTo>
                <a:cubicBezTo>
                  <a:pt x="1669730" y="2794474"/>
                  <a:pt x="1669730" y="2794474"/>
                  <a:pt x="1669730" y="2794474"/>
                </a:cubicBezTo>
                <a:cubicBezTo>
                  <a:pt x="1625248" y="2796915"/>
                  <a:pt x="1580766" y="2799356"/>
                  <a:pt x="1536284" y="2801798"/>
                </a:cubicBezTo>
                <a:cubicBezTo>
                  <a:pt x="1506630" y="2803425"/>
                  <a:pt x="1476976" y="2805053"/>
                  <a:pt x="1447321" y="2806680"/>
                </a:cubicBezTo>
                <a:cubicBezTo>
                  <a:pt x="1437384" y="2896592"/>
                  <a:pt x="1437384" y="2896592"/>
                  <a:pt x="1437384" y="2896592"/>
                </a:cubicBezTo>
                <a:cubicBezTo>
                  <a:pt x="1438199" y="2911442"/>
                  <a:pt x="1424186" y="2927105"/>
                  <a:pt x="1409359" y="2927919"/>
                </a:cubicBezTo>
                <a:cubicBezTo>
                  <a:pt x="1364877" y="2930360"/>
                  <a:pt x="1319580" y="2917952"/>
                  <a:pt x="1275099" y="2920393"/>
                </a:cubicBezTo>
                <a:cubicBezTo>
                  <a:pt x="1260271" y="2921207"/>
                  <a:pt x="1244629" y="2907171"/>
                  <a:pt x="1242999" y="2877472"/>
                </a:cubicBezTo>
                <a:cubicBezTo>
                  <a:pt x="1252936" y="2787560"/>
                  <a:pt x="1252936" y="2787560"/>
                  <a:pt x="1252936" y="2787560"/>
                </a:cubicBezTo>
                <a:cubicBezTo>
                  <a:pt x="1177985" y="2776780"/>
                  <a:pt x="1103033" y="2765999"/>
                  <a:pt x="1027267" y="2740368"/>
                </a:cubicBezTo>
                <a:cubicBezTo>
                  <a:pt x="1001688" y="2816244"/>
                  <a:pt x="1001688" y="2816244"/>
                  <a:pt x="1001688" y="2816244"/>
                </a:cubicBezTo>
                <a:cubicBezTo>
                  <a:pt x="987675" y="2831908"/>
                  <a:pt x="973663" y="2847571"/>
                  <a:pt x="973663" y="2847571"/>
                </a:cubicBezTo>
                <a:cubicBezTo>
                  <a:pt x="958836" y="2848385"/>
                  <a:pt x="958836" y="2848385"/>
                  <a:pt x="958021" y="2833535"/>
                </a:cubicBezTo>
                <a:cubicBezTo>
                  <a:pt x="912725" y="2821127"/>
                  <a:pt x="882254" y="2807905"/>
                  <a:pt x="836958" y="2795497"/>
                </a:cubicBezTo>
                <a:cubicBezTo>
                  <a:pt x="821315" y="2781461"/>
                  <a:pt x="805673" y="2767425"/>
                  <a:pt x="819685" y="2751761"/>
                </a:cubicBezTo>
                <a:cubicBezTo>
                  <a:pt x="859277" y="2660222"/>
                  <a:pt x="859277" y="2660222"/>
                  <a:pt x="859277" y="2660222"/>
                </a:cubicBezTo>
                <a:cubicBezTo>
                  <a:pt x="783511" y="2634592"/>
                  <a:pt x="721757" y="2593299"/>
                  <a:pt x="659187" y="2537156"/>
                </a:cubicBezTo>
                <a:cubicBezTo>
                  <a:pt x="603954" y="2614658"/>
                  <a:pt x="603954" y="2614658"/>
                  <a:pt x="603954" y="2614658"/>
                </a:cubicBezTo>
                <a:cubicBezTo>
                  <a:pt x="589126" y="2615472"/>
                  <a:pt x="589126" y="2615472"/>
                  <a:pt x="574299" y="2616285"/>
                </a:cubicBezTo>
                <a:cubicBezTo>
                  <a:pt x="559472" y="2617099"/>
                  <a:pt x="559472" y="2617099"/>
                  <a:pt x="544645" y="2617913"/>
                </a:cubicBezTo>
                <a:cubicBezTo>
                  <a:pt x="513360" y="2589842"/>
                  <a:pt x="482075" y="2561771"/>
                  <a:pt x="450791" y="2533699"/>
                </a:cubicBezTo>
                <a:cubicBezTo>
                  <a:pt x="435148" y="2519663"/>
                  <a:pt x="434333" y="2504813"/>
                  <a:pt x="448346" y="2489150"/>
                </a:cubicBezTo>
                <a:cubicBezTo>
                  <a:pt x="518407" y="2410833"/>
                  <a:pt x="518407" y="2410833"/>
                  <a:pt x="518407" y="2410833"/>
                </a:cubicBezTo>
                <a:cubicBezTo>
                  <a:pt x="456653" y="2369539"/>
                  <a:pt x="408096" y="2297732"/>
                  <a:pt x="360354" y="2240775"/>
                </a:cubicBezTo>
                <a:cubicBezTo>
                  <a:pt x="288663" y="2289393"/>
                  <a:pt x="288663" y="2289393"/>
                  <a:pt x="288663" y="2289393"/>
                </a:cubicBezTo>
                <a:cubicBezTo>
                  <a:pt x="273836" y="2290206"/>
                  <a:pt x="273836" y="2290206"/>
                  <a:pt x="273836" y="2290206"/>
                </a:cubicBezTo>
                <a:cubicBezTo>
                  <a:pt x="259008" y="2291020"/>
                  <a:pt x="244181" y="2291834"/>
                  <a:pt x="243366" y="2276984"/>
                </a:cubicBezTo>
                <a:cubicBezTo>
                  <a:pt x="212081" y="2248913"/>
                  <a:pt x="194810" y="2205177"/>
                  <a:pt x="177537" y="2161442"/>
                </a:cubicBezTo>
                <a:cubicBezTo>
                  <a:pt x="161895" y="2147406"/>
                  <a:pt x="175907" y="2131743"/>
                  <a:pt x="190735" y="2130929"/>
                </a:cubicBezTo>
                <a:cubicBezTo>
                  <a:pt x="261611" y="2067461"/>
                  <a:pt x="261611" y="2067461"/>
                  <a:pt x="261611" y="2067461"/>
                </a:cubicBezTo>
                <a:cubicBezTo>
                  <a:pt x="245153" y="2038576"/>
                  <a:pt x="228696" y="2009690"/>
                  <a:pt x="211424" y="1965955"/>
                </a:cubicBezTo>
                <a:cubicBezTo>
                  <a:pt x="194966" y="1937070"/>
                  <a:pt x="192521" y="1892521"/>
                  <a:pt x="176064" y="1863635"/>
                </a:cubicBezTo>
                <a:cubicBezTo>
                  <a:pt x="87915" y="1883368"/>
                  <a:pt x="87915" y="1883368"/>
                  <a:pt x="87915" y="1883368"/>
                </a:cubicBezTo>
                <a:cubicBezTo>
                  <a:pt x="73089" y="1884181"/>
                  <a:pt x="57446" y="1870146"/>
                  <a:pt x="41803" y="1856110"/>
                </a:cubicBezTo>
                <a:cubicBezTo>
                  <a:pt x="39358" y="1811561"/>
                  <a:pt x="22086" y="1767826"/>
                  <a:pt x="20456" y="1738126"/>
                </a:cubicBezTo>
                <a:cubicBezTo>
                  <a:pt x="19641" y="1723278"/>
                  <a:pt x="32838" y="1692765"/>
                  <a:pt x="47666" y="1691951"/>
                </a:cubicBezTo>
                <a:cubicBezTo>
                  <a:pt x="135815" y="1672218"/>
                  <a:pt x="135815" y="1672218"/>
                  <a:pt x="135815" y="1672218"/>
                </a:cubicBezTo>
                <a:cubicBezTo>
                  <a:pt x="116912" y="1598784"/>
                  <a:pt x="112837" y="1524536"/>
                  <a:pt x="123590" y="1449474"/>
                </a:cubicBezTo>
                <a:cubicBezTo>
                  <a:pt x="33811" y="1439507"/>
                  <a:pt x="33811" y="1439507"/>
                  <a:pt x="33811" y="1439507"/>
                </a:cubicBezTo>
                <a:cubicBezTo>
                  <a:pt x="3341" y="1426285"/>
                  <a:pt x="2526" y="1411435"/>
                  <a:pt x="1711" y="1396585"/>
                </a:cubicBezTo>
                <a:cubicBezTo>
                  <a:pt x="-734" y="1352036"/>
                  <a:pt x="-2364" y="1322337"/>
                  <a:pt x="10018" y="1276974"/>
                </a:cubicBezTo>
                <a:cubicBezTo>
                  <a:pt x="9203" y="1262125"/>
                  <a:pt x="23215" y="1246461"/>
                  <a:pt x="38043" y="1245647"/>
                </a:cubicBezTo>
                <a:cubicBezTo>
                  <a:pt x="142649" y="1254801"/>
                  <a:pt x="142649" y="1254801"/>
                  <a:pt x="142649" y="1254801"/>
                </a:cubicBezTo>
                <a:cubicBezTo>
                  <a:pt x="153401" y="1179739"/>
                  <a:pt x="164153" y="1104676"/>
                  <a:pt x="189733" y="1028801"/>
                </a:cubicBezTo>
                <a:cubicBezTo>
                  <a:pt x="113151" y="988321"/>
                  <a:pt x="113151" y="988321"/>
                  <a:pt x="113151" y="988321"/>
                </a:cubicBezTo>
                <a:cubicBezTo>
                  <a:pt x="98324" y="989134"/>
                  <a:pt x="81867" y="960249"/>
                  <a:pt x="95879" y="944585"/>
                </a:cubicBezTo>
                <a:cubicBezTo>
                  <a:pt x="109076" y="914072"/>
                  <a:pt x="121459" y="868710"/>
                  <a:pt x="134655" y="838197"/>
                </a:cubicBezTo>
                <a:cubicBezTo>
                  <a:pt x="148668" y="822533"/>
                  <a:pt x="162680" y="806870"/>
                  <a:pt x="162680" y="806870"/>
                </a:cubicBezTo>
                <a:cubicBezTo>
                  <a:pt x="177507" y="806056"/>
                  <a:pt x="178322" y="820906"/>
                  <a:pt x="178322" y="820906"/>
                </a:cubicBezTo>
                <a:cubicBezTo>
                  <a:pt x="268916" y="845722"/>
                  <a:pt x="268916" y="845722"/>
                  <a:pt x="268916" y="845722"/>
                </a:cubicBezTo>
                <a:cubicBezTo>
                  <a:pt x="310137" y="783882"/>
                  <a:pt x="351359" y="722042"/>
                  <a:pt x="392582" y="660203"/>
                </a:cubicBezTo>
                <a:cubicBezTo>
                  <a:pt x="329197" y="589210"/>
                  <a:pt x="329197" y="589210"/>
                  <a:pt x="329197" y="589210"/>
                </a:cubicBezTo>
                <a:cubicBezTo>
                  <a:pt x="314370" y="590024"/>
                  <a:pt x="312740" y="560325"/>
                  <a:pt x="311925" y="545475"/>
                </a:cubicBezTo>
                <a:cubicBezTo>
                  <a:pt x="339949" y="514148"/>
                  <a:pt x="367974" y="482821"/>
                  <a:pt x="395998" y="451494"/>
                </a:cubicBezTo>
                <a:cubicBezTo>
                  <a:pt x="410826" y="450681"/>
                  <a:pt x="410826" y="450681"/>
                  <a:pt x="425653" y="449867"/>
                </a:cubicBezTo>
                <a:cubicBezTo>
                  <a:pt x="440480" y="449053"/>
                  <a:pt x="440480" y="449053"/>
                  <a:pt x="455308" y="448239"/>
                </a:cubicBezTo>
                <a:cubicBezTo>
                  <a:pt x="517877" y="504383"/>
                  <a:pt x="517877" y="504383"/>
                  <a:pt x="517877" y="504383"/>
                </a:cubicBezTo>
                <a:cubicBezTo>
                  <a:pt x="574740" y="456579"/>
                  <a:pt x="631605" y="408775"/>
                  <a:pt x="688469" y="360970"/>
                </a:cubicBezTo>
                <a:cubicBezTo>
                  <a:pt x="639912" y="289164"/>
                  <a:pt x="639912" y="289164"/>
                  <a:pt x="639912" y="289164"/>
                </a:cubicBezTo>
                <a:cubicBezTo>
                  <a:pt x="639097" y="274314"/>
                  <a:pt x="637467" y="244615"/>
                  <a:pt x="652294" y="243801"/>
                </a:cubicBezTo>
                <a:cubicBezTo>
                  <a:pt x="695961" y="226510"/>
                  <a:pt x="723986" y="195183"/>
                  <a:pt x="767653" y="177892"/>
                </a:cubicBezTo>
                <a:cubicBezTo>
                  <a:pt x="767653" y="177892"/>
                  <a:pt x="782479" y="177078"/>
                  <a:pt x="782479" y="177078"/>
                </a:cubicBezTo>
                <a:cubicBezTo>
                  <a:pt x="797307" y="176264"/>
                  <a:pt x="797307" y="176264"/>
                  <a:pt x="812949" y="190300"/>
                </a:cubicBezTo>
                <a:cubicBezTo>
                  <a:pt x="861506" y="262107"/>
                  <a:pt x="861506" y="262107"/>
                  <a:pt x="861506" y="262107"/>
                </a:cubicBezTo>
                <a:cubicBezTo>
                  <a:pt x="890345" y="245630"/>
                  <a:pt x="934012" y="228339"/>
                  <a:pt x="963667" y="226711"/>
                </a:cubicBezTo>
                <a:cubicBezTo>
                  <a:pt x="992506" y="210234"/>
                  <a:pt x="1036173" y="192943"/>
                  <a:pt x="1065012" y="176466"/>
                </a:cubicBezTo>
                <a:cubicBezTo>
                  <a:pt x="1045296" y="88182"/>
                  <a:pt x="1045296" y="88182"/>
                  <a:pt x="1045296" y="88182"/>
                </a:cubicBezTo>
                <a:cubicBezTo>
                  <a:pt x="1044481" y="73332"/>
                  <a:pt x="1058492" y="57669"/>
                  <a:pt x="1073320" y="56855"/>
                </a:cubicBezTo>
                <a:cubicBezTo>
                  <a:pt x="1116987" y="39564"/>
                  <a:pt x="1161468" y="37123"/>
                  <a:pt x="1205135" y="19832"/>
                </a:cubicBezTo>
                <a:cubicBezTo>
                  <a:pt x="1219963" y="19018"/>
                  <a:pt x="1235604" y="33054"/>
                  <a:pt x="1236420" y="47903"/>
                </a:cubicBezTo>
                <a:cubicBezTo>
                  <a:pt x="1256137" y="136187"/>
                  <a:pt x="1256137" y="136187"/>
                  <a:pt x="1256137" y="136187"/>
                </a:cubicBezTo>
                <a:cubicBezTo>
                  <a:pt x="1300619" y="133746"/>
                  <a:pt x="1345100" y="131305"/>
                  <a:pt x="1404410" y="128050"/>
                </a:cubicBezTo>
                <a:cubicBezTo>
                  <a:pt x="1434064" y="126422"/>
                  <a:pt x="1448891" y="125608"/>
                  <a:pt x="1478547" y="123981"/>
                </a:cubicBezTo>
                <a:cubicBezTo>
                  <a:pt x="1488483" y="34069"/>
                  <a:pt x="1488483" y="34069"/>
                  <a:pt x="1488483" y="34069"/>
                </a:cubicBezTo>
                <a:cubicBezTo>
                  <a:pt x="1502496" y="18406"/>
                  <a:pt x="1516508" y="2742"/>
                  <a:pt x="1531335" y="1928"/>
                </a:cubicBezTo>
                <a:cubicBezTo>
                  <a:pt x="1553576" y="708"/>
                  <a:pt x="1575817" y="-513"/>
                  <a:pt x="1596306" y="224"/>
                </a:cubicBezTo>
                <a:close/>
              </a:path>
            </a:pathLst>
          </a:custGeom>
          <a:solidFill>
            <a:srgbClr val="324857"/>
          </a:solidFill>
          <a:ln w="12600">
            <a:noFill/>
          </a:ln>
        </p:spPr>
        <p:style>
          <a:lnRef idx="0">
            <a:scrgbClr r="0" g="0" b="0"/>
          </a:lnRef>
          <a:fillRef idx="0">
            <a:scrgbClr r="0" g="0" b="0"/>
          </a:fillRef>
          <a:effectRef idx="0">
            <a:scrgbClr r="0" g="0" b="0"/>
          </a:effectRef>
          <a:fontRef idx="minor"/>
        </p:style>
      </p:sp>
      <p:sp>
        <p:nvSpPr>
          <p:cNvPr id="507" name="CustomShape 11"/>
          <p:cNvSpPr/>
          <p:nvPr/>
        </p:nvSpPr>
        <p:spPr>
          <a:xfrm>
            <a:off x="3529080" y="2681280"/>
            <a:ext cx="990360" cy="988560"/>
          </a:xfrm>
          <a:custGeom>
            <a:avLst/>
            <a:gdLst/>
            <a:ahLst/>
            <a:cxnLst/>
            <a:rect l="l" t="t" r="r" b="b"/>
            <a:pathLst>
              <a:path w="992482" h="991385">
                <a:moveTo>
                  <a:pt x="509208" y="260"/>
                </a:moveTo>
                <a:cubicBezTo>
                  <a:pt x="520559" y="871"/>
                  <a:pt x="531217" y="2469"/>
                  <a:pt x="541875" y="4067"/>
                </a:cubicBezTo>
                <a:cubicBezTo>
                  <a:pt x="548588" y="2892"/>
                  <a:pt x="556478" y="8439"/>
                  <a:pt x="557655" y="15160"/>
                </a:cubicBezTo>
                <a:cubicBezTo>
                  <a:pt x="554816" y="78001"/>
                  <a:pt x="554816" y="78001"/>
                  <a:pt x="554816" y="78001"/>
                </a:cubicBezTo>
                <a:cubicBezTo>
                  <a:pt x="576132" y="81197"/>
                  <a:pt x="597449" y="84393"/>
                  <a:pt x="619941" y="94311"/>
                </a:cubicBezTo>
                <a:cubicBezTo>
                  <a:pt x="644097" y="34666"/>
                  <a:pt x="644097" y="34666"/>
                  <a:pt x="644097" y="34666"/>
                </a:cubicBezTo>
                <a:cubicBezTo>
                  <a:pt x="650810" y="33491"/>
                  <a:pt x="649634" y="26769"/>
                  <a:pt x="656347" y="25594"/>
                </a:cubicBezTo>
                <a:cubicBezTo>
                  <a:pt x="656347" y="25594"/>
                  <a:pt x="663060" y="24419"/>
                  <a:pt x="664237" y="31141"/>
                </a:cubicBezTo>
                <a:cubicBezTo>
                  <a:pt x="685553" y="34337"/>
                  <a:pt x="708046" y="44254"/>
                  <a:pt x="723825" y="55347"/>
                </a:cubicBezTo>
                <a:cubicBezTo>
                  <a:pt x="731715" y="60893"/>
                  <a:pt x="739605" y="66439"/>
                  <a:pt x="734068" y="74335"/>
                </a:cubicBezTo>
                <a:cubicBezTo>
                  <a:pt x="709913" y="133981"/>
                  <a:pt x="709913" y="133981"/>
                  <a:pt x="709913" y="133981"/>
                </a:cubicBezTo>
                <a:cubicBezTo>
                  <a:pt x="732405" y="143898"/>
                  <a:pt x="748185" y="154990"/>
                  <a:pt x="763964" y="166083"/>
                </a:cubicBezTo>
                <a:cubicBezTo>
                  <a:pt x="812965" y="129797"/>
                  <a:pt x="812965" y="129797"/>
                  <a:pt x="812965" y="129797"/>
                </a:cubicBezTo>
                <a:cubicBezTo>
                  <a:pt x="811789" y="123076"/>
                  <a:pt x="818502" y="121901"/>
                  <a:pt x="818502" y="121901"/>
                </a:cubicBezTo>
                <a:cubicBezTo>
                  <a:pt x="825215" y="120726"/>
                  <a:pt x="826392" y="127447"/>
                  <a:pt x="833105" y="126272"/>
                </a:cubicBezTo>
                <a:cubicBezTo>
                  <a:pt x="850061" y="144086"/>
                  <a:pt x="867017" y="161900"/>
                  <a:pt x="876083" y="174167"/>
                </a:cubicBezTo>
                <a:cubicBezTo>
                  <a:pt x="883973" y="179714"/>
                  <a:pt x="886326" y="193156"/>
                  <a:pt x="879612" y="194331"/>
                </a:cubicBezTo>
                <a:cubicBezTo>
                  <a:pt x="832964" y="244059"/>
                  <a:pt x="832964" y="244059"/>
                  <a:pt x="832964" y="244059"/>
                </a:cubicBezTo>
                <a:cubicBezTo>
                  <a:pt x="848744" y="255151"/>
                  <a:pt x="858986" y="274140"/>
                  <a:pt x="869229" y="293128"/>
                </a:cubicBezTo>
                <a:cubicBezTo>
                  <a:pt x="869229" y="293128"/>
                  <a:pt x="869229" y="293128"/>
                  <a:pt x="870405" y="299850"/>
                </a:cubicBezTo>
                <a:cubicBezTo>
                  <a:pt x="928473" y="275832"/>
                  <a:pt x="928473" y="275832"/>
                  <a:pt x="928473" y="275832"/>
                </a:cubicBezTo>
                <a:cubicBezTo>
                  <a:pt x="935186" y="274657"/>
                  <a:pt x="943076" y="280203"/>
                  <a:pt x="944252" y="286924"/>
                </a:cubicBezTo>
                <a:cubicBezTo>
                  <a:pt x="954495" y="305913"/>
                  <a:pt x="964737" y="324902"/>
                  <a:pt x="968266" y="345065"/>
                </a:cubicBezTo>
                <a:cubicBezTo>
                  <a:pt x="977333" y="357333"/>
                  <a:pt x="971796" y="365229"/>
                  <a:pt x="965082" y="366404"/>
                </a:cubicBezTo>
                <a:cubicBezTo>
                  <a:pt x="907015" y="390422"/>
                  <a:pt x="907015" y="390422"/>
                  <a:pt x="907015" y="390422"/>
                </a:cubicBezTo>
                <a:cubicBezTo>
                  <a:pt x="910544" y="410586"/>
                  <a:pt x="914074" y="430750"/>
                  <a:pt x="918779" y="457634"/>
                </a:cubicBezTo>
                <a:cubicBezTo>
                  <a:pt x="981552" y="460502"/>
                  <a:pt x="981552" y="460502"/>
                  <a:pt x="981552" y="460502"/>
                </a:cubicBezTo>
                <a:cubicBezTo>
                  <a:pt x="988265" y="459327"/>
                  <a:pt x="989442" y="466048"/>
                  <a:pt x="990618" y="472769"/>
                </a:cubicBezTo>
                <a:cubicBezTo>
                  <a:pt x="994147" y="492933"/>
                  <a:pt x="992140" y="520993"/>
                  <a:pt x="988955" y="542331"/>
                </a:cubicBezTo>
                <a:cubicBezTo>
                  <a:pt x="990132" y="549053"/>
                  <a:pt x="983418" y="550228"/>
                  <a:pt x="976705" y="551403"/>
                </a:cubicBezTo>
                <a:cubicBezTo>
                  <a:pt x="915109" y="555257"/>
                  <a:pt x="915109" y="555257"/>
                  <a:pt x="915109" y="555257"/>
                </a:cubicBezTo>
                <a:cubicBezTo>
                  <a:pt x="911925" y="576595"/>
                  <a:pt x="907564" y="591213"/>
                  <a:pt x="904380" y="612552"/>
                </a:cubicBezTo>
                <a:cubicBezTo>
                  <a:pt x="904380" y="612552"/>
                  <a:pt x="898843" y="620448"/>
                  <a:pt x="898843" y="620448"/>
                </a:cubicBezTo>
                <a:cubicBezTo>
                  <a:pt x="951719" y="645829"/>
                  <a:pt x="951719" y="645829"/>
                  <a:pt x="951719" y="645829"/>
                </a:cubicBezTo>
                <a:cubicBezTo>
                  <a:pt x="959608" y="651375"/>
                  <a:pt x="967498" y="656922"/>
                  <a:pt x="961961" y="664818"/>
                </a:cubicBezTo>
                <a:cubicBezTo>
                  <a:pt x="952064" y="687332"/>
                  <a:pt x="948880" y="708670"/>
                  <a:pt x="937806" y="724463"/>
                </a:cubicBezTo>
                <a:cubicBezTo>
                  <a:pt x="932269" y="732359"/>
                  <a:pt x="925556" y="733534"/>
                  <a:pt x="925556" y="733534"/>
                </a:cubicBezTo>
                <a:cubicBezTo>
                  <a:pt x="918842" y="734709"/>
                  <a:pt x="918842" y="734709"/>
                  <a:pt x="918842" y="734709"/>
                </a:cubicBezTo>
                <a:cubicBezTo>
                  <a:pt x="859254" y="710503"/>
                  <a:pt x="859254" y="710503"/>
                  <a:pt x="859254" y="710503"/>
                </a:cubicBezTo>
                <a:cubicBezTo>
                  <a:pt x="848180" y="726296"/>
                  <a:pt x="838282" y="748809"/>
                  <a:pt x="820495" y="765777"/>
                </a:cubicBezTo>
                <a:cubicBezTo>
                  <a:pt x="862297" y="806951"/>
                  <a:pt x="862297" y="806951"/>
                  <a:pt x="862297" y="806951"/>
                </a:cubicBezTo>
                <a:cubicBezTo>
                  <a:pt x="863473" y="813672"/>
                  <a:pt x="865826" y="827115"/>
                  <a:pt x="859113" y="828290"/>
                </a:cubicBezTo>
                <a:cubicBezTo>
                  <a:pt x="848039" y="844082"/>
                  <a:pt x="830252" y="861050"/>
                  <a:pt x="812465" y="878017"/>
                </a:cubicBezTo>
                <a:cubicBezTo>
                  <a:pt x="812465" y="878017"/>
                  <a:pt x="805751" y="879192"/>
                  <a:pt x="805751" y="879192"/>
                </a:cubicBezTo>
                <a:cubicBezTo>
                  <a:pt x="799038" y="880367"/>
                  <a:pt x="799038" y="880367"/>
                  <a:pt x="791148" y="874821"/>
                </a:cubicBezTo>
                <a:cubicBezTo>
                  <a:pt x="749346" y="833647"/>
                  <a:pt x="749346" y="833647"/>
                  <a:pt x="749346" y="833647"/>
                </a:cubicBezTo>
                <a:cubicBezTo>
                  <a:pt x="730383" y="843894"/>
                  <a:pt x="718133" y="852965"/>
                  <a:pt x="699169" y="863211"/>
                </a:cubicBezTo>
                <a:cubicBezTo>
                  <a:pt x="699169" y="863211"/>
                  <a:pt x="692456" y="864386"/>
                  <a:pt x="693632" y="871107"/>
                </a:cubicBezTo>
                <a:cubicBezTo>
                  <a:pt x="716470" y="922527"/>
                  <a:pt x="716470" y="922527"/>
                  <a:pt x="716470" y="922527"/>
                </a:cubicBezTo>
                <a:cubicBezTo>
                  <a:pt x="717646" y="929249"/>
                  <a:pt x="713286" y="943866"/>
                  <a:pt x="706573" y="945041"/>
                </a:cubicBezTo>
                <a:cubicBezTo>
                  <a:pt x="687609" y="955287"/>
                  <a:pt x="660756" y="959987"/>
                  <a:pt x="641792" y="970234"/>
                </a:cubicBezTo>
                <a:cubicBezTo>
                  <a:pt x="635079" y="971409"/>
                  <a:pt x="627189" y="965862"/>
                  <a:pt x="626013" y="959141"/>
                </a:cubicBezTo>
                <a:cubicBezTo>
                  <a:pt x="601999" y="901000"/>
                  <a:pt x="601999" y="901000"/>
                  <a:pt x="601999" y="901000"/>
                </a:cubicBezTo>
                <a:cubicBezTo>
                  <a:pt x="589748" y="910071"/>
                  <a:pt x="576321" y="912422"/>
                  <a:pt x="569608" y="913597"/>
                </a:cubicBezTo>
                <a:cubicBezTo>
                  <a:pt x="556181" y="915947"/>
                  <a:pt x="549468" y="917122"/>
                  <a:pt x="534865" y="912750"/>
                </a:cubicBezTo>
                <a:cubicBezTo>
                  <a:pt x="532026" y="975592"/>
                  <a:pt x="532026" y="975592"/>
                  <a:pt x="532026" y="975592"/>
                </a:cubicBezTo>
                <a:cubicBezTo>
                  <a:pt x="533203" y="982313"/>
                  <a:pt x="527666" y="990209"/>
                  <a:pt x="520952" y="991385"/>
                </a:cubicBezTo>
                <a:cubicBezTo>
                  <a:pt x="492922" y="989363"/>
                  <a:pt x="472783" y="992888"/>
                  <a:pt x="451466" y="989692"/>
                </a:cubicBezTo>
                <a:cubicBezTo>
                  <a:pt x="444753" y="990867"/>
                  <a:pt x="436863" y="985321"/>
                  <a:pt x="434510" y="971879"/>
                </a:cubicBezTo>
                <a:cubicBezTo>
                  <a:pt x="438526" y="915758"/>
                  <a:pt x="438526" y="915758"/>
                  <a:pt x="438526" y="915758"/>
                </a:cubicBezTo>
                <a:cubicBezTo>
                  <a:pt x="417209" y="912562"/>
                  <a:pt x="395893" y="909366"/>
                  <a:pt x="373400" y="899449"/>
                </a:cubicBezTo>
                <a:cubicBezTo>
                  <a:pt x="348068" y="952373"/>
                  <a:pt x="348068" y="952373"/>
                  <a:pt x="348068" y="952373"/>
                </a:cubicBezTo>
                <a:cubicBezTo>
                  <a:pt x="342531" y="960269"/>
                  <a:pt x="342531" y="960269"/>
                  <a:pt x="335818" y="961444"/>
                </a:cubicBezTo>
                <a:cubicBezTo>
                  <a:pt x="329105" y="962619"/>
                  <a:pt x="329105" y="962619"/>
                  <a:pt x="329105" y="962619"/>
                </a:cubicBezTo>
                <a:cubicBezTo>
                  <a:pt x="306612" y="952702"/>
                  <a:pt x="284119" y="942784"/>
                  <a:pt x="262803" y="939588"/>
                </a:cubicBezTo>
                <a:cubicBezTo>
                  <a:pt x="261627" y="932867"/>
                  <a:pt x="253736" y="927321"/>
                  <a:pt x="259273" y="919424"/>
                </a:cubicBezTo>
                <a:cubicBezTo>
                  <a:pt x="283429" y="859779"/>
                  <a:pt x="283429" y="859779"/>
                  <a:pt x="283429" y="859779"/>
                </a:cubicBezTo>
                <a:cubicBezTo>
                  <a:pt x="260936" y="849862"/>
                  <a:pt x="245157" y="838769"/>
                  <a:pt x="228201" y="820956"/>
                </a:cubicBezTo>
                <a:cubicBezTo>
                  <a:pt x="180376" y="863962"/>
                  <a:pt x="180376" y="863962"/>
                  <a:pt x="180376" y="863962"/>
                </a:cubicBezTo>
                <a:cubicBezTo>
                  <a:pt x="180376" y="863962"/>
                  <a:pt x="173663" y="865137"/>
                  <a:pt x="173663" y="865137"/>
                </a:cubicBezTo>
                <a:cubicBezTo>
                  <a:pt x="166949" y="866312"/>
                  <a:pt x="166949" y="866312"/>
                  <a:pt x="159060" y="860766"/>
                </a:cubicBezTo>
                <a:cubicBezTo>
                  <a:pt x="143280" y="849673"/>
                  <a:pt x="126324" y="831860"/>
                  <a:pt x="116082" y="812871"/>
                </a:cubicBezTo>
                <a:cubicBezTo>
                  <a:pt x="108192" y="807325"/>
                  <a:pt x="107016" y="800604"/>
                  <a:pt x="112553" y="792707"/>
                </a:cubicBezTo>
                <a:cubicBezTo>
                  <a:pt x="160377" y="749701"/>
                  <a:pt x="160377" y="749701"/>
                  <a:pt x="160377" y="749701"/>
                </a:cubicBezTo>
                <a:cubicBezTo>
                  <a:pt x="143421" y="731887"/>
                  <a:pt x="134355" y="719620"/>
                  <a:pt x="124113" y="700631"/>
                </a:cubicBezTo>
                <a:cubicBezTo>
                  <a:pt x="124113" y="700631"/>
                  <a:pt x="122936" y="693910"/>
                  <a:pt x="122936" y="693910"/>
                </a:cubicBezTo>
                <a:cubicBezTo>
                  <a:pt x="63693" y="711207"/>
                  <a:pt x="63693" y="711207"/>
                  <a:pt x="63693" y="711207"/>
                </a:cubicBezTo>
                <a:cubicBezTo>
                  <a:pt x="56979" y="712382"/>
                  <a:pt x="50266" y="713557"/>
                  <a:pt x="42376" y="708010"/>
                </a:cubicBezTo>
                <a:cubicBezTo>
                  <a:pt x="38847" y="687847"/>
                  <a:pt x="27428" y="662137"/>
                  <a:pt x="23899" y="641973"/>
                </a:cubicBezTo>
                <a:cubicBezTo>
                  <a:pt x="16009" y="636426"/>
                  <a:pt x="21546" y="628530"/>
                  <a:pt x="28259" y="627355"/>
                </a:cubicBezTo>
                <a:cubicBezTo>
                  <a:pt x="86327" y="603338"/>
                  <a:pt x="86327" y="603338"/>
                  <a:pt x="86327" y="603338"/>
                </a:cubicBezTo>
                <a:cubicBezTo>
                  <a:pt x="81621" y="576453"/>
                  <a:pt x="78092" y="556289"/>
                  <a:pt x="74562" y="536125"/>
                </a:cubicBezTo>
                <a:cubicBezTo>
                  <a:pt x="11790" y="533258"/>
                  <a:pt x="11790" y="533258"/>
                  <a:pt x="11790" y="533258"/>
                </a:cubicBezTo>
                <a:cubicBezTo>
                  <a:pt x="5076" y="534433"/>
                  <a:pt x="-2814" y="528887"/>
                  <a:pt x="1547" y="514269"/>
                </a:cubicBezTo>
                <a:cubicBezTo>
                  <a:pt x="-1982" y="494106"/>
                  <a:pt x="1202" y="472767"/>
                  <a:pt x="4386" y="451428"/>
                </a:cubicBezTo>
                <a:cubicBezTo>
                  <a:pt x="3209" y="444707"/>
                  <a:pt x="8746" y="436810"/>
                  <a:pt x="15460" y="435635"/>
                </a:cubicBezTo>
                <a:cubicBezTo>
                  <a:pt x="78232" y="438503"/>
                  <a:pt x="78232" y="438503"/>
                  <a:pt x="78232" y="438503"/>
                </a:cubicBezTo>
                <a:cubicBezTo>
                  <a:pt x="81417" y="417164"/>
                  <a:pt x="84601" y="395825"/>
                  <a:pt x="88961" y="381208"/>
                </a:cubicBezTo>
                <a:cubicBezTo>
                  <a:pt x="87785" y="374486"/>
                  <a:pt x="94498" y="373311"/>
                  <a:pt x="94498" y="373311"/>
                </a:cubicBezTo>
                <a:cubicBezTo>
                  <a:pt x="41623" y="347930"/>
                  <a:pt x="41623" y="347930"/>
                  <a:pt x="41623" y="347930"/>
                </a:cubicBezTo>
                <a:cubicBezTo>
                  <a:pt x="33733" y="342384"/>
                  <a:pt x="25843" y="336838"/>
                  <a:pt x="31380" y="328942"/>
                </a:cubicBezTo>
                <a:cubicBezTo>
                  <a:pt x="41278" y="306428"/>
                  <a:pt x="44462" y="285089"/>
                  <a:pt x="54359" y="262576"/>
                </a:cubicBezTo>
                <a:cubicBezTo>
                  <a:pt x="61073" y="261401"/>
                  <a:pt x="61073" y="261401"/>
                  <a:pt x="67786" y="260226"/>
                </a:cubicBezTo>
                <a:cubicBezTo>
                  <a:pt x="74499" y="259051"/>
                  <a:pt x="74499" y="259051"/>
                  <a:pt x="74499" y="259051"/>
                </a:cubicBezTo>
                <a:cubicBezTo>
                  <a:pt x="134088" y="283257"/>
                  <a:pt x="134088" y="283257"/>
                  <a:pt x="134088" y="283257"/>
                </a:cubicBezTo>
                <a:cubicBezTo>
                  <a:pt x="143985" y="260743"/>
                  <a:pt x="155059" y="244950"/>
                  <a:pt x="172846" y="227982"/>
                </a:cubicBezTo>
                <a:cubicBezTo>
                  <a:pt x="129868" y="180088"/>
                  <a:pt x="129868" y="180088"/>
                  <a:pt x="129868" y="180088"/>
                </a:cubicBezTo>
                <a:cubicBezTo>
                  <a:pt x="121979" y="174541"/>
                  <a:pt x="127516" y="166645"/>
                  <a:pt x="133052" y="158749"/>
                </a:cubicBezTo>
                <a:cubicBezTo>
                  <a:pt x="144126" y="142956"/>
                  <a:pt x="161913" y="125989"/>
                  <a:pt x="180877" y="115743"/>
                </a:cubicBezTo>
                <a:cubicBezTo>
                  <a:pt x="180877" y="115743"/>
                  <a:pt x="187590" y="114568"/>
                  <a:pt x="187590" y="114568"/>
                </a:cubicBezTo>
                <a:cubicBezTo>
                  <a:pt x="194304" y="113393"/>
                  <a:pt x="194304" y="113393"/>
                  <a:pt x="202193" y="118939"/>
                </a:cubicBezTo>
                <a:cubicBezTo>
                  <a:pt x="243995" y="160112"/>
                  <a:pt x="243995" y="160112"/>
                  <a:pt x="243995" y="160112"/>
                </a:cubicBezTo>
                <a:cubicBezTo>
                  <a:pt x="255069" y="144320"/>
                  <a:pt x="274032" y="134073"/>
                  <a:pt x="292996" y="123827"/>
                </a:cubicBezTo>
                <a:cubicBezTo>
                  <a:pt x="292996" y="123827"/>
                  <a:pt x="299709" y="122652"/>
                  <a:pt x="299709" y="122652"/>
                </a:cubicBezTo>
                <a:cubicBezTo>
                  <a:pt x="275695" y="64511"/>
                  <a:pt x="275695" y="64511"/>
                  <a:pt x="275695" y="64511"/>
                </a:cubicBezTo>
                <a:cubicBezTo>
                  <a:pt x="274518" y="57790"/>
                  <a:pt x="280055" y="49893"/>
                  <a:pt x="286769" y="48718"/>
                </a:cubicBezTo>
                <a:cubicBezTo>
                  <a:pt x="305733" y="38472"/>
                  <a:pt x="324696" y="28226"/>
                  <a:pt x="351549" y="23526"/>
                </a:cubicBezTo>
                <a:cubicBezTo>
                  <a:pt x="358263" y="22351"/>
                  <a:pt x="364976" y="21176"/>
                  <a:pt x="367328" y="34618"/>
                </a:cubicBezTo>
                <a:cubicBezTo>
                  <a:pt x="390166" y="86038"/>
                  <a:pt x="390166" y="86038"/>
                  <a:pt x="390166" y="86038"/>
                </a:cubicBezTo>
                <a:cubicBezTo>
                  <a:pt x="403593" y="83688"/>
                  <a:pt x="410307" y="82513"/>
                  <a:pt x="423733" y="80163"/>
                </a:cubicBezTo>
                <a:cubicBezTo>
                  <a:pt x="437160" y="77813"/>
                  <a:pt x="443873" y="76638"/>
                  <a:pt x="457300" y="74288"/>
                </a:cubicBezTo>
                <a:cubicBezTo>
                  <a:pt x="460139" y="11446"/>
                  <a:pt x="460139" y="11446"/>
                  <a:pt x="460139" y="11446"/>
                </a:cubicBezTo>
                <a:cubicBezTo>
                  <a:pt x="458962" y="4725"/>
                  <a:pt x="465676" y="3550"/>
                  <a:pt x="472389" y="2375"/>
                </a:cubicBezTo>
                <a:cubicBezTo>
                  <a:pt x="485816" y="25"/>
                  <a:pt x="497858" y="-351"/>
                  <a:pt x="509208" y="260"/>
                </a:cubicBezTo>
                <a:close/>
                <a:moveTo>
                  <a:pt x="495780" y="163029"/>
                </a:moveTo>
                <a:cubicBezTo>
                  <a:pt x="311681" y="163029"/>
                  <a:pt x="162439" y="312271"/>
                  <a:pt x="162439" y="496370"/>
                </a:cubicBezTo>
                <a:cubicBezTo>
                  <a:pt x="162439" y="680470"/>
                  <a:pt x="311681" y="829712"/>
                  <a:pt x="495780" y="829712"/>
                </a:cubicBezTo>
                <a:cubicBezTo>
                  <a:pt x="679880" y="829712"/>
                  <a:pt x="829122" y="680470"/>
                  <a:pt x="829122" y="496370"/>
                </a:cubicBezTo>
                <a:cubicBezTo>
                  <a:pt x="829122" y="312271"/>
                  <a:pt x="679880" y="163029"/>
                  <a:pt x="495780" y="163029"/>
                </a:cubicBezTo>
                <a:close/>
              </a:path>
            </a:pathLst>
          </a:custGeom>
          <a:solidFill>
            <a:srgbClr val="5E86A2"/>
          </a:solidFill>
          <a:ln>
            <a:noFill/>
          </a:ln>
        </p:spPr>
        <p:style>
          <a:lnRef idx="2">
            <a:schemeClr val="accent1">
              <a:shade val="50000"/>
            </a:schemeClr>
          </a:lnRef>
          <a:fillRef idx="1">
            <a:schemeClr val="accent1"/>
          </a:fillRef>
          <a:effectRef idx="0">
            <a:schemeClr val="accent1"/>
          </a:effectRef>
          <a:fontRef idx="minor"/>
        </p:style>
      </p:sp>
      <p:sp>
        <p:nvSpPr>
          <p:cNvPr id="508" name="CustomShape 12"/>
          <p:cNvSpPr/>
          <p:nvPr/>
        </p:nvSpPr>
        <p:spPr>
          <a:xfrm>
            <a:off x="7548480" y="3313080"/>
            <a:ext cx="645840" cy="645840"/>
          </a:xfrm>
          <a:custGeom>
            <a:avLst/>
            <a:gdLst/>
            <a:ahLst/>
            <a:cxnLst/>
            <a:rect l="l" t="t" r="r" b="b"/>
            <a:pathLst>
              <a:path w="647363" h="646647">
                <a:moveTo>
                  <a:pt x="332140" y="170"/>
                </a:moveTo>
                <a:cubicBezTo>
                  <a:pt x="339544" y="568"/>
                  <a:pt x="346496" y="1610"/>
                  <a:pt x="353448" y="2653"/>
                </a:cubicBezTo>
                <a:cubicBezTo>
                  <a:pt x="357827" y="1886"/>
                  <a:pt x="362973" y="5504"/>
                  <a:pt x="363740" y="9888"/>
                </a:cubicBezTo>
                <a:cubicBezTo>
                  <a:pt x="361888" y="50877"/>
                  <a:pt x="361888" y="50877"/>
                  <a:pt x="361888" y="50877"/>
                </a:cubicBezTo>
                <a:cubicBezTo>
                  <a:pt x="375792" y="52962"/>
                  <a:pt x="389696" y="55047"/>
                  <a:pt x="404368" y="61516"/>
                </a:cubicBezTo>
                <a:cubicBezTo>
                  <a:pt x="420123" y="22611"/>
                  <a:pt x="420123" y="22611"/>
                  <a:pt x="420123" y="22611"/>
                </a:cubicBezTo>
                <a:cubicBezTo>
                  <a:pt x="424502" y="21845"/>
                  <a:pt x="423735" y="17460"/>
                  <a:pt x="428114" y="16694"/>
                </a:cubicBezTo>
                <a:cubicBezTo>
                  <a:pt x="428114" y="16694"/>
                  <a:pt x="432493" y="15928"/>
                  <a:pt x="433260" y="20312"/>
                </a:cubicBezTo>
                <a:cubicBezTo>
                  <a:pt x="447164" y="22397"/>
                  <a:pt x="461835" y="28865"/>
                  <a:pt x="472128" y="36101"/>
                </a:cubicBezTo>
                <a:cubicBezTo>
                  <a:pt x="477274" y="39718"/>
                  <a:pt x="482420" y="43336"/>
                  <a:pt x="478808" y="48486"/>
                </a:cubicBezTo>
                <a:cubicBezTo>
                  <a:pt x="463053" y="87391"/>
                  <a:pt x="463053" y="87391"/>
                  <a:pt x="463053" y="87391"/>
                </a:cubicBezTo>
                <a:cubicBezTo>
                  <a:pt x="477724" y="93860"/>
                  <a:pt x="488017" y="101095"/>
                  <a:pt x="498309" y="108330"/>
                </a:cubicBezTo>
                <a:cubicBezTo>
                  <a:pt x="530271" y="84662"/>
                  <a:pt x="530271" y="84662"/>
                  <a:pt x="530271" y="84662"/>
                </a:cubicBezTo>
                <a:cubicBezTo>
                  <a:pt x="529503" y="80278"/>
                  <a:pt x="533882" y="79512"/>
                  <a:pt x="533882" y="79512"/>
                </a:cubicBezTo>
                <a:cubicBezTo>
                  <a:pt x="538261" y="78746"/>
                  <a:pt x="539028" y="83129"/>
                  <a:pt x="543407" y="82363"/>
                </a:cubicBezTo>
                <a:cubicBezTo>
                  <a:pt x="554467" y="93982"/>
                  <a:pt x="565527" y="105601"/>
                  <a:pt x="571441" y="113603"/>
                </a:cubicBezTo>
                <a:cubicBezTo>
                  <a:pt x="576587" y="117221"/>
                  <a:pt x="578121" y="125989"/>
                  <a:pt x="573742" y="126755"/>
                </a:cubicBezTo>
                <a:cubicBezTo>
                  <a:pt x="543315" y="159191"/>
                  <a:pt x="543315" y="159191"/>
                  <a:pt x="543315" y="159191"/>
                </a:cubicBezTo>
                <a:cubicBezTo>
                  <a:pt x="553608" y="166426"/>
                  <a:pt x="560289" y="178812"/>
                  <a:pt x="566970" y="191198"/>
                </a:cubicBezTo>
                <a:cubicBezTo>
                  <a:pt x="566970" y="191198"/>
                  <a:pt x="566970" y="191198"/>
                  <a:pt x="567737" y="195582"/>
                </a:cubicBezTo>
                <a:cubicBezTo>
                  <a:pt x="605612" y="179916"/>
                  <a:pt x="605612" y="179916"/>
                  <a:pt x="605612" y="179916"/>
                </a:cubicBezTo>
                <a:cubicBezTo>
                  <a:pt x="609991" y="179149"/>
                  <a:pt x="615137" y="182767"/>
                  <a:pt x="615905" y="187151"/>
                </a:cubicBezTo>
                <a:cubicBezTo>
                  <a:pt x="622586" y="199536"/>
                  <a:pt x="629266" y="211922"/>
                  <a:pt x="631568" y="225074"/>
                </a:cubicBezTo>
                <a:cubicBezTo>
                  <a:pt x="637482" y="233076"/>
                  <a:pt x="633871" y="238227"/>
                  <a:pt x="629492" y="238993"/>
                </a:cubicBezTo>
                <a:cubicBezTo>
                  <a:pt x="591616" y="254659"/>
                  <a:pt x="591616" y="254659"/>
                  <a:pt x="591616" y="254659"/>
                </a:cubicBezTo>
                <a:cubicBezTo>
                  <a:pt x="593918" y="267811"/>
                  <a:pt x="596220" y="280963"/>
                  <a:pt x="599290" y="298499"/>
                </a:cubicBezTo>
                <a:cubicBezTo>
                  <a:pt x="640234" y="300369"/>
                  <a:pt x="640234" y="300369"/>
                  <a:pt x="640234" y="300369"/>
                </a:cubicBezTo>
                <a:cubicBezTo>
                  <a:pt x="644613" y="299603"/>
                  <a:pt x="645380" y="303987"/>
                  <a:pt x="646148" y="308371"/>
                </a:cubicBezTo>
                <a:cubicBezTo>
                  <a:pt x="648450" y="321523"/>
                  <a:pt x="647140" y="339826"/>
                  <a:pt x="645063" y="353744"/>
                </a:cubicBezTo>
                <a:cubicBezTo>
                  <a:pt x="645831" y="358128"/>
                  <a:pt x="641452" y="358895"/>
                  <a:pt x="637073" y="359661"/>
                </a:cubicBezTo>
                <a:cubicBezTo>
                  <a:pt x="596896" y="362175"/>
                  <a:pt x="596896" y="362175"/>
                  <a:pt x="596896" y="362175"/>
                </a:cubicBezTo>
                <a:cubicBezTo>
                  <a:pt x="594819" y="376094"/>
                  <a:pt x="591975" y="385628"/>
                  <a:pt x="589898" y="399547"/>
                </a:cubicBezTo>
                <a:cubicBezTo>
                  <a:pt x="589898" y="399547"/>
                  <a:pt x="586286" y="404697"/>
                  <a:pt x="586286" y="404697"/>
                </a:cubicBezTo>
                <a:cubicBezTo>
                  <a:pt x="620775" y="421252"/>
                  <a:pt x="620775" y="421252"/>
                  <a:pt x="620775" y="421252"/>
                </a:cubicBezTo>
                <a:cubicBezTo>
                  <a:pt x="625921" y="424870"/>
                  <a:pt x="631067" y="428488"/>
                  <a:pt x="627456" y="433638"/>
                </a:cubicBezTo>
                <a:cubicBezTo>
                  <a:pt x="621000" y="448323"/>
                  <a:pt x="618923" y="462242"/>
                  <a:pt x="611700" y="472542"/>
                </a:cubicBezTo>
                <a:cubicBezTo>
                  <a:pt x="608088" y="477693"/>
                  <a:pt x="603710" y="478460"/>
                  <a:pt x="603710" y="478460"/>
                </a:cubicBezTo>
                <a:cubicBezTo>
                  <a:pt x="599331" y="479226"/>
                  <a:pt x="599331" y="479226"/>
                  <a:pt x="599331" y="479226"/>
                </a:cubicBezTo>
                <a:cubicBezTo>
                  <a:pt x="560463" y="463437"/>
                  <a:pt x="560463" y="463437"/>
                  <a:pt x="560463" y="463437"/>
                </a:cubicBezTo>
                <a:cubicBezTo>
                  <a:pt x="553240" y="473738"/>
                  <a:pt x="546784" y="488423"/>
                  <a:pt x="535182" y="499490"/>
                </a:cubicBezTo>
                <a:cubicBezTo>
                  <a:pt x="562448" y="526346"/>
                  <a:pt x="562448" y="526346"/>
                  <a:pt x="562448" y="526346"/>
                </a:cubicBezTo>
                <a:cubicBezTo>
                  <a:pt x="563215" y="530731"/>
                  <a:pt x="564750" y="539499"/>
                  <a:pt x="560371" y="540265"/>
                </a:cubicBezTo>
                <a:cubicBezTo>
                  <a:pt x="553148" y="550566"/>
                  <a:pt x="541546" y="561633"/>
                  <a:pt x="529944" y="572701"/>
                </a:cubicBezTo>
                <a:cubicBezTo>
                  <a:pt x="529944" y="572701"/>
                  <a:pt x="525565" y="573467"/>
                  <a:pt x="525565" y="573467"/>
                </a:cubicBezTo>
                <a:cubicBezTo>
                  <a:pt x="521186" y="574234"/>
                  <a:pt x="521186" y="574234"/>
                  <a:pt x="516040" y="570616"/>
                </a:cubicBezTo>
                <a:cubicBezTo>
                  <a:pt x="488774" y="543760"/>
                  <a:pt x="488774" y="543760"/>
                  <a:pt x="488774" y="543760"/>
                </a:cubicBezTo>
                <a:cubicBezTo>
                  <a:pt x="476405" y="550443"/>
                  <a:pt x="468414" y="556360"/>
                  <a:pt x="456045" y="563043"/>
                </a:cubicBezTo>
                <a:cubicBezTo>
                  <a:pt x="456045" y="563043"/>
                  <a:pt x="451666" y="563810"/>
                  <a:pt x="452434" y="568194"/>
                </a:cubicBezTo>
                <a:cubicBezTo>
                  <a:pt x="467330" y="601733"/>
                  <a:pt x="467330" y="601733"/>
                  <a:pt x="467330" y="601733"/>
                </a:cubicBezTo>
                <a:cubicBezTo>
                  <a:pt x="468097" y="606118"/>
                  <a:pt x="465253" y="615652"/>
                  <a:pt x="460874" y="616418"/>
                </a:cubicBezTo>
                <a:cubicBezTo>
                  <a:pt x="448505" y="623102"/>
                  <a:pt x="430990" y="626167"/>
                  <a:pt x="418620" y="632851"/>
                </a:cubicBezTo>
                <a:cubicBezTo>
                  <a:pt x="414241" y="633617"/>
                  <a:pt x="409095" y="629999"/>
                  <a:pt x="408328" y="625615"/>
                </a:cubicBezTo>
                <a:cubicBezTo>
                  <a:pt x="392664" y="587692"/>
                  <a:pt x="392664" y="587692"/>
                  <a:pt x="392664" y="587692"/>
                </a:cubicBezTo>
                <a:cubicBezTo>
                  <a:pt x="384674" y="593609"/>
                  <a:pt x="375916" y="595142"/>
                  <a:pt x="371537" y="595908"/>
                </a:cubicBezTo>
                <a:cubicBezTo>
                  <a:pt x="362779" y="597441"/>
                  <a:pt x="358400" y="598208"/>
                  <a:pt x="348875" y="595356"/>
                </a:cubicBezTo>
                <a:cubicBezTo>
                  <a:pt x="347024" y="636346"/>
                  <a:pt x="347024" y="636346"/>
                  <a:pt x="347024" y="636346"/>
                </a:cubicBezTo>
                <a:cubicBezTo>
                  <a:pt x="347791" y="640730"/>
                  <a:pt x="344179" y="645880"/>
                  <a:pt x="339800" y="646647"/>
                </a:cubicBezTo>
                <a:cubicBezTo>
                  <a:pt x="321517" y="645328"/>
                  <a:pt x="308381" y="647627"/>
                  <a:pt x="294477" y="645543"/>
                </a:cubicBezTo>
                <a:cubicBezTo>
                  <a:pt x="290098" y="646309"/>
                  <a:pt x="284952" y="642692"/>
                  <a:pt x="283417" y="633923"/>
                </a:cubicBezTo>
                <a:cubicBezTo>
                  <a:pt x="286036" y="597318"/>
                  <a:pt x="286036" y="597318"/>
                  <a:pt x="286036" y="597318"/>
                </a:cubicBezTo>
                <a:cubicBezTo>
                  <a:pt x="272132" y="595234"/>
                  <a:pt x="258228" y="593149"/>
                  <a:pt x="243557" y="586680"/>
                </a:cubicBezTo>
                <a:cubicBezTo>
                  <a:pt x="227034" y="621200"/>
                  <a:pt x="227034" y="621200"/>
                  <a:pt x="227034" y="621200"/>
                </a:cubicBezTo>
                <a:cubicBezTo>
                  <a:pt x="223422" y="626351"/>
                  <a:pt x="223422" y="626351"/>
                  <a:pt x="219044" y="627117"/>
                </a:cubicBezTo>
                <a:cubicBezTo>
                  <a:pt x="214665" y="627884"/>
                  <a:pt x="214665" y="627884"/>
                  <a:pt x="214665" y="627884"/>
                </a:cubicBezTo>
                <a:cubicBezTo>
                  <a:pt x="199993" y="621415"/>
                  <a:pt x="185322" y="614946"/>
                  <a:pt x="171418" y="612861"/>
                </a:cubicBezTo>
                <a:cubicBezTo>
                  <a:pt x="170651" y="608477"/>
                  <a:pt x="165504" y="604860"/>
                  <a:pt x="169116" y="599709"/>
                </a:cubicBezTo>
                <a:cubicBezTo>
                  <a:pt x="184872" y="560805"/>
                  <a:pt x="184872" y="560805"/>
                  <a:pt x="184872" y="560805"/>
                </a:cubicBezTo>
                <a:cubicBezTo>
                  <a:pt x="170200" y="554336"/>
                  <a:pt x="159908" y="547101"/>
                  <a:pt x="148848" y="535482"/>
                </a:cubicBezTo>
                <a:cubicBezTo>
                  <a:pt x="117654" y="563533"/>
                  <a:pt x="117654" y="563533"/>
                  <a:pt x="117654" y="563533"/>
                </a:cubicBezTo>
                <a:cubicBezTo>
                  <a:pt x="117654" y="563533"/>
                  <a:pt x="113275" y="564299"/>
                  <a:pt x="113275" y="564299"/>
                </a:cubicBezTo>
                <a:cubicBezTo>
                  <a:pt x="108896" y="565066"/>
                  <a:pt x="108896" y="565066"/>
                  <a:pt x="103750" y="561448"/>
                </a:cubicBezTo>
                <a:cubicBezTo>
                  <a:pt x="93458" y="554213"/>
                  <a:pt x="82398" y="542594"/>
                  <a:pt x="75717" y="530208"/>
                </a:cubicBezTo>
                <a:cubicBezTo>
                  <a:pt x="70571" y="526591"/>
                  <a:pt x="69803" y="522207"/>
                  <a:pt x="73415" y="517056"/>
                </a:cubicBezTo>
                <a:cubicBezTo>
                  <a:pt x="104609" y="489005"/>
                  <a:pt x="104609" y="489005"/>
                  <a:pt x="104609" y="489005"/>
                </a:cubicBezTo>
                <a:cubicBezTo>
                  <a:pt x="93549" y="477385"/>
                  <a:pt x="87636" y="469383"/>
                  <a:pt x="80955" y="456998"/>
                </a:cubicBezTo>
                <a:cubicBezTo>
                  <a:pt x="80955" y="456998"/>
                  <a:pt x="80188" y="452614"/>
                  <a:pt x="80188" y="452614"/>
                </a:cubicBezTo>
                <a:cubicBezTo>
                  <a:pt x="41545" y="463896"/>
                  <a:pt x="41545" y="463896"/>
                  <a:pt x="41545" y="463896"/>
                </a:cubicBezTo>
                <a:cubicBezTo>
                  <a:pt x="37166" y="464662"/>
                  <a:pt x="32787" y="465429"/>
                  <a:pt x="27641" y="461811"/>
                </a:cubicBezTo>
                <a:cubicBezTo>
                  <a:pt x="25339" y="448659"/>
                  <a:pt x="17891" y="431889"/>
                  <a:pt x="15589" y="418737"/>
                </a:cubicBezTo>
                <a:cubicBezTo>
                  <a:pt x="10443" y="415119"/>
                  <a:pt x="14054" y="409969"/>
                  <a:pt x="18433" y="409203"/>
                </a:cubicBezTo>
                <a:cubicBezTo>
                  <a:pt x="56308" y="393537"/>
                  <a:pt x="56308" y="393537"/>
                  <a:pt x="56308" y="393537"/>
                </a:cubicBezTo>
                <a:cubicBezTo>
                  <a:pt x="53239" y="376001"/>
                  <a:pt x="50937" y="362848"/>
                  <a:pt x="48635" y="349696"/>
                </a:cubicBezTo>
                <a:cubicBezTo>
                  <a:pt x="7691" y="347826"/>
                  <a:pt x="7691" y="347826"/>
                  <a:pt x="7691" y="347826"/>
                </a:cubicBezTo>
                <a:cubicBezTo>
                  <a:pt x="3312" y="348593"/>
                  <a:pt x="-1835" y="344975"/>
                  <a:pt x="1009" y="335440"/>
                </a:cubicBezTo>
                <a:cubicBezTo>
                  <a:pt x="-1292" y="322288"/>
                  <a:pt x="785" y="308370"/>
                  <a:pt x="2861" y="294451"/>
                </a:cubicBezTo>
                <a:cubicBezTo>
                  <a:pt x="2094" y="290067"/>
                  <a:pt x="5705" y="284917"/>
                  <a:pt x="10084" y="284150"/>
                </a:cubicBezTo>
                <a:cubicBezTo>
                  <a:pt x="51029" y="286021"/>
                  <a:pt x="51029" y="286021"/>
                  <a:pt x="51029" y="286021"/>
                </a:cubicBezTo>
                <a:cubicBezTo>
                  <a:pt x="53106" y="272102"/>
                  <a:pt x="55183" y="258183"/>
                  <a:pt x="58027" y="248649"/>
                </a:cubicBezTo>
                <a:cubicBezTo>
                  <a:pt x="57259" y="244265"/>
                  <a:pt x="61639" y="243498"/>
                  <a:pt x="61639" y="243498"/>
                </a:cubicBezTo>
                <a:cubicBezTo>
                  <a:pt x="27150" y="226943"/>
                  <a:pt x="27150" y="226943"/>
                  <a:pt x="27150" y="226943"/>
                </a:cubicBezTo>
                <a:cubicBezTo>
                  <a:pt x="22003" y="223326"/>
                  <a:pt x="16857" y="219708"/>
                  <a:pt x="20469" y="214557"/>
                </a:cubicBezTo>
                <a:cubicBezTo>
                  <a:pt x="26925" y="199873"/>
                  <a:pt x="29002" y="185954"/>
                  <a:pt x="35457" y="171269"/>
                </a:cubicBezTo>
                <a:cubicBezTo>
                  <a:pt x="39836" y="170503"/>
                  <a:pt x="39836" y="170503"/>
                  <a:pt x="44215" y="169736"/>
                </a:cubicBezTo>
                <a:cubicBezTo>
                  <a:pt x="48594" y="168970"/>
                  <a:pt x="48594" y="168970"/>
                  <a:pt x="48594" y="168970"/>
                </a:cubicBezTo>
                <a:cubicBezTo>
                  <a:pt x="87462" y="184758"/>
                  <a:pt x="87462" y="184758"/>
                  <a:pt x="87462" y="184758"/>
                </a:cubicBezTo>
                <a:cubicBezTo>
                  <a:pt x="93917" y="170073"/>
                  <a:pt x="101140" y="159772"/>
                  <a:pt x="112742" y="148705"/>
                </a:cubicBezTo>
                <a:cubicBezTo>
                  <a:pt x="84709" y="117465"/>
                  <a:pt x="84709" y="117465"/>
                  <a:pt x="84709" y="117465"/>
                </a:cubicBezTo>
                <a:cubicBezTo>
                  <a:pt x="79563" y="113847"/>
                  <a:pt x="83175" y="108697"/>
                  <a:pt x="86786" y="103546"/>
                </a:cubicBezTo>
                <a:cubicBezTo>
                  <a:pt x="94009" y="93245"/>
                  <a:pt x="105611" y="82178"/>
                  <a:pt x="117981" y="75495"/>
                </a:cubicBezTo>
                <a:cubicBezTo>
                  <a:pt x="117981" y="75495"/>
                  <a:pt x="122359" y="74728"/>
                  <a:pt x="122359" y="74728"/>
                </a:cubicBezTo>
                <a:cubicBezTo>
                  <a:pt x="126738" y="73962"/>
                  <a:pt x="126738" y="73962"/>
                  <a:pt x="131884" y="77579"/>
                </a:cubicBezTo>
                <a:cubicBezTo>
                  <a:pt x="159150" y="104436"/>
                  <a:pt x="159150" y="104436"/>
                  <a:pt x="159150" y="104436"/>
                </a:cubicBezTo>
                <a:cubicBezTo>
                  <a:pt x="166373" y="94135"/>
                  <a:pt x="178743" y="87451"/>
                  <a:pt x="191112" y="80768"/>
                </a:cubicBezTo>
                <a:cubicBezTo>
                  <a:pt x="191112" y="80768"/>
                  <a:pt x="195491" y="80002"/>
                  <a:pt x="195491" y="80002"/>
                </a:cubicBezTo>
                <a:cubicBezTo>
                  <a:pt x="179827" y="42078"/>
                  <a:pt x="179827" y="42078"/>
                  <a:pt x="179827" y="42078"/>
                </a:cubicBezTo>
                <a:cubicBezTo>
                  <a:pt x="179060" y="37694"/>
                  <a:pt x="182671" y="32544"/>
                  <a:pt x="187050" y="31777"/>
                </a:cubicBezTo>
                <a:cubicBezTo>
                  <a:pt x="199420" y="25094"/>
                  <a:pt x="211789" y="18411"/>
                  <a:pt x="229304" y="15345"/>
                </a:cubicBezTo>
                <a:cubicBezTo>
                  <a:pt x="233683" y="14578"/>
                  <a:pt x="238062" y="13812"/>
                  <a:pt x="239597" y="22580"/>
                </a:cubicBezTo>
                <a:cubicBezTo>
                  <a:pt x="254493" y="56119"/>
                  <a:pt x="254493" y="56119"/>
                  <a:pt x="254493" y="56119"/>
                </a:cubicBezTo>
                <a:cubicBezTo>
                  <a:pt x="263251" y="54587"/>
                  <a:pt x="267630" y="53820"/>
                  <a:pt x="276388" y="52287"/>
                </a:cubicBezTo>
                <a:cubicBezTo>
                  <a:pt x="285145" y="50755"/>
                  <a:pt x="289524" y="49988"/>
                  <a:pt x="298282" y="48455"/>
                </a:cubicBezTo>
                <a:cubicBezTo>
                  <a:pt x="300134" y="7466"/>
                  <a:pt x="300134" y="7466"/>
                  <a:pt x="300134" y="7466"/>
                </a:cubicBezTo>
                <a:cubicBezTo>
                  <a:pt x="299366" y="3082"/>
                  <a:pt x="303745" y="2316"/>
                  <a:pt x="308124" y="1549"/>
                </a:cubicBezTo>
                <a:cubicBezTo>
                  <a:pt x="316882" y="16"/>
                  <a:pt x="324737" y="-229"/>
                  <a:pt x="332140" y="170"/>
                </a:cubicBezTo>
                <a:close/>
                <a:moveTo>
                  <a:pt x="323382" y="106338"/>
                </a:moveTo>
                <a:cubicBezTo>
                  <a:pt x="203300" y="106338"/>
                  <a:pt x="105954" y="203684"/>
                  <a:pt x="105954" y="323766"/>
                </a:cubicBezTo>
                <a:cubicBezTo>
                  <a:pt x="105954" y="443847"/>
                  <a:pt x="203300" y="541193"/>
                  <a:pt x="323382" y="541193"/>
                </a:cubicBezTo>
                <a:cubicBezTo>
                  <a:pt x="443464" y="541193"/>
                  <a:pt x="540809" y="443847"/>
                  <a:pt x="540809" y="323765"/>
                </a:cubicBezTo>
                <a:cubicBezTo>
                  <a:pt x="540809" y="203683"/>
                  <a:pt x="443464" y="106338"/>
                  <a:pt x="323382" y="106338"/>
                </a:cubicBezTo>
                <a:close/>
              </a:path>
            </a:pathLst>
          </a:custGeom>
          <a:solidFill>
            <a:srgbClr val="5E86A2"/>
          </a:solidFill>
          <a:ln>
            <a:noFill/>
          </a:ln>
        </p:spPr>
        <p:style>
          <a:lnRef idx="2">
            <a:schemeClr val="accent1">
              <a:shade val="50000"/>
            </a:schemeClr>
          </a:lnRef>
          <a:fillRef idx="1">
            <a:schemeClr val="accent1"/>
          </a:fillRef>
          <a:effectRef idx="0">
            <a:schemeClr val="accent1"/>
          </a:effectRef>
          <a:fontRef idx="minor"/>
        </p:style>
      </p:sp>
      <p:sp>
        <p:nvSpPr>
          <p:cNvPr id="509" name="CustomShape 13"/>
          <p:cNvSpPr/>
          <p:nvPr/>
        </p:nvSpPr>
        <p:spPr>
          <a:xfrm>
            <a:off x="6900840" y="3973680"/>
            <a:ext cx="2115720" cy="2103120"/>
          </a:xfrm>
          <a:custGeom>
            <a:avLst/>
            <a:gdLst/>
            <a:ahLst/>
            <a:cxnLst/>
            <a:rect l="l" t="t" r="r" b="b"/>
            <a:pathLst>
              <a:path w="2166551" h="2154114">
                <a:moveTo>
                  <a:pt x="1165358" y="311"/>
                </a:moveTo>
                <a:cubicBezTo>
                  <a:pt x="1209852" y="-2131"/>
                  <a:pt x="1255161" y="10275"/>
                  <a:pt x="1300470" y="22679"/>
                </a:cubicBezTo>
                <a:cubicBezTo>
                  <a:pt x="1315301" y="21865"/>
                  <a:pt x="1330947" y="35899"/>
                  <a:pt x="1331762" y="50747"/>
                </a:cubicBezTo>
                <a:cubicBezTo>
                  <a:pt x="1309433" y="185999"/>
                  <a:pt x="1309433" y="185999"/>
                  <a:pt x="1309433" y="185999"/>
                </a:cubicBezTo>
                <a:cubicBezTo>
                  <a:pt x="1369573" y="197591"/>
                  <a:pt x="1414882" y="209997"/>
                  <a:pt x="1446175" y="238063"/>
                </a:cubicBezTo>
                <a:cubicBezTo>
                  <a:pt x="1529458" y="129247"/>
                  <a:pt x="1529458" y="129247"/>
                  <a:pt x="1529458" y="129247"/>
                </a:cubicBezTo>
                <a:cubicBezTo>
                  <a:pt x="1528643" y="114401"/>
                  <a:pt x="1543474" y="113587"/>
                  <a:pt x="1543474" y="113587"/>
                </a:cubicBezTo>
                <a:cubicBezTo>
                  <a:pt x="1558306" y="112773"/>
                  <a:pt x="1558306" y="112773"/>
                  <a:pt x="1573137" y="111959"/>
                </a:cubicBezTo>
                <a:cubicBezTo>
                  <a:pt x="1604430" y="140025"/>
                  <a:pt x="1649738" y="152431"/>
                  <a:pt x="1695862" y="179683"/>
                </a:cubicBezTo>
                <a:cubicBezTo>
                  <a:pt x="1711508" y="193717"/>
                  <a:pt x="1712323" y="208563"/>
                  <a:pt x="1698306" y="224225"/>
                </a:cubicBezTo>
                <a:cubicBezTo>
                  <a:pt x="1645501" y="346259"/>
                  <a:pt x="1645501" y="346259"/>
                  <a:pt x="1645501" y="346259"/>
                </a:cubicBezTo>
                <a:cubicBezTo>
                  <a:pt x="1676793" y="374325"/>
                  <a:pt x="1708085" y="402393"/>
                  <a:pt x="1755023" y="444492"/>
                </a:cubicBezTo>
                <a:cubicBezTo>
                  <a:pt x="1854769" y="364557"/>
                  <a:pt x="1854769" y="364557"/>
                  <a:pt x="1854769" y="364557"/>
                </a:cubicBezTo>
                <a:cubicBezTo>
                  <a:pt x="1854769" y="364557"/>
                  <a:pt x="1869599" y="363743"/>
                  <a:pt x="1869599" y="363743"/>
                </a:cubicBezTo>
                <a:cubicBezTo>
                  <a:pt x="1884431" y="362929"/>
                  <a:pt x="1899262" y="362115"/>
                  <a:pt x="1900077" y="376963"/>
                </a:cubicBezTo>
                <a:cubicBezTo>
                  <a:pt x="1931370" y="405029"/>
                  <a:pt x="1963477" y="447943"/>
                  <a:pt x="1995584" y="490857"/>
                </a:cubicBezTo>
                <a:cubicBezTo>
                  <a:pt x="1996399" y="505705"/>
                  <a:pt x="1997214" y="520552"/>
                  <a:pt x="1983198" y="536213"/>
                </a:cubicBezTo>
                <a:cubicBezTo>
                  <a:pt x="1883452" y="616148"/>
                  <a:pt x="1883452" y="616148"/>
                  <a:pt x="1883452" y="616148"/>
                </a:cubicBezTo>
                <a:cubicBezTo>
                  <a:pt x="1899914" y="645028"/>
                  <a:pt x="1917189" y="688756"/>
                  <a:pt x="1934466" y="732484"/>
                </a:cubicBezTo>
                <a:cubicBezTo>
                  <a:pt x="1934466" y="732484"/>
                  <a:pt x="1935280" y="747332"/>
                  <a:pt x="1935280" y="747332"/>
                </a:cubicBezTo>
                <a:cubicBezTo>
                  <a:pt x="2067133" y="710310"/>
                  <a:pt x="2067133" y="710310"/>
                  <a:pt x="2067133" y="710310"/>
                </a:cubicBezTo>
                <a:cubicBezTo>
                  <a:pt x="2067133" y="710310"/>
                  <a:pt x="2067133" y="710310"/>
                  <a:pt x="2081963" y="709496"/>
                </a:cubicBezTo>
                <a:cubicBezTo>
                  <a:pt x="2096795" y="708682"/>
                  <a:pt x="2097610" y="723530"/>
                  <a:pt x="2113257" y="737563"/>
                </a:cubicBezTo>
                <a:cubicBezTo>
                  <a:pt x="2130532" y="781291"/>
                  <a:pt x="2133791" y="840680"/>
                  <a:pt x="2151068" y="884408"/>
                </a:cubicBezTo>
                <a:cubicBezTo>
                  <a:pt x="2151883" y="899256"/>
                  <a:pt x="2137866" y="914916"/>
                  <a:pt x="2123035" y="915730"/>
                </a:cubicBezTo>
                <a:cubicBezTo>
                  <a:pt x="1991183" y="952752"/>
                  <a:pt x="1991183" y="952752"/>
                  <a:pt x="1991183" y="952752"/>
                </a:cubicBezTo>
                <a:cubicBezTo>
                  <a:pt x="2008459" y="996479"/>
                  <a:pt x="2011719" y="1055868"/>
                  <a:pt x="1999332" y="1101224"/>
                </a:cubicBezTo>
                <a:cubicBezTo>
                  <a:pt x="2134444" y="1123592"/>
                  <a:pt x="2134444" y="1123592"/>
                  <a:pt x="2134444" y="1123592"/>
                </a:cubicBezTo>
                <a:cubicBezTo>
                  <a:pt x="2149274" y="1122779"/>
                  <a:pt x="2164921" y="1136812"/>
                  <a:pt x="2166551" y="1166506"/>
                </a:cubicBezTo>
                <a:cubicBezTo>
                  <a:pt x="2154164" y="1211862"/>
                  <a:pt x="2141777" y="1257218"/>
                  <a:pt x="2144222" y="1301760"/>
                </a:cubicBezTo>
                <a:cubicBezTo>
                  <a:pt x="2130205" y="1317421"/>
                  <a:pt x="2116189" y="1333083"/>
                  <a:pt x="2101358" y="1333897"/>
                </a:cubicBezTo>
                <a:cubicBezTo>
                  <a:pt x="1966246" y="1311528"/>
                  <a:pt x="1966246" y="1311528"/>
                  <a:pt x="1966246" y="1311528"/>
                </a:cubicBezTo>
                <a:cubicBezTo>
                  <a:pt x="1953859" y="1356884"/>
                  <a:pt x="1941473" y="1402239"/>
                  <a:pt x="1928271" y="1432749"/>
                </a:cubicBezTo>
                <a:cubicBezTo>
                  <a:pt x="1929086" y="1447595"/>
                  <a:pt x="1929086" y="1447595"/>
                  <a:pt x="1929086" y="1447595"/>
                </a:cubicBezTo>
                <a:cubicBezTo>
                  <a:pt x="2036980" y="1516135"/>
                  <a:pt x="2036980" y="1516135"/>
                  <a:pt x="2036980" y="1516135"/>
                </a:cubicBezTo>
                <a:cubicBezTo>
                  <a:pt x="2052626" y="1530167"/>
                  <a:pt x="2053440" y="1545015"/>
                  <a:pt x="2039425" y="1560675"/>
                </a:cubicBezTo>
                <a:cubicBezTo>
                  <a:pt x="2027038" y="1606031"/>
                  <a:pt x="1999820" y="1652201"/>
                  <a:pt x="1972601" y="1698371"/>
                </a:cubicBezTo>
                <a:cubicBezTo>
                  <a:pt x="1957771" y="1699185"/>
                  <a:pt x="1957771" y="1699185"/>
                  <a:pt x="1942939" y="1699999"/>
                </a:cubicBezTo>
                <a:cubicBezTo>
                  <a:pt x="1942939" y="1699999"/>
                  <a:pt x="1928108" y="1700813"/>
                  <a:pt x="1928108" y="1700813"/>
                </a:cubicBezTo>
                <a:cubicBezTo>
                  <a:pt x="1805383" y="1633089"/>
                  <a:pt x="1805383" y="1633089"/>
                  <a:pt x="1805383" y="1633089"/>
                </a:cubicBezTo>
                <a:cubicBezTo>
                  <a:pt x="1778165" y="1679259"/>
                  <a:pt x="1750132" y="1710582"/>
                  <a:pt x="1707268" y="1742718"/>
                </a:cubicBezTo>
                <a:cubicBezTo>
                  <a:pt x="1787943" y="1857426"/>
                  <a:pt x="1787943" y="1857426"/>
                  <a:pt x="1787943" y="1857426"/>
                </a:cubicBezTo>
                <a:cubicBezTo>
                  <a:pt x="1803590" y="1871460"/>
                  <a:pt x="1804405" y="1886307"/>
                  <a:pt x="1790388" y="1901968"/>
                </a:cubicBezTo>
                <a:cubicBezTo>
                  <a:pt x="1747524" y="1934105"/>
                  <a:pt x="1703845" y="1951394"/>
                  <a:pt x="1660981" y="1983530"/>
                </a:cubicBezTo>
                <a:cubicBezTo>
                  <a:pt x="1660981" y="1983530"/>
                  <a:pt x="1660981" y="1983530"/>
                  <a:pt x="1646149" y="1984344"/>
                </a:cubicBezTo>
                <a:cubicBezTo>
                  <a:pt x="1646149" y="1984344"/>
                  <a:pt x="1631318" y="1985158"/>
                  <a:pt x="1615672" y="1971126"/>
                </a:cubicBezTo>
                <a:cubicBezTo>
                  <a:pt x="1535812" y="1871264"/>
                  <a:pt x="1535812" y="1871264"/>
                  <a:pt x="1535812" y="1871264"/>
                </a:cubicBezTo>
                <a:cubicBezTo>
                  <a:pt x="1507778" y="1902587"/>
                  <a:pt x="1464099" y="1919876"/>
                  <a:pt x="1420421" y="1937166"/>
                </a:cubicBezTo>
                <a:cubicBezTo>
                  <a:pt x="1420421" y="1937166"/>
                  <a:pt x="1420421" y="1937166"/>
                  <a:pt x="1405589" y="1937980"/>
                </a:cubicBezTo>
                <a:cubicBezTo>
                  <a:pt x="1442586" y="2069978"/>
                  <a:pt x="1442586" y="2069978"/>
                  <a:pt x="1442586" y="2069978"/>
                </a:cubicBezTo>
                <a:cubicBezTo>
                  <a:pt x="1443401" y="2084824"/>
                  <a:pt x="1429385" y="2100486"/>
                  <a:pt x="1414553" y="2101300"/>
                </a:cubicBezTo>
                <a:cubicBezTo>
                  <a:pt x="1370874" y="2118589"/>
                  <a:pt x="1327195" y="2135878"/>
                  <a:pt x="1282701" y="2138320"/>
                </a:cubicBezTo>
                <a:cubicBezTo>
                  <a:pt x="1267870" y="2139134"/>
                  <a:pt x="1267870" y="2139134"/>
                  <a:pt x="1267870" y="2139134"/>
                </a:cubicBezTo>
                <a:cubicBezTo>
                  <a:pt x="1253038" y="2139948"/>
                  <a:pt x="1237392" y="2125915"/>
                  <a:pt x="1236577" y="2111068"/>
                </a:cubicBezTo>
                <a:cubicBezTo>
                  <a:pt x="1200396" y="1993918"/>
                  <a:pt x="1200396" y="1993918"/>
                  <a:pt x="1200396" y="1993918"/>
                </a:cubicBezTo>
                <a:cubicBezTo>
                  <a:pt x="1170733" y="1995546"/>
                  <a:pt x="1155901" y="1996360"/>
                  <a:pt x="1126239" y="1997988"/>
                </a:cubicBezTo>
                <a:cubicBezTo>
                  <a:pt x="1096577" y="1999616"/>
                  <a:pt x="1081745" y="2000430"/>
                  <a:pt x="1052083" y="2002058"/>
                </a:cubicBezTo>
                <a:cubicBezTo>
                  <a:pt x="1028939" y="2122464"/>
                  <a:pt x="1028939" y="2122464"/>
                  <a:pt x="1028939" y="2122464"/>
                </a:cubicBezTo>
                <a:cubicBezTo>
                  <a:pt x="1029754" y="2137311"/>
                  <a:pt x="1015737" y="2152972"/>
                  <a:pt x="1000906" y="2153786"/>
                </a:cubicBezTo>
                <a:cubicBezTo>
                  <a:pt x="956412" y="2156228"/>
                  <a:pt x="896272" y="2144637"/>
                  <a:pt x="850963" y="2132232"/>
                </a:cubicBezTo>
                <a:cubicBezTo>
                  <a:pt x="836132" y="2133046"/>
                  <a:pt x="820486" y="2119013"/>
                  <a:pt x="834502" y="2103352"/>
                </a:cubicBezTo>
                <a:cubicBezTo>
                  <a:pt x="842000" y="1968912"/>
                  <a:pt x="842000" y="1968912"/>
                  <a:pt x="842000" y="1968912"/>
                </a:cubicBezTo>
                <a:cubicBezTo>
                  <a:pt x="796691" y="1956506"/>
                  <a:pt x="751382" y="1944102"/>
                  <a:pt x="705258" y="1916848"/>
                </a:cubicBezTo>
                <a:cubicBezTo>
                  <a:pt x="637621" y="2039697"/>
                  <a:pt x="637621" y="2039697"/>
                  <a:pt x="637621" y="2039697"/>
                </a:cubicBezTo>
                <a:cubicBezTo>
                  <a:pt x="637621" y="2039697"/>
                  <a:pt x="623605" y="2055358"/>
                  <a:pt x="608773" y="2056172"/>
                </a:cubicBezTo>
                <a:cubicBezTo>
                  <a:pt x="608773" y="2056172"/>
                  <a:pt x="593127" y="2042139"/>
                  <a:pt x="593127" y="2042139"/>
                </a:cubicBezTo>
                <a:cubicBezTo>
                  <a:pt x="547819" y="2029734"/>
                  <a:pt x="501695" y="2002482"/>
                  <a:pt x="470402" y="1974414"/>
                </a:cubicBezTo>
                <a:cubicBezTo>
                  <a:pt x="454756" y="1960382"/>
                  <a:pt x="453941" y="1945534"/>
                  <a:pt x="453126" y="1930686"/>
                </a:cubicBezTo>
                <a:cubicBezTo>
                  <a:pt x="520764" y="1807838"/>
                  <a:pt x="520764" y="1807838"/>
                  <a:pt x="520764" y="1807838"/>
                </a:cubicBezTo>
                <a:cubicBezTo>
                  <a:pt x="474640" y="1780586"/>
                  <a:pt x="443348" y="1752520"/>
                  <a:pt x="411241" y="1709606"/>
                </a:cubicBezTo>
                <a:cubicBezTo>
                  <a:pt x="296664" y="1790354"/>
                  <a:pt x="296664" y="1790354"/>
                  <a:pt x="296664" y="1790354"/>
                </a:cubicBezTo>
                <a:cubicBezTo>
                  <a:pt x="296664" y="1790354"/>
                  <a:pt x="297479" y="1805202"/>
                  <a:pt x="282648" y="1806016"/>
                </a:cubicBezTo>
                <a:cubicBezTo>
                  <a:pt x="282648" y="1806016"/>
                  <a:pt x="267001" y="1791982"/>
                  <a:pt x="252171" y="1792796"/>
                </a:cubicBezTo>
                <a:cubicBezTo>
                  <a:pt x="220063" y="1749882"/>
                  <a:pt x="202787" y="1706154"/>
                  <a:pt x="171494" y="1678088"/>
                </a:cubicBezTo>
                <a:cubicBezTo>
                  <a:pt x="155849" y="1664054"/>
                  <a:pt x="169050" y="1633546"/>
                  <a:pt x="183881" y="1632732"/>
                </a:cubicBezTo>
                <a:cubicBezTo>
                  <a:pt x="282811" y="1537950"/>
                  <a:pt x="282811" y="1537950"/>
                  <a:pt x="282811" y="1537950"/>
                </a:cubicBezTo>
                <a:cubicBezTo>
                  <a:pt x="266350" y="1509070"/>
                  <a:pt x="234243" y="1466156"/>
                  <a:pt x="216967" y="1422428"/>
                </a:cubicBezTo>
                <a:cubicBezTo>
                  <a:pt x="216967" y="1422428"/>
                  <a:pt x="216967" y="1422428"/>
                  <a:pt x="216152" y="1407581"/>
                </a:cubicBezTo>
                <a:cubicBezTo>
                  <a:pt x="84300" y="1444601"/>
                  <a:pt x="84300" y="1444601"/>
                  <a:pt x="84300" y="1444601"/>
                </a:cubicBezTo>
                <a:cubicBezTo>
                  <a:pt x="69469" y="1445415"/>
                  <a:pt x="53823" y="1431382"/>
                  <a:pt x="53008" y="1416535"/>
                </a:cubicBezTo>
                <a:cubicBezTo>
                  <a:pt x="35732" y="1372807"/>
                  <a:pt x="18456" y="1329079"/>
                  <a:pt x="16011" y="1284537"/>
                </a:cubicBezTo>
                <a:cubicBezTo>
                  <a:pt x="14382" y="1254843"/>
                  <a:pt x="13567" y="1239995"/>
                  <a:pt x="43229" y="1238367"/>
                </a:cubicBezTo>
                <a:cubicBezTo>
                  <a:pt x="160250" y="1202161"/>
                  <a:pt x="160250" y="1202161"/>
                  <a:pt x="160250" y="1202161"/>
                </a:cubicBezTo>
                <a:cubicBezTo>
                  <a:pt x="157805" y="1157619"/>
                  <a:pt x="154546" y="1098229"/>
                  <a:pt x="152101" y="1053688"/>
                </a:cubicBezTo>
                <a:cubicBezTo>
                  <a:pt x="31821" y="1030505"/>
                  <a:pt x="31821" y="1030505"/>
                  <a:pt x="31821" y="1030505"/>
                </a:cubicBezTo>
                <a:cubicBezTo>
                  <a:pt x="16990" y="1031319"/>
                  <a:pt x="1344" y="1017286"/>
                  <a:pt x="529" y="1002439"/>
                </a:cubicBezTo>
                <a:cubicBezTo>
                  <a:pt x="-2731" y="943050"/>
                  <a:pt x="9656" y="897694"/>
                  <a:pt x="22042" y="852338"/>
                </a:cubicBezTo>
                <a:cubicBezTo>
                  <a:pt x="21227" y="837491"/>
                  <a:pt x="35244" y="821829"/>
                  <a:pt x="50075" y="821015"/>
                </a:cubicBezTo>
                <a:cubicBezTo>
                  <a:pt x="185187" y="843384"/>
                  <a:pt x="185187" y="843384"/>
                  <a:pt x="185187" y="843384"/>
                </a:cubicBezTo>
                <a:cubicBezTo>
                  <a:pt x="197574" y="798028"/>
                  <a:pt x="210775" y="767520"/>
                  <a:pt x="223162" y="722164"/>
                </a:cubicBezTo>
                <a:cubicBezTo>
                  <a:pt x="237992" y="721350"/>
                  <a:pt x="237177" y="706502"/>
                  <a:pt x="237177" y="706502"/>
                </a:cubicBezTo>
                <a:cubicBezTo>
                  <a:pt x="129284" y="637964"/>
                  <a:pt x="129284" y="637964"/>
                  <a:pt x="129284" y="637964"/>
                </a:cubicBezTo>
                <a:cubicBezTo>
                  <a:pt x="113638" y="623930"/>
                  <a:pt x="112823" y="609084"/>
                  <a:pt x="112008" y="594236"/>
                </a:cubicBezTo>
                <a:cubicBezTo>
                  <a:pt x="139227" y="548066"/>
                  <a:pt x="166444" y="501896"/>
                  <a:pt x="194477" y="470574"/>
                </a:cubicBezTo>
                <a:cubicBezTo>
                  <a:pt x="193662" y="455726"/>
                  <a:pt x="208494" y="454912"/>
                  <a:pt x="208494" y="454912"/>
                </a:cubicBezTo>
                <a:cubicBezTo>
                  <a:pt x="223324" y="454098"/>
                  <a:pt x="223324" y="454098"/>
                  <a:pt x="238156" y="453284"/>
                </a:cubicBezTo>
                <a:cubicBezTo>
                  <a:pt x="346050" y="521822"/>
                  <a:pt x="346050" y="521822"/>
                  <a:pt x="346050" y="521822"/>
                </a:cubicBezTo>
                <a:cubicBezTo>
                  <a:pt x="373268" y="475653"/>
                  <a:pt x="416132" y="443516"/>
                  <a:pt x="444165" y="412194"/>
                </a:cubicBezTo>
                <a:cubicBezTo>
                  <a:pt x="364304" y="312333"/>
                  <a:pt x="364304" y="312333"/>
                  <a:pt x="364304" y="312333"/>
                </a:cubicBezTo>
                <a:cubicBezTo>
                  <a:pt x="363489" y="297485"/>
                  <a:pt x="361860" y="267791"/>
                  <a:pt x="376690" y="266977"/>
                </a:cubicBezTo>
                <a:cubicBezTo>
                  <a:pt x="419555" y="234840"/>
                  <a:pt x="447588" y="203517"/>
                  <a:pt x="490451" y="171381"/>
                </a:cubicBezTo>
                <a:cubicBezTo>
                  <a:pt x="490451" y="171381"/>
                  <a:pt x="505283" y="170567"/>
                  <a:pt x="505283" y="170567"/>
                </a:cubicBezTo>
                <a:cubicBezTo>
                  <a:pt x="520115" y="169753"/>
                  <a:pt x="534945" y="168939"/>
                  <a:pt x="535760" y="183786"/>
                </a:cubicBezTo>
                <a:cubicBezTo>
                  <a:pt x="615621" y="283647"/>
                  <a:pt x="615621" y="283647"/>
                  <a:pt x="615621" y="283647"/>
                </a:cubicBezTo>
                <a:cubicBezTo>
                  <a:pt x="659300" y="266358"/>
                  <a:pt x="688149" y="249883"/>
                  <a:pt x="731827" y="232593"/>
                </a:cubicBezTo>
                <a:cubicBezTo>
                  <a:pt x="746658" y="231779"/>
                  <a:pt x="745843" y="216932"/>
                  <a:pt x="745843" y="216932"/>
                </a:cubicBezTo>
                <a:cubicBezTo>
                  <a:pt x="724493" y="98967"/>
                  <a:pt x="724493" y="98967"/>
                  <a:pt x="724493" y="98967"/>
                </a:cubicBezTo>
                <a:cubicBezTo>
                  <a:pt x="708847" y="84935"/>
                  <a:pt x="722048" y="54425"/>
                  <a:pt x="736880" y="53611"/>
                </a:cubicBezTo>
                <a:cubicBezTo>
                  <a:pt x="795391" y="35509"/>
                  <a:pt x="839884" y="33067"/>
                  <a:pt x="883563" y="15777"/>
                </a:cubicBezTo>
                <a:cubicBezTo>
                  <a:pt x="898394" y="14963"/>
                  <a:pt x="914041" y="28997"/>
                  <a:pt x="914856" y="43843"/>
                </a:cubicBezTo>
                <a:cubicBezTo>
                  <a:pt x="951037" y="160994"/>
                  <a:pt x="951037" y="160994"/>
                  <a:pt x="951037" y="160994"/>
                </a:cubicBezTo>
                <a:cubicBezTo>
                  <a:pt x="980700" y="159366"/>
                  <a:pt x="1010362" y="157738"/>
                  <a:pt x="1040025" y="156110"/>
                </a:cubicBezTo>
                <a:cubicBezTo>
                  <a:pt x="1054856" y="155296"/>
                  <a:pt x="1084518" y="153668"/>
                  <a:pt x="1099350" y="152854"/>
                </a:cubicBezTo>
                <a:cubicBezTo>
                  <a:pt x="1122493" y="32447"/>
                  <a:pt x="1122493" y="32447"/>
                  <a:pt x="1122493" y="32447"/>
                </a:cubicBezTo>
                <a:cubicBezTo>
                  <a:pt x="1121679" y="17601"/>
                  <a:pt x="1135695" y="1939"/>
                  <a:pt x="1150527" y="1125"/>
                </a:cubicBezTo>
                <a:cubicBezTo>
                  <a:pt x="1150527" y="1125"/>
                  <a:pt x="1150527" y="1125"/>
                  <a:pt x="1165358" y="311"/>
                </a:cubicBezTo>
                <a:close/>
              </a:path>
            </a:pathLst>
          </a:custGeom>
          <a:solidFill>
            <a:srgbClr val="5E86A2"/>
          </a:solidFill>
          <a:ln w="12600">
            <a:noFill/>
          </a:ln>
        </p:spPr>
        <p:style>
          <a:lnRef idx="0">
            <a:scrgbClr r="0" g="0" b="0"/>
          </a:lnRef>
          <a:fillRef idx="0">
            <a:scrgbClr r="0" g="0" b="0"/>
          </a:fillRef>
          <a:effectRef idx="0">
            <a:scrgbClr r="0" g="0" b="0"/>
          </a:effectRef>
          <a:fontRef idx="minor"/>
        </p:style>
      </p:sp>
      <p:sp>
        <p:nvSpPr>
          <p:cNvPr id="510" name="CustomShape 14"/>
          <p:cNvSpPr/>
          <p:nvPr/>
        </p:nvSpPr>
        <p:spPr>
          <a:xfrm>
            <a:off x="6254640" y="5092560"/>
            <a:ext cx="645840" cy="645840"/>
          </a:xfrm>
          <a:custGeom>
            <a:avLst/>
            <a:gdLst/>
            <a:ahLst/>
            <a:cxnLst/>
            <a:rect l="l" t="t" r="r" b="b"/>
            <a:pathLst>
              <a:path w="647363" h="646647">
                <a:moveTo>
                  <a:pt x="332140" y="170"/>
                </a:moveTo>
                <a:cubicBezTo>
                  <a:pt x="339544" y="568"/>
                  <a:pt x="346496" y="1611"/>
                  <a:pt x="353448" y="2653"/>
                </a:cubicBezTo>
                <a:cubicBezTo>
                  <a:pt x="357827" y="1886"/>
                  <a:pt x="362973" y="5504"/>
                  <a:pt x="363740" y="9888"/>
                </a:cubicBezTo>
                <a:cubicBezTo>
                  <a:pt x="361888" y="50877"/>
                  <a:pt x="361888" y="50877"/>
                  <a:pt x="361888" y="50877"/>
                </a:cubicBezTo>
                <a:cubicBezTo>
                  <a:pt x="375792" y="52962"/>
                  <a:pt x="389696" y="55047"/>
                  <a:pt x="404368" y="61516"/>
                </a:cubicBezTo>
                <a:cubicBezTo>
                  <a:pt x="420123" y="22611"/>
                  <a:pt x="420123" y="22611"/>
                  <a:pt x="420123" y="22611"/>
                </a:cubicBezTo>
                <a:cubicBezTo>
                  <a:pt x="424502" y="21845"/>
                  <a:pt x="423735" y="17461"/>
                  <a:pt x="428114" y="16694"/>
                </a:cubicBezTo>
                <a:cubicBezTo>
                  <a:pt x="428114" y="16694"/>
                  <a:pt x="432493" y="15928"/>
                  <a:pt x="433260" y="20312"/>
                </a:cubicBezTo>
                <a:cubicBezTo>
                  <a:pt x="447164" y="22397"/>
                  <a:pt x="461835" y="28865"/>
                  <a:pt x="472128" y="36101"/>
                </a:cubicBezTo>
                <a:cubicBezTo>
                  <a:pt x="477274" y="39718"/>
                  <a:pt x="482420" y="43336"/>
                  <a:pt x="478808" y="48486"/>
                </a:cubicBezTo>
                <a:cubicBezTo>
                  <a:pt x="463053" y="87391"/>
                  <a:pt x="463053" y="87391"/>
                  <a:pt x="463053" y="87391"/>
                </a:cubicBezTo>
                <a:cubicBezTo>
                  <a:pt x="477724" y="93860"/>
                  <a:pt x="488017" y="101095"/>
                  <a:pt x="498309" y="108330"/>
                </a:cubicBezTo>
                <a:cubicBezTo>
                  <a:pt x="530271" y="84662"/>
                  <a:pt x="530271" y="84662"/>
                  <a:pt x="530271" y="84662"/>
                </a:cubicBezTo>
                <a:cubicBezTo>
                  <a:pt x="529503" y="80278"/>
                  <a:pt x="533882" y="79512"/>
                  <a:pt x="533882" y="79512"/>
                </a:cubicBezTo>
                <a:cubicBezTo>
                  <a:pt x="538261" y="78746"/>
                  <a:pt x="539028" y="83130"/>
                  <a:pt x="543407" y="82363"/>
                </a:cubicBezTo>
                <a:cubicBezTo>
                  <a:pt x="554467" y="93982"/>
                  <a:pt x="565527" y="105602"/>
                  <a:pt x="571441" y="113603"/>
                </a:cubicBezTo>
                <a:cubicBezTo>
                  <a:pt x="576587" y="117221"/>
                  <a:pt x="578121" y="125989"/>
                  <a:pt x="573742" y="126756"/>
                </a:cubicBezTo>
                <a:cubicBezTo>
                  <a:pt x="543315" y="159191"/>
                  <a:pt x="543315" y="159191"/>
                  <a:pt x="543315" y="159191"/>
                </a:cubicBezTo>
                <a:cubicBezTo>
                  <a:pt x="553608" y="166426"/>
                  <a:pt x="560289" y="178812"/>
                  <a:pt x="566970" y="191198"/>
                </a:cubicBezTo>
                <a:cubicBezTo>
                  <a:pt x="566970" y="191198"/>
                  <a:pt x="566970" y="191198"/>
                  <a:pt x="567737" y="195582"/>
                </a:cubicBezTo>
                <a:cubicBezTo>
                  <a:pt x="605612" y="179916"/>
                  <a:pt x="605612" y="179916"/>
                  <a:pt x="605612" y="179916"/>
                </a:cubicBezTo>
                <a:cubicBezTo>
                  <a:pt x="609991" y="179149"/>
                  <a:pt x="615137" y="182767"/>
                  <a:pt x="615905" y="187151"/>
                </a:cubicBezTo>
                <a:cubicBezTo>
                  <a:pt x="622586" y="199537"/>
                  <a:pt x="629266" y="211922"/>
                  <a:pt x="631568" y="225074"/>
                </a:cubicBezTo>
                <a:cubicBezTo>
                  <a:pt x="637482" y="233076"/>
                  <a:pt x="633871" y="238227"/>
                  <a:pt x="629492" y="238993"/>
                </a:cubicBezTo>
                <a:cubicBezTo>
                  <a:pt x="591616" y="254659"/>
                  <a:pt x="591616" y="254659"/>
                  <a:pt x="591616" y="254659"/>
                </a:cubicBezTo>
                <a:cubicBezTo>
                  <a:pt x="593918" y="267811"/>
                  <a:pt x="596220" y="280963"/>
                  <a:pt x="599290" y="298499"/>
                </a:cubicBezTo>
                <a:cubicBezTo>
                  <a:pt x="640234" y="300370"/>
                  <a:pt x="640234" y="300370"/>
                  <a:pt x="640234" y="300370"/>
                </a:cubicBezTo>
                <a:cubicBezTo>
                  <a:pt x="644613" y="299603"/>
                  <a:pt x="645380" y="303987"/>
                  <a:pt x="646148" y="308371"/>
                </a:cubicBezTo>
                <a:cubicBezTo>
                  <a:pt x="648450" y="321523"/>
                  <a:pt x="647140" y="339826"/>
                  <a:pt x="645063" y="353744"/>
                </a:cubicBezTo>
                <a:cubicBezTo>
                  <a:pt x="645831" y="358129"/>
                  <a:pt x="641452" y="358895"/>
                  <a:pt x="637073" y="359661"/>
                </a:cubicBezTo>
                <a:cubicBezTo>
                  <a:pt x="596896" y="362175"/>
                  <a:pt x="596896" y="362175"/>
                  <a:pt x="596896" y="362175"/>
                </a:cubicBezTo>
                <a:cubicBezTo>
                  <a:pt x="594819" y="376094"/>
                  <a:pt x="591975" y="385628"/>
                  <a:pt x="589898" y="399547"/>
                </a:cubicBezTo>
                <a:cubicBezTo>
                  <a:pt x="589898" y="399547"/>
                  <a:pt x="586286" y="404697"/>
                  <a:pt x="586286" y="404697"/>
                </a:cubicBezTo>
                <a:cubicBezTo>
                  <a:pt x="620775" y="421252"/>
                  <a:pt x="620775" y="421252"/>
                  <a:pt x="620775" y="421252"/>
                </a:cubicBezTo>
                <a:cubicBezTo>
                  <a:pt x="625921" y="424870"/>
                  <a:pt x="631067" y="428488"/>
                  <a:pt x="627456" y="433638"/>
                </a:cubicBezTo>
                <a:cubicBezTo>
                  <a:pt x="621000" y="448323"/>
                  <a:pt x="618923" y="462242"/>
                  <a:pt x="611700" y="472543"/>
                </a:cubicBezTo>
                <a:cubicBezTo>
                  <a:pt x="608088" y="477693"/>
                  <a:pt x="603710" y="478460"/>
                  <a:pt x="603710" y="478460"/>
                </a:cubicBezTo>
                <a:cubicBezTo>
                  <a:pt x="599331" y="479226"/>
                  <a:pt x="599331" y="479226"/>
                  <a:pt x="599331" y="479226"/>
                </a:cubicBezTo>
                <a:cubicBezTo>
                  <a:pt x="560463" y="463437"/>
                  <a:pt x="560463" y="463437"/>
                  <a:pt x="560463" y="463437"/>
                </a:cubicBezTo>
                <a:cubicBezTo>
                  <a:pt x="553240" y="473738"/>
                  <a:pt x="546784" y="488423"/>
                  <a:pt x="535182" y="499490"/>
                </a:cubicBezTo>
                <a:cubicBezTo>
                  <a:pt x="562448" y="526347"/>
                  <a:pt x="562448" y="526347"/>
                  <a:pt x="562448" y="526347"/>
                </a:cubicBezTo>
                <a:cubicBezTo>
                  <a:pt x="563215" y="530731"/>
                  <a:pt x="564750" y="539499"/>
                  <a:pt x="560371" y="540265"/>
                </a:cubicBezTo>
                <a:cubicBezTo>
                  <a:pt x="553148" y="550566"/>
                  <a:pt x="541546" y="561634"/>
                  <a:pt x="529944" y="572701"/>
                </a:cubicBezTo>
                <a:cubicBezTo>
                  <a:pt x="529944" y="572701"/>
                  <a:pt x="525565" y="573467"/>
                  <a:pt x="525565" y="573467"/>
                </a:cubicBezTo>
                <a:cubicBezTo>
                  <a:pt x="521186" y="574234"/>
                  <a:pt x="521186" y="574234"/>
                  <a:pt x="516040" y="570616"/>
                </a:cubicBezTo>
                <a:cubicBezTo>
                  <a:pt x="488774" y="543760"/>
                  <a:pt x="488774" y="543760"/>
                  <a:pt x="488774" y="543760"/>
                </a:cubicBezTo>
                <a:cubicBezTo>
                  <a:pt x="476405" y="550443"/>
                  <a:pt x="468414" y="556360"/>
                  <a:pt x="456045" y="563044"/>
                </a:cubicBezTo>
                <a:cubicBezTo>
                  <a:pt x="456045" y="563044"/>
                  <a:pt x="451666" y="563810"/>
                  <a:pt x="452434" y="568194"/>
                </a:cubicBezTo>
                <a:cubicBezTo>
                  <a:pt x="467330" y="601733"/>
                  <a:pt x="467330" y="601733"/>
                  <a:pt x="467330" y="601733"/>
                </a:cubicBezTo>
                <a:cubicBezTo>
                  <a:pt x="468097" y="606118"/>
                  <a:pt x="465253" y="615652"/>
                  <a:pt x="460874" y="616418"/>
                </a:cubicBezTo>
                <a:cubicBezTo>
                  <a:pt x="448505" y="623102"/>
                  <a:pt x="430990" y="626167"/>
                  <a:pt x="418620" y="632851"/>
                </a:cubicBezTo>
                <a:cubicBezTo>
                  <a:pt x="414241" y="633617"/>
                  <a:pt x="409095" y="630000"/>
                  <a:pt x="408328" y="625616"/>
                </a:cubicBezTo>
                <a:cubicBezTo>
                  <a:pt x="392664" y="587692"/>
                  <a:pt x="392664" y="587692"/>
                  <a:pt x="392664" y="587692"/>
                </a:cubicBezTo>
                <a:cubicBezTo>
                  <a:pt x="384674" y="593609"/>
                  <a:pt x="375916" y="595142"/>
                  <a:pt x="371537" y="595908"/>
                </a:cubicBezTo>
                <a:cubicBezTo>
                  <a:pt x="362779" y="597441"/>
                  <a:pt x="358400" y="598208"/>
                  <a:pt x="348875" y="595356"/>
                </a:cubicBezTo>
                <a:cubicBezTo>
                  <a:pt x="347024" y="636346"/>
                  <a:pt x="347024" y="636346"/>
                  <a:pt x="347024" y="636346"/>
                </a:cubicBezTo>
                <a:cubicBezTo>
                  <a:pt x="347791" y="640730"/>
                  <a:pt x="344179" y="645880"/>
                  <a:pt x="339800" y="646647"/>
                </a:cubicBezTo>
                <a:cubicBezTo>
                  <a:pt x="321517" y="645328"/>
                  <a:pt x="308381" y="647627"/>
                  <a:pt x="294477" y="645543"/>
                </a:cubicBezTo>
                <a:cubicBezTo>
                  <a:pt x="290098" y="646309"/>
                  <a:pt x="284952" y="642692"/>
                  <a:pt x="283417" y="633924"/>
                </a:cubicBezTo>
                <a:cubicBezTo>
                  <a:pt x="286036" y="597318"/>
                  <a:pt x="286036" y="597318"/>
                  <a:pt x="286036" y="597318"/>
                </a:cubicBezTo>
                <a:cubicBezTo>
                  <a:pt x="272132" y="595234"/>
                  <a:pt x="258228" y="593149"/>
                  <a:pt x="243557" y="586680"/>
                </a:cubicBezTo>
                <a:cubicBezTo>
                  <a:pt x="227034" y="621200"/>
                  <a:pt x="227034" y="621200"/>
                  <a:pt x="227034" y="621200"/>
                </a:cubicBezTo>
                <a:cubicBezTo>
                  <a:pt x="223422" y="626351"/>
                  <a:pt x="223422" y="626351"/>
                  <a:pt x="219044" y="627118"/>
                </a:cubicBezTo>
                <a:cubicBezTo>
                  <a:pt x="214665" y="627884"/>
                  <a:pt x="214665" y="627884"/>
                  <a:pt x="214665" y="627884"/>
                </a:cubicBezTo>
                <a:cubicBezTo>
                  <a:pt x="199993" y="621415"/>
                  <a:pt x="185322" y="614946"/>
                  <a:pt x="171418" y="612862"/>
                </a:cubicBezTo>
                <a:cubicBezTo>
                  <a:pt x="170651" y="608477"/>
                  <a:pt x="165504" y="604860"/>
                  <a:pt x="169116" y="599709"/>
                </a:cubicBezTo>
                <a:cubicBezTo>
                  <a:pt x="184872" y="560805"/>
                  <a:pt x="184872" y="560805"/>
                  <a:pt x="184872" y="560805"/>
                </a:cubicBezTo>
                <a:cubicBezTo>
                  <a:pt x="170200" y="554336"/>
                  <a:pt x="159908" y="547101"/>
                  <a:pt x="148848" y="535482"/>
                </a:cubicBezTo>
                <a:cubicBezTo>
                  <a:pt x="117654" y="563533"/>
                  <a:pt x="117654" y="563533"/>
                  <a:pt x="117654" y="563533"/>
                </a:cubicBezTo>
                <a:cubicBezTo>
                  <a:pt x="117654" y="563533"/>
                  <a:pt x="113275" y="564300"/>
                  <a:pt x="113275" y="564300"/>
                </a:cubicBezTo>
                <a:cubicBezTo>
                  <a:pt x="108896" y="565066"/>
                  <a:pt x="108896" y="565066"/>
                  <a:pt x="103750" y="561449"/>
                </a:cubicBezTo>
                <a:cubicBezTo>
                  <a:pt x="93458" y="554213"/>
                  <a:pt x="82398" y="542594"/>
                  <a:pt x="75717" y="530209"/>
                </a:cubicBezTo>
                <a:cubicBezTo>
                  <a:pt x="70571" y="526591"/>
                  <a:pt x="69803" y="522207"/>
                  <a:pt x="73415" y="517056"/>
                </a:cubicBezTo>
                <a:cubicBezTo>
                  <a:pt x="104609" y="489005"/>
                  <a:pt x="104609" y="489005"/>
                  <a:pt x="104609" y="489005"/>
                </a:cubicBezTo>
                <a:cubicBezTo>
                  <a:pt x="93549" y="477385"/>
                  <a:pt x="87636" y="469384"/>
                  <a:pt x="80955" y="456998"/>
                </a:cubicBezTo>
                <a:cubicBezTo>
                  <a:pt x="80955" y="456998"/>
                  <a:pt x="80188" y="452614"/>
                  <a:pt x="80188" y="452614"/>
                </a:cubicBezTo>
                <a:cubicBezTo>
                  <a:pt x="41545" y="463896"/>
                  <a:pt x="41545" y="463896"/>
                  <a:pt x="41545" y="463896"/>
                </a:cubicBezTo>
                <a:cubicBezTo>
                  <a:pt x="37166" y="464662"/>
                  <a:pt x="32787" y="465429"/>
                  <a:pt x="27641" y="461811"/>
                </a:cubicBezTo>
                <a:cubicBezTo>
                  <a:pt x="25339" y="448659"/>
                  <a:pt x="17891" y="431889"/>
                  <a:pt x="15589" y="418737"/>
                </a:cubicBezTo>
                <a:cubicBezTo>
                  <a:pt x="10443" y="415119"/>
                  <a:pt x="14054" y="409969"/>
                  <a:pt x="18433" y="409203"/>
                </a:cubicBezTo>
                <a:cubicBezTo>
                  <a:pt x="56308" y="393537"/>
                  <a:pt x="56308" y="393537"/>
                  <a:pt x="56308" y="393537"/>
                </a:cubicBezTo>
                <a:cubicBezTo>
                  <a:pt x="53239" y="376001"/>
                  <a:pt x="50937" y="362848"/>
                  <a:pt x="48635" y="349696"/>
                </a:cubicBezTo>
                <a:cubicBezTo>
                  <a:pt x="7691" y="347826"/>
                  <a:pt x="7691" y="347826"/>
                  <a:pt x="7691" y="347826"/>
                </a:cubicBezTo>
                <a:cubicBezTo>
                  <a:pt x="3312" y="348593"/>
                  <a:pt x="-1835" y="344975"/>
                  <a:pt x="1009" y="335440"/>
                </a:cubicBezTo>
                <a:cubicBezTo>
                  <a:pt x="-1292" y="322288"/>
                  <a:pt x="785" y="308370"/>
                  <a:pt x="2861" y="294451"/>
                </a:cubicBezTo>
                <a:cubicBezTo>
                  <a:pt x="2094" y="290067"/>
                  <a:pt x="5705" y="284917"/>
                  <a:pt x="10084" y="284150"/>
                </a:cubicBezTo>
                <a:cubicBezTo>
                  <a:pt x="51029" y="286021"/>
                  <a:pt x="51029" y="286021"/>
                  <a:pt x="51029" y="286021"/>
                </a:cubicBezTo>
                <a:cubicBezTo>
                  <a:pt x="53106" y="272102"/>
                  <a:pt x="55183" y="258183"/>
                  <a:pt x="58027" y="248649"/>
                </a:cubicBezTo>
                <a:cubicBezTo>
                  <a:pt x="57259" y="244265"/>
                  <a:pt x="61639" y="243498"/>
                  <a:pt x="61639" y="243498"/>
                </a:cubicBezTo>
                <a:cubicBezTo>
                  <a:pt x="27150" y="226943"/>
                  <a:pt x="27150" y="226943"/>
                  <a:pt x="27150" y="226943"/>
                </a:cubicBezTo>
                <a:cubicBezTo>
                  <a:pt x="22003" y="223326"/>
                  <a:pt x="16857" y="219708"/>
                  <a:pt x="20469" y="214558"/>
                </a:cubicBezTo>
                <a:cubicBezTo>
                  <a:pt x="26925" y="199873"/>
                  <a:pt x="29002" y="185954"/>
                  <a:pt x="35457" y="171269"/>
                </a:cubicBezTo>
                <a:cubicBezTo>
                  <a:pt x="39836" y="170503"/>
                  <a:pt x="39836" y="170503"/>
                  <a:pt x="44215" y="169736"/>
                </a:cubicBezTo>
                <a:cubicBezTo>
                  <a:pt x="48594" y="168970"/>
                  <a:pt x="48594" y="168970"/>
                  <a:pt x="48594" y="168970"/>
                </a:cubicBezTo>
                <a:cubicBezTo>
                  <a:pt x="87462" y="184759"/>
                  <a:pt x="87462" y="184759"/>
                  <a:pt x="87462" y="184759"/>
                </a:cubicBezTo>
                <a:cubicBezTo>
                  <a:pt x="93917" y="170073"/>
                  <a:pt x="101140" y="159773"/>
                  <a:pt x="112742" y="148705"/>
                </a:cubicBezTo>
                <a:cubicBezTo>
                  <a:pt x="84709" y="117465"/>
                  <a:pt x="84709" y="117465"/>
                  <a:pt x="84709" y="117465"/>
                </a:cubicBezTo>
                <a:cubicBezTo>
                  <a:pt x="79563" y="113847"/>
                  <a:pt x="83175" y="108697"/>
                  <a:pt x="86786" y="103546"/>
                </a:cubicBezTo>
                <a:cubicBezTo>
                  <a:pt x="94009" y="93245"/>
                  <a:pt x="105611" y="82178"/>
                  <a:pt x="117981" y="75495"/>
                </a:cubicBezTo>
                <a:cubicBezTo>
                  <a:pt x="117981" y="75495"/>
                  <a:pt x="122359" y="74729"/>
                  <a:pt x="122359" y="74729"/>
                </a:cubicBezTo>
                <a:cubicBezTo>
                  <a:pt x="126738" y="73962"/>
                  <a:pt x="126738" y="73962"/>
                  <a:pt x="131884" y="77580"/>
                </a:cubicBezTo>
                <a:cubicBezTo>
                  <a:pt x="159150" y="104436"/>
                  <a:pt x="159150" y="104436"/>
                  <a:pt x="159150" y="104436"/>
                </a:cubicBezTo>
                <a:cubicBezTo>
                  <a:pt x="166373" y="94135"/>
                  <a:pt x="178743" y="87451"/>
                  <a:pt x="191112" y="80768"/>
                </a:cubicBezTo>
                <a:cubicBezTo>
                  <a:pt x="191112" y="80768"/>
                  <a:pt x="195491" y="80002"/>
                  <a:pt x="195491" y="80002"/>
                </a:cubicBezTo>
                <a:cubicBezTo>
                  <a:pt x="179827" y="42078"/>
                  <a:pt x="179827" y="42078"/>
                  <a:pt x="179827" y="42078"/>
                </a:cubicBezTo>
                <a:cubicBezTo>
                  <a:pt x="179060" y="37694"/>
                  <a:pt x="182671" y="32544"/>
                  <a:pt x="187050" y="31777"/>
                </a:cubicBezTo>
                <a:cubicBezTo>
                  <a:pt x="199420" y="25094"/>
                  <a:pt x="211789" y="18411"/>
                  <a:pt x="229304" y="15345"/>
                </a:cubicBezTo>
                <a:cubicBezTo>
                  <a:pt x="233683" y="14579"/>
                  <a:pt x="238062" y="13812"/>
                  <a:pt x="239597" y="22580"/>
                </a:cubicBezTo>
                <a:cubicBezTo>
                  <a:pt x="254493" y="56120"/>
                  <a:pt x="254493" y="56120"/>
                  <a:pt x="254493" y="56120"/>
                </a:cubicBezTo>
                <a:cubicBezTo>
                  <a:pt x="263251" y="54587"/>
                  <a:pt x="267630" y="53820"/>
                  <a:pt x="276388" y="52288"/>
                </a:cubicBezTo>
                <a:cubicBezTo>
                  <a:pt x="285145" y="50755"/>
                  <a:pt x="289524" y="49988"/>
                  <a:pt x="298282" y="48455"/>
                </a:cubicBezTo>
                <a:cubicBezTo>
                  <a:pt x="300134" y="7466"/>
                  <a:pt x="300134" y="7466"/>
                  <a:pt x="300134" y="7466"/>
                </a:cubicBezTo>
                <a:cubicBezTo>
                  <a:pt x="299366" y="3082"/>
                  <a:pt x="303745" y="2316"/>
                  <a:pt x="308124" y="1549"/>
                </a:cubicBezTo>
                <a:cubicBezTo>
                  <a:pt x="316882" y="16"/>
                  <a:pt x="324737" y="-229"/>
                  <a:pt x="332140" y="170"/>
                </a:cubicBezTo>
                <a:close/>
                <a:moveTo>
                  <a:pt x="323382" y="106338"/>
                </a:moveTo>
                <a:cubicBezTo>
                  <a:pt x="203300" y="106338"/>
                  <a:pt x="105954" y="203684"/>
                  <a:pt x="105954" y="323766"/>
                </a:cubicBezTo>
                <a:cubicBezTo>
                  <a:pt x="105954" y="443848"/>
                  <a:pt x="203300" y="541193"/>
                  <a:pt x="323382" y="541193"/>
                </a:cubicBezTo>
                <a:cubicBezTo>
                  <a:pt x="443464" y="541193"/>
                  <a:pt x="540809" y="443848"/>
                  <a:pt x="540809" y="323766"/>
                </a:cubicBezTo>
                <a:cubicBezTo>
                  <a:pt x="540809" y="203684"/>
                  <a:pt x="443464" y="106338"/>
                  <a:pt x="323382" y="106338"/>
                </a:cubicBezTo>
                <a:close/>
              </a:path>
            </a:pathLst>
          </a:custGeom>
          <a:solidFill>
            <a:srgbClr val="5E86A2"/>
          </a:solidFill>
          <a:ln>
            <a:noFill/>
          </a:ln>
        </p:spPr>
        <p:style>
          <a:lnRef idx="2">
            <a:schemeClr val="accent1">
              <a:shade val="50000"/>
            </a:schemeClr>
          </a:lnRef>
          <a:fillRef idx="1">
            <a:schemeClr val="accent1"/>
          </a:fillRef>
          <a:effectRef idx="0">
            <a:schemeClr val="accent1"/>
          </a:effectRef>
          <a:fontRef idx="minor"/>
        </p:style>
      </p:sp>
      <p:sp>
        <p:nvSpPr>
          <p:cNvPr id="511" name="CustomShape 15"/>
          <p:cNvSpPr/>
          <p:nvPr/>
        </p:nvSpPr>
        <p:spPr>
          <a:xfrm>
            <a:off x="2529000" y="3629160"/>
            <a:ext cx="2112480" cy="2109600"/>
          </a:xfrm>
          <a:custGeom>
            <a:avLst/>
            <a:gdLst/>
            <a:ahLst/>
            <a:cxnLst/>
            <a:rect l="l" t="t" r="r" b="b"/>
            <a:pathLst>
              <a:path w="2162823" h="2160430">
                <a:moveTo>
                  <a:pt x="1109669" y="566"/>
                </a:moveTo>
                <a:cubicBezTo>
                  <a:pt x="1134405" y="1897"/>
                  <a:pt x="1157631" y="5380"/>
                  <a:pt x="1180857" y="8862"/>
                </a:cubicBezTo>
                <a:cubicBezTo>
                  <a:pt x="1195487" y="6302"/>
                  <a:pt x="1212680" y="18388"/>
                  <a:pt x="1215244" y="33035"/>
                </a:cubicBezTo>
                <a:cubicBezTo>
                  <a:pt x="1209057" y="169979"/>
                  <a:pt x="1209057" y="169979"/>
                  <a:pt x="1209057" y="169979"/>
                </a:cubicBezTo>
                <a:cubicBezTo>
                  <a:pt x="1255510" y="176945"/>
                  <a:pt x="1301963" y="183909"/>
                  <a:pt x="1350979" y="205522"/>
                </a:cubicBezTo>
                <a:cubicBezTo>
                  <a:pt x="1403619" y="75543"/>
                  <a:pt x="1403619" y="75543"/>
                  <a:pt x="1403619" y="75543"/>
                </a:cubicBezTo>
                <a:cubicBezTo>
                  <a:pt x="1418249" y="72982"/>
                  <a:pt x="1415685" y="58334"/>
                  <a:pt x="1430315" y="55774"/>
                </a:cubicBezTo>
                <a:cubicBezTo>
                  <a:pt x="1430315" y="55774"/>
                  <a:pt x="1444944" y="53213"/>
                  <a:pt x="1447508" y="67861"/>
                </a:cubicBezTo>
                <a:cubicBezTo>
                  <a:pt x="1493961" y="74826"/>
                  <a:pt x="1542978" y="96438"/>
                  <a:pt x="1577364" y="120611"/>
                </a:cubicBezTo>
                <a:cubicBezTo>
                  <a:pt x="1594557" y="132697"/>
                  <a:pt x="1611750" y="144783"/>
                  <a:pt x="1599684" y="161991"/>
                </a:cubicBezTo>
                <a:cubicBezTo>
                  <a:pt x="1547045" y="291970"/>
                  <a:pt x="1547045" y="291970"/>
                  <a:pt x="1547045" y="291970"/>
                </a:cubicBezTo>
                <a:cubicBezTo>
                  <a:pt x="1596061" y="313582"/>
                  <a:pt x="1630449" y="337754"/>
                  <a:pt x="1664835" y="361927"/>
                </a:cubicBezTo>
                <a:cubicBezTo>
                  <a:pt x="1771618" y="282854"/>
                  <a:pt x="1771618" y="282854"/>
                  <a:pt x="1771618" y="282854"/>
                </a:cubicBezTo>
                <a:cubicBezTo>
                  <a:pt x="1769055" y="268208"/>
                  <a:pt x="1783684" y="265647"/>
                  <a:pt x="1783684" y="265647"/>
                </a:cubicBezTo>
                <a:cubicBezTo>
                  <a:pt x="1798314" y="263086"/>
                  <a:pt x="1800878" y="277733"/>
                  <a:pt x="1815507" y="275172"/>
                </a:cubicBezTo>
                <a:cubicBezTo>
                  <a:pt x="1852458" y="313992"/>
                  <a:pt x="1889408" y="352811"/>
                  <a:pt x="1909166" y="379545"/>
                </a:cubicBezTo>
                <a:cubicBezTo>
                  <a:pt x="1926359" y="391632"/>
                  <a:pt x="1931486" y="420926"/>
                  <a:pt x="1916856" y="423486"/>
                </a:cubicBezTo>
                <a:cubicBezTo>
                  <a:pt x="1815200" y="531853"/>
                  <a:pt x="1815200" y="531853"/>
                  <a:pt x="1815200" y="531853"/>
                </a:cubicBezTo>
                <a:cubicBezTo>
                  <a:pt x="1849587" y="556026"/>
                  <a:pt x="1871908" y="597406"/>
                  <a:pt x="1894228" y="638786"/>
                </a:cubicBezTo>
                <a:cubicBezTo>
                  <a:pt x="1894228" y="638786"/>
                  <a:pt x="1894228" y="638786"/>
                  <a:pt x="1896792" y="653433"/>
                </a:cubicBezTo>
                <a:cubicBezTo>
                  <a:pt x="2023333" y="601093"/>
                  <a:pt x="2023333" y="601093"/>
                  <a:pt x="2023333" y="601093"/>
                </a:cubicBezTo>
                <a:cubicBezTo>
                  <a:pt x="2037962" y="598532"/>
                  <a:pt x="2055155" y="610619"/>
                  <a:pt x="2057719" y="625266"/>
                </a:cubicBezTo>
                <a:cubicBezTo>
                  <a:pt x="2080040" y="666646"/>
                  <a:pt x="2102360" y="708027"/>
                  <a:pt x="2110051" y="751967"/>
                </a:cubicBezTo>
                <a:cubicBezTo>
                  <a:pt x="2129809" y="778701"/>
                  <a:pt x="2117743" y="795909"/>
                  <a:pt x="2103113" y="798470"/>
                </a:cubicBezTo>
                <a:cubicBezTo>
                  <a:pt x="1976572" y="850809"/>
                  <a:pt x="1976572" y="850809"/>
                  <a:pt x="1976572" y="850809"/>
                </a:cubicBezTo>
                <a:cubicBezTo>
                  <a:pt x="1984263" y="894749"/>
                  <a:pt x="1991954" y="938691"/>
                  <a:pt x="2002208" y="997278"/>
                </a:cubicBezTo>
                <a:cubicBezTo>
                  <a:pt x="2139003" y="1003527"/>
                  <a:pt x="2139003" y="1003527"/>
                  <a:pt x="2139003" y="1003527"/>
                </a:cubicBezTo>
                <a:cubicBezTo>
                  <a:pt x="2153633" y="1000966"/>
                  <a:pt x="2156197" y="1015613"/>
                  <a:pt x="2158760" y="1030260"/>
                </a:cubicBezTo>
                <a:cubicBezTo>
                  <a:pt x="2166452" y="1074201"/>
                  <a:pt x="2162076" y="1135350"/>
                  <a:pt x="2155137" y="1181851"/>
                </a:cubicBezTo>
                <a:cubicBezTo>
                  <a:pt x="2157701" y="1196498"/>
                  <a:pt x="2143071" y="1199059"/>
                  <a:pt x="2128441" y="1201619"/>
                </a:cubicBezTo>
                <a:cubicBezTo>
                  <a:pt x="1994211" y="1210018"/>
                  <a:pt x="1994211" y="1210018"/>
                  <a:pt x="1994211" y="1210018"/>
                </a:cubicBezTo>
                <a:cubicBezTo>
                  <a:pt x="1987272" y="1256519"/>
                  <a:pt x="1977769" y="1288374"/>
                  <a:pt x="1970830" y="1334875"/>
                </a:cubicBezTo>
                <a:cubicBezTo>
                  <a:pt x="1970830" y="1334875"/>
                  <a:pt x="1958764" y="1352083"/>
                  <a:pt x="1958764" y="1352083"/>
                </a:cubicBezTo>
                <a:cubicBezTo>
                  <a:pt x="2073990" y="1407394"/>
                  <a:pt x="2073990" y="1407394"/>
                  <a:pt x="2073990" y="1407394"/>
                </a:cubicBezTo>
                <a:cubicBezTo>
                  <a:pt x="2091184" y="1419480"/>
                  <a:pt x="2108378" y="1431566"/>
                  <a:pt x="2096312" y="1448774"/>
                </a:cubicBezTo>
                <a:cubicBezTo>
                  <a:pt x="2074743" y="1497836"/>
                  <a:pt x="2067804" y="1544337"/>
                  <a:pt x="2043672" y="1578753"/>
                </a:cubicBezTo>
                <a:cubicBezTo>
                  <a:pt x="2031605" y="1595961"/>
                  <a:pt x="2016976" y="1598521"/>
                  <a:pt x="2016976" y="1598521"/>
                </a:cubicBezTo>
                <a:cubicBezTo>
                  <a:pt x="2002346" y="1601082"/>
                  <a:pt x="2002346" y="1601082"/>
                  <a:pt x="2002346" y="1601082"/>
                </a:cubicBezTo>
                <a:cubicBezTo>
                  <a:pt x="1872490" y="1548332"/>
                  <a:pt x="1872490" y="1548332"/>
                  <a:pt x="1872490" y="1548332"/>
                </a:cubicBezTo>
                <a:cubicBezTo>
                  <a:pt x="1848358" y="1582747"/>
                  <a:pt x="1826789" y="1631809"/>
                  <a:pt x="1788027" y="1668785"/>
                </a:cubicBezTo>
                <a:cubicBezTo>
                  <a:pt x="1879121" y="1758510"/>
                  <a:pt x="1879121" y="1758510"/>
                  <a:pt x="1879121" y="1758510"/>
                </a:cubicBezTo>
                <a:cubicBezTo>
                  <a:pt x="1881685" y="1773158"/>
                  <a:pt x="1886813" y="1802452"/>
                  <a:pt x="1872183" y="1805013"/>
                </a:cubicBezTo>
                <a:cubicBezTo>
                  <a:pt x="1848051" y="1839428"/>
                  <a:pt x="1809289" y="1876404"/>
                  <a:pt x="1770527" y="1913379"/>
                </a:cubicBezTo>
                <a:cubicBezTo>
                  <a:pt x="1770527" y="1913379"/>
                  <a:pt x="1755898" y="1915940"/>
                  <a:pt x="1755898" y="1915940"/>
                </a:cubicBezTo>
                <a:cubicBezTo>
                  <a:pt x="1741268" y="1918500"/>
                  <a:pt x="1741268" y="1918500"/>
                  <a:pt x="1724074" y="1906414"/>
                </a:cubicBezTo>
                <a:cubicBezTo>
                  <a:pt x="1632980" y="1816688"/>
                  <a:pt x="1632980" y="1816688"/>
                  <a:pt x="1632980" y="1816688"/>
                </a:cubicBezTo>
                <a:cubicBezTo>
                  <a:pt x="1591654" y="1839017"/>
                  <a:pt x="1564958" y="1858785"/>
                  <a:pt x="1523633" y="1881114"/>
                </a:cubicBezTo>
                <a:cubicBezTo>
                  <a:pt x="1523633" y="1881114"/>
                  <a:pt x="1509003" y="1883675"/>
                  <a:pt x="1511567" y="1898321"/>
                </a:cubicBezTo>
                <a:cubicBezTo>
                  <a:pt x="1561335" y="2010376"/>
                  <a:pt x="1561335" y="2010376"/>
                  <a:pt x="1561335" y="2010376"/>
                </a:cubicBezTo>
                <a:cubicBezTo>
                  <a:pt x="1563899" y="2025024"/>
                  <a:pt x="1554396" y="2056877"/>
                  <a:pt x="1539767" y="2059438"/>
                </a:cubicBezTo>
                <a:cubicBezTo>
                  <a:pt x="1498441" y="2081767"/>
                  <a:pt x="1439923" y="2092009"/>
                  <a:pt x="1398597" y="2114339"/>
                </a:cubicBezTo>
                <a:cubicBezTo>
                  <a:pt x="1383967" y="2116899"/>
                  <a:pt x="1366774" y="2104812"/>
                  <a:pt x="1364211" y="2090166"/>
                </a:cubicBezTo>
                <a:cubicBezTo>
                  <a:pt x="1311879" y="1963464"/>
                  <a:pt x="1311879" y="1963464"/>
                  <a:pt x="1311879" y="1963464"/>
                </a:cubicBezTo>
                <a:cubicBezTo>
                  <a:pt x="1285183" y="1983232"/>
                  <a:pt x="1255923" y="1988354"/>
                  <a:pt x="1241293" y="1990915"/>
                </a:cubicBezTo>
                <a:cubicBezTo>
                  <a:pt x="1212034" y="1996036"/>
                  <a:pt x="1197404" y="1998597"/>
                  <a:pt x="1165581" y="1989070"/>
                </a:cubicBezTo>
                <a:cubicBezTo>
                  <a:pt x="1159395" y="2126015"/>
                  <a:pt x="1159395" y="2126015"/>
                  <a:pt x="1159395" y="2126015"/>
                </a:cubicBezTo>
                <a:cubicBezTo>
                  <a:pt x="1161958" y="2140662"/>
                  <a:pt x="1149892" y="2157869"/>
                  <a:pt x="1135262" y="2160430"/>
                </a:cubicBezTo>
                <a:cubicBezTo>
                  <a:pt x="1074179" y="2156025"/>
                  <a:pt x="1030290" y="2163707"/>
                  <a:pt x="983838" y="2156742"/>
                </a:cubicBezTo>
                <a:cubicBezTo>
                  <a:pt x="969208" y="2159303"/>
                  <a:pt x="952015" y="2147217"/>
                  <a:pt x="946887" y="2117923"/>
                </a:cubicBezTo>
                <a:cubicBezTo>
                  <a:pt x="955638" y="1995625"/>
                  <a:pt x="955638" y="1995625"/>
                  <a:pt x="955638" y="1995625"/>
                </a:cubicBezTo>
                <a:cubicBezTo>
                  <a:pt x="909184" y="1988661"/>
                  <a:pt x="862732" y="1981695"/>
                  <a:pt x="813716" y="1960083"/>
                </a:cubicBezTo>
                <a:cubicBezTo>
                  <a:pt x="758512" y="2075415"/>
                  <a:pt x="758512" y="2075415"/>
                  <a:pt x="758512" y="2075415"/>
                </a:cubicBezTo>
                <a:cubicBezTo>
                  <a:pt x="746446" y="2092622"/>
                  <a:pt x="746446" y="2092622"/>
                  <a:pt x="731816" y="2095184"/>
                </a:cubicBezTo>
                <a:cubicBezTo>
                  <a:pt x="717187" y="2097744"/>
                  <a:pt x="717187" y="2097744"/>
                  <a:pt x="717187" y="2097744"/>
                </a:cubicBezTo>
                <a:cubicBezTo>
                  <a:pt x="668170" y="2076132"/>
                  <a:pt x="619154" y="2054520"/>
                  <a:pt x="572701" y="2047555"/>
                </a:cubicBezTo>
                <a:cubicBezTo>
                  <a:pt x="570138" y="2032907"/>
                  <a:pt x="552943" y="2020821"/>
                  <a:pt x="565009" y="2003613"/>
                </a:cubicBezTo>
                <a:cubicBezTo>
                  <a:pt x="617650" y="1873635"/>
                  <a:pt x="617650" y="1873635"/>
                  <a:pt x="617650" y="1873635"/>
                </a:cubicBezTo>
                <a:cubicBezTo>
                  <a:pt x="568633" y="1852023"/>
                  <a:pt x="534246" y="1827850"/>
                  <a:pt x="497296" y="1789031"/>
                </a:cubicBezTo>
                <a:cubicBezTo>
                  <a:pt x="393077" y="1882750"/>
                  <a:pt x="393077" y="1882750"/>
                  <a:pt x="393077" y="1882750"/>
                </a:cubicBezTo>
                <a:cubicBezTo>
                  <a:pt x="393077" y="1882750"/>
                  <a:pt x="378447" y="1885311"/>
                  <a:pt x="378447" y="1885311"/>
                </a:cubicBezTo>
                <a:cubicBezTo>
                  <a:pt x="363816" y="1887871"/>
                  <a:pt x="363816" y="1887871"/>
                  <a:pt x="346623" y="1875785"/>
                </a:cubicBezTo>
                <a:cubicBezTo>
                  <a:pt x="312237" y="1851612"/>
                  <a:pt x="275286" y="1812793"/>
                  <a:pt x="252966" y="1771413"/>
                </a:cubicBezTo>
                <a:cubicBezTo>
                  <a:pt x="235772" y="1759326"/>
                  <a:pt x="233209" y="1744680"/>
                  <a:pt x="245275" y="1727471"/>
                </a:cubicBezTo>
                <a:cubicBezTo>
                  <a:pt x="349495" y="1633752"/>
                  <a:pt x="349495" y="1633752"/>
                  <a:pt x="349495" y="1633752"/>
                </a:cubicBezTo>
                <a:cubicBezTo>
                  <a:pt x="312544" y="1594932"/>
                  <a:pt x="292787" y="1568198"/>
                  <a:pt x="270467" y="1526818"/>
                </a:cubicBezTo>
                <a:cubicBezTo>
                  <a:pt x="270467" y="1526818"/>
                  <a:pt x="267902" y="1512172"/>
                  <a:pt x="267902" y="1512172"/>
                </a:cubicBezTo>
                <a:cubicBezTo>
                  <a:pt x="138799" y="1549865"/>
                  <a:pt x="138799" y="1549865"/>
                  <a:pt x="138799" y="1549865"/>
                </a:cubicBezTo>
                <a:cubicBezTo>
                  <a:pt x="124169" y="1552425"/>
                  <a:pt x="109539" y="1554986"/>
                  <a:pt x="92346" y="1542899"/>
                </a:cubicBezTo>
                <a:cubicBezTo>
                  <a:pt x="84655" y="1498958"/>
                  <a:pt x="59771" y="1442931"/>
                  <a:pt x="52080" y="1398990"/>
                </a:cubicBezTo>
                <a:cubicBezTo>
                  <a:pt x="34886" y="1386903"/>
                  <a:pt x="46952" y="1369696"/>
                  <a:pt x="61582" y="1367136"/>
                </a:cubicBezTo>
                <a:cubicBezTo>
                  <a:pt x="188123" y="1314796"/>
                  <a:pt x="188123" y="1314796"/>
                  <a:pt x="188123" y="1314796"/>
                </a:cubicBezTo>
                <a:cubicBezTo>
                  <a:pt x="177868" y="1256208"/>
                  <a:pt x="170177" y="1212267"/>
                  <a:pt x="162485" y="1168326"/>
                </a:cubicBezTo>
                <a:cubicBezTo>
                  <a:pt x="25691" y="1162078"/>
                  <a:pt x="25691" y="1162078"/>
                  <a:pt x="25691" y="1162078"/>
                </a:cubicBezTo>
                <a:cubicBezTo>
                  <a:pt x="11062" y="1164639"/>
                  <a:pt x="-6132" y="1152552"/>
                  <a:pt x="3370" y="1120697"/>
                </a:cubicBezTo>
                <a:cubicBezTo>
                  <a:pt x="-4320" y="1076757"/>
                  <a:pt x="2619" y="1030256"/>
                  <a:pt x="9558" y="983754"/>
                </a:cubicBezTo>
                <a:cubicBezTo>
                  <a:pt x="6993" y="969107"/>
                  <a:pt x="19059" y="951899"/>
                  <a:pt x="33689" y="949338"/>
                </a:cubicBezTo>
                <a:cubicBezTo>
                  <a:pt x="170484" y="955587"/>
                  <a:pt x="170484" y="955587"/>
                  <a:pt x="170484" y="955587"/>
                </a:cubicBezTo>
                <a:cubicBezTo>
                  <a:pt x="177423" y="909085"/>
                  <a:pt x="184362" y="862584"/>
                  <a:pt x="193865" y="830729"/>
                </a:cubicBezTo>
                <a:cubicBezTo>
                  <a:pt x="191300" y="816082"/>
                  <a:pt x="205931" y="813521"/>
                  <a:pt x="205931" y="813521"/>
                </a:cubicBezTo>
                <a:cubicBezTo>
                  <a:pt x="90703" y="758211"/>
                  <a:pt x="90703" y="758211"/>
                  <a:pt x="90703" y="758211"/>
                </a:cubicBezTo>
                <a:cubicBezTo>
                  <a:pt x="73510" y="746125"/>
                  <a:pt x="56317" y="734039"/>
                  <a:pt x="68383" y="716831"/>
                </a:cubicBezTo>
                <a:cubicBezTo>
                  <a:pt x="89952" y="667769"/>
                  <a:pt x="96891" y="621267"/>
                  <a:pt x="118459" y="572205"/>
                </a:cubicBezTo>
                <a:cubicBezTo>
                  <a:pt x="133089" y="569644"/>
                  <a:pt x="133089" y="569644"/>
                  <a:pt x="147719" y="567084"/>
                </a:cubicBezTo>
                <a:cubicBezTo>
                  <a:pt x="162349" y="564523"/>
                  <a:pt x="162349" y="564523"/>
                  <a:pt x="162349" y="564523"/>
                </a:cubicBezTo>
                <a:cubicBezTo>
                  <a:pt x="292205" y="617273"/>
                  <a:pt x="292205" y="617273"/>
                  <a:pt x="292205" y="617273"/>
                </a:cubicBezTo>
                <a:cubicBezTo>
                  <a:pt x="313773" y="568210"/>
                  <a:pt x="337905" y="533795"/>
                  <a:pt x="376667" y="496819"/>
                </a:cubicBezTo>
                <a:cubicBezTo>
                  <a:pt x="283009" y="392447"/>
                  <a:pt x="283009" y="392447"/>
                  <a:pt x="283009" y="392447"/>
                </a:cubicBezTo>
                <a:cubicBezTo>
                  <a:pt x="265816" y="380360"/>
                  <a:pt x="277882" y="363153"/>
                  <a:pt x="289948" y="345945"/>
                </a:cubicBezTo>
                <a:cubicBezTo>
                  <a:pt x="314080" y="311530"/>
                  <a:pt x="352842" y="274554"/>
                  <a:pt x="394168" y="252226"/>
                </a:cubicBezTo>
                <a:cubicBezTo>
                  <a:pt x="394168" y="252226"/>
                  <a:pt x="408797" y="249665"/>
                  <a:pt x="408797" y="249665"/>
                </a:cubicBezTo>
                <a:cubicBezTo>
                  <a:pt x="423427" y="247105"/>
                  <a:pt x="423427" y="247105"/>
                  <a:pt x="440620" y="259191"/>
                </a:cubicBezTo>
                <a:cubicBezTo>
                  <a:pt x="531714" y="348916"/>
                  <a:pt x="531714" y="348916"/>
                  <a:pt x="531714" y="348916"/>
                </a:cubicBezTo>
                <a:cubicBezTo>
                  <a:pt x="555846" y="314501"/>
                  <a:pt x="597172" y="292172"/>
                  <a:pt x="638498" y="269844"/>
                </a:cubicBezTo>
                <a:cubicBezTo>
                  <a:pt x="638498" y="269844"/>
                  <a:pt x="653128" y="267283"/>
                  <a:pt x="653128" y="267283"/>
                </a:cubicBezTo>
                <a:cubicBezTo>
                  <a:pt x="600796" y="140581"/>
                  <a:pt x="600796" y="140581"/>
                  <a:pt x="600796" y="140581"/>
                </a:cubicBezTo>
                <a:cubicBezTo>
                  <a:pt x="598231" y="125934"/>
                  <a:pt x="610297" y="108727"/>
                  <a:pt x="624927" y="106166"/>
                </a:cubicBezTo>
                <a:cubicBezTo>
                  <a:pt x="666254" y="83837"/>
                  <a:pt x="707579" y="61509"/>
                  <a:pt x="766098" y="51266"/>
                </a:cubicBezTo>
                <a:cubicBezTo>
                  <a:pt x="780727" y="48706"/>
                  <a:pt x="795357" y="46145"/>
                  <a:pt x="800484" y="75438"/>
                </a:cubicBezTo>
                <a:cubicBezTo>
                  <a:pt x="850253" y="187493"/>
                  <a:pt x="850253" y="187493"/>
                  <a:pt x="850253" y="187493"/>
                </a:cubicBezTo>
                <a:cubicBezTo>
                  <a:pt x="879512" y="182372"/>
                  <a:pt x="894143" y="179811"/>
                  <a:pt x="923402" y="174690"/>
                </a:cubicBezTo>
                <a:cubicBezTo>
                  <a:pt x="952661" y="169569"/>
                  <a:pt x="967291" y="167009"/>
                  <a:pt x="996550" y="161887"/>
                </a:cubicBezTo>
                <a:cubicBezTo>
                  <a:pt x="1002737" y="24943"/>
                  <a:pt x="1002737" y="24943"/>
                  <a:pt x="1002737" y="24943"/>
                </a:cubicBezTo>
                <a:cubicBezTo>
                  <a:pt x="1000173" y="10296"/>
                  <a:pt x="1014803" y="7736"/>
                  <a:pt x="1029432" y="5175"/>
                </a:cubicBezTo>
                <a:cubicBezTo>
                  <a:pt x="1058692" y="54"/>
                  <a:pt x="1084935" y="-766"/>
                  <a:pt x="1109669" y="566"/>
                </a:cubicBezTo>
                <a:close/>
              </a:path>
            </a:pathLst>
          </a:custGeom>
          <a:solidFill>
            <a:srgbClr val="5E86A2"/>
          </a:solidFill>
          <a:ln w="12600">
            <a:noFill/>
          </a:ln>
        </p:spPr>
        <p:style>
          <a:lnRef idx="0">
            <a:scrgbClr r="0" g="0" b="0"/>
          </a:lnRef>
          <a:fillRef idx="0">
            <a:scrgbClr r="0" g="0" b="0"/>
          </a:fillRef>
          <a:effectRef idx="0">
            <a:scrgbClr r="0" g="0" b="0"/>
          </a:effectRef>
          <a:fontRef idx="minor"/>
        </p:style>
      </p:sp>
      <p:sp>
        <p:nvSpPr>
          <p:cNvPr id="512" name="CustomShape 16"/>
          <p:cNvSpPr/>
          <p:nvPr/>
        </p:nvSpPr>
        <p:spPr>
          <a:xfrm>
            <a:off x="1272960" y="2815920"/>
            <a:ext cx="1800000" cy="100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25000"/>
              </a:lnSpc>
            </a:pPr>
            <a:r>
              <a:rPr lang="en-US" sz="1200" b="0" strike="noStrike" spc="-1">
                <a:solidFill>
                  <a:srgbClr val="FFFFFF"/>
                </a:solidFill>
                <a:latin typeface="微软雅黑"/>
                <a:ea typeface="微软雅黑"/>
              </a:rPr>
              <a:t>点击文本框即可进行编辑输入相关内容点击文本框即可进行编辑输入相关内容</a:t>
            </a:r>
            <a:endParaRPr lang="en-US" sz="1200" b="0" strike="noStrike" spc="-1">
              <a:latin typeface="Arial"/>
            </a:endParaRPr>
          </a:p>
        </p:txBody>
      </p:sp>
      <p:sp>
        <p:nvSpPr>
          <p:cNvPr id="513" name="CustomShape 17"/>
          <p:cNvSpPr/>
          <p:nvPr/>
        </p:nvSpPr>
        <p:spPr>
          <a:xfrm>
            <a:off x="1504440" y="2571840"/>
            <a:ext cx="133740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600" b="1" strike="noStrike" spc="-1">
                <a:solidFill>
                  <a:srgbClr val="FFFFFF"/>
                </a:solidFill>
                <a:latin typeface="微软雅黑"/>
                <a:ea typeface="微软雅黑"/>
              </a:rPr>
              <a:t>编辑标题</a:t>
            </a:r>
            <a:endParaRPr lang="en-US" sz="1600" b="0" strike="noStrike" spc="-1">
              <a:latin typeface="Arial"/>
            </a:endParaRPr>
          </a:p>
        </p:txBody>
      </p:sp>
      <p:sp>
        <p:nvSpPr>
          <p:cNvPr id="514" name="CustomShape 18"/>
          <p:cNvSpPr/>
          <p:nvPr/>
        </p:nvSpPr>
        <p:spPr>
          <a:xfrm>
            <a:off x="2712240" y="4340160"/>
            <a:ext cx="1800000" cy="100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25000"/>
              </a:lnSpc>
            </a:pPr>
            <a:r>
              <a:rPr lang="en-US" sz="1200" b="0" strike="noStrike" spc="-1">
                <a:solidFill>
                  <a:srgbClr val="FFFFFF"/>
                </a:solidFill>
                <a:latin typeface="微软雅黑"/>
                <a:ea typeface="微软雅黑"/>
              </a:rPr>
              <a:t>点击文本框即可进行编辑输入相关内容点击文本框即可进行编辑输入相关内容</a:t>
            </a:r>
            <a:endParaRPr lang="en-US" sz="1200" b="0" strike="noStrike" spc="-1">
              <a:latin typeface="Arial"/>
            </a:endParaRPr>
          </a:p>
        </p:txBody>
      </p:sp>
      <p:sp>
        <p:nvSpPr>
          <p:cNvPr id="515" name="CustomShape 19"/>
          <p:cNvSpPr/>
          <p:nvPr/>
        </p:nvSpPr>
        <p:spPr>
          <a:xfrm>
            <a:off x="2943360" y="4096080"/>
            <a:ext cx="133740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600" b="1" strike="noStrike" spc="-1">
                <a:solidFill>
                  <a:srgbClr val="FFFFFF"/>
                </a:solidFill>
                <a:latin typeface="微软雅黑"/>
                <a:ea typeface="微软雅黑"/>
              </a:rPr>
              <a:t>编辑标题</a:t>
            </a:r>
            <a:endParaRPr lang="en-US" sz="1600" b="0" strike="noStrike" spc="-1">
              <a:latin typeface="Arial"/>
            </a:endParaRPr>
          </a:p>
        </p:txBody>
      </p:sp>
      <p:sp>
        <p:nvSpPr>
          <p:cNvPr id="516" name="CustomShape 20"/>
          <p:cNvSpPr/>
          <p:nvPr/>
        </p:nvSpPr>
        <p:spPr>
          <a:xfrm>
            <a:off x="4958640" y="3429000"/>
            <a:ext cx="1800000" cy="100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25000"/>
              </a:lnSpc>
            </a:pPr>
            <a:r>
              <a:rPr lang="en-US" sz="1200" b="0" strike="noStrike" spc="-1">
                <a:solidFill>
                  <a:srgbClr val="FFFFFF"/>
                </a:solidFill>
                <a:latin typeface="微软雅黑"/>
                <a:ea typeface="微软雅黑"/>
              </a:rPr>
              <a:t>点击文本框即可进行编辑输入相关内容点击文本框即可进行编辑输入相关内容</a:t>
            </a:r>
            <a:endParaRPr lang="en-US" sz="1200" b="0" strike="noStrike" spc="-1">
              <a:latin typeface="Arial"/>
            </a:endParaRPr>
          </a:p>
        </p:txBody>
      </p:sp>
      <p:sp>
        <p:nvSpPr>
          <p:cNvPr id="517" name="CustomShape 21"/>
          <p:cNvSpPr/>
          <p:nvPr/>
        </p:nvSpPr>
        <p:spPr>
          <a:xfrm>
            <a:off x="5189760" y="3184920"/>
            <a:ext cx="133740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600" b="1" strike="noStrike" spc="-1">
                <a:solidFill>
                  <a:srgbClr val="FFFFFF"/>
                </a:solidFill>
                <a:latin typeface="微软雅黑"/>
                <a:ea typeface="微软雅黑"/>
              </a:rPr>
              <a:t>编辑标题</a:t>
            </a:r>
            <a:endParaRPr lang="en-US" sz="1600" b="0" strike="noStrike" spc="-1">
              <a:latin typeface="Arial"/>
            </a:endParaRPr>
          </a:p>
        </p:txBody>
      </p:sp>
      <p:sp>
        <p:nvSpPr>
          <p:cNvPr id="518" name="CustomShape 22"/>
          <p:cNvSpPr/>
          <p:nvPr/>
        </p:nvSpPr>
        <p:spPr>
          <a:xfrm>
            <a:off x="8764560" y="2778480"/>
            <a:ext cx="1800000" cy="100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25000"/>
              </a:lnSpc>
            </a:pPr>
            <a:r>
              <a:rPr lang="en-US" sz="1200" b="0" strike="noStrike" spc="-1">
                <a:solidFill>
                  <a:srgbClr val="FFFFFF"/>
                </a:solidFill>
                <a:latin typeface="微软雅黑"/>
                <a:ea typeface="微软雅黑"/>
              </a:rPr>
              <a:t>点击文本框即可进行编辑输入相关内容点击文本框即可进行编辑输入相关内容</a:t>
            </a:r>
            <a:endParaRPr lang="en-US" sz="1200" b="0" strike="noStrike" spc="-1">
              <a:latin typeface="Arial"/>
            </a:endParaRPr>
          </a:p>
        </p:txBody>
      </p:sp>
      <p:sp>
        <p:nvSpPr>
          <p:cNvPr id="519" name="CustomShape 23"/>
          <p:cNvSpPr/>
          <p:nvPr/>
        </p:nvSpPr>
        <p:spPr>
          <a:xfrm>
            <a:off x="8995680" y="2534400"/>
            <a:ext cx="133740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600" b="1" strike="noStrike" spc="-1">
                <a:solidFill>
                  <a:srgbClr val="FFFFFF"/>
                </a:solidFill>
                <a:latin typeface="微软雅黑"/>
                <a:ea typeface="微软雅黑"/>
              </a:rPr>
              <a:t>编辑标题</a:t>
            </a:r>
            <a:endParaRPr lang="en-US" sz="1600" b="0" strike="noStrike" spc="-1">
              <a:latin typeface="Arial"/>
            </a:endParaRPr>
          </a:p>
        </p:txBody>
      </p:sp>
      <p:sp>
        <p:nvSpPr>
          <p:cNvPr id="520" name="CustomShape 24"/>
          <p:cNvSpPr/>
          <p:nvPr/>
        </p:nvSpPr>
        <p:spPr>
          <a:xfrm>
            <a:off x="7043040" y="4656600"/>
            <a:ext cx="1800000" cy="100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25000"/>
              </a:lnSpc>
            </a:pPr>
            <a:r>
              <a:rPr lang="en-US" sz="1200" b="0" strike="noStrike" spc="-1">
                <a:solidFill>
                  <a:srgbClr val="FFFFFF"/>
                </a:solidFill>
                <a:latin typeface="微软雅黑"/>
                <a:ea typeface="微软雅黑"/>
              </a:rPr>
              <a:t>点击文本框即可进行编辑输入相关内容点击文本框即可进行编辑输入相关内容</a:t>
            </a:r>
            <a:endParaRPr lang="en-US" sz="1200" b="0" strike="noStrike" spc="-1">
              <a:latin typeface="Arial"/>
            </a:endParaRPr>
          </a:p>
        </p:txBody>
      </p:sp>
      <p:sp>
        <p:nvSpPr>
          <p:cNvPr id="521" name="CustomShape 25"/>
          <p:cNvSpPr/>
          <p:nvPr/>
        </p:nvSpPr>
        <p:spPr>
          <a:xfrm>
            <a:off x="7274160" y="4412520"/>
            <a:ext cx="133740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600" b="1" strike="noStrike" spc="-1">
                <a:solidFill>
                  <a:srgbClr val="FFFFFF"/>
                </a:solidFill>
                <a:latin typeface="微软雅黑"/>
                <a:ea typeface="微软雅黑"/>
              </a:rPr>
              <a:t>编辑标题</a:t>
            </a:r>
            <a:endParaRPr lang="en-US" sz="1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 name="CustomShape 1"/>
          <p:cNvSpPr/>
          <p:nvPr/>
        </p:nvSpPr>
        <p:spPr>
          <a:xfrm>
            <a:off x="0" y="342900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523" name="CustomShape 2"/>
          <p:cNvSpPr/>
          <p:nvPr/>
        </p:nvSpPr>
        <p:spPr>
          <a:xfrm>
            <a:off x="0" y="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524" name="CustomShape 3"/>
          <p:cNvSpPr/>
          <p:nvPr/>
        </p:nvSpPr>
        <p:spPr>
          <a:xfrm>
            <a:off x="6095880" y="342900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525" name="CustomShape 4"/>
          <p:cNvSpPr/>
          <p:nvPr/>
        </p:nvSpPr>
        <p:spPr>
          <a:xfrm>
            <a:off x="6095880" y="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526" name="CustomShape 5"/>
          <p:cNvSpPr/>
          <p:nvPr/>
        </p:nvSpPr>
        <p:spPr>
          <a:xfrm>
            <a:off x="254160" y="312120"/>
            <a:ext cx="11683800" cy="6233400"/>
          </a:xfrm>
          <a:prstGeom prst="rect">
            <a:avLst/>
          </a:prstGeom>
          <a:solidFill>
            <a:schemeClr val="bg1"/>
          </a:solidFill>
          <a:ln>
            <a:noFill/>
          </a:ln>
          <a:effectLst>
            <a:outerShdw blurRad="635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27" name="CustomShape 6"/>
          <p:cNvSpPr/>
          <p:nvPr/>
        </p:nvSpPr>
        <p:spPr>
          <a:xfrm>
            <a:off x="4987800" y="3086280"/>
            <a:ext cx="2215800" cy="942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75000"/>
              </a:lnSpc>
            </a:pPr>
            <a:r>
              <a:rPr lang="en-US" sz="3200" b="0" strike="noStrike" spc="-1">
                <a:solidFill>
                  <a:srgbClr val="324857"/>
                </a:solidFill>
                <a:latin typeface="微软雅黑"/>
                <a:ea typeface="微软雅黑"/>
              </a:rPr>
              <a:t>总结与展望</a:t>
            </a:r>
            <a:endParaRPr lang="en-US" sz="3200" b="0" strike="noStrike" spc="-1">
              <a:latin typeface="Arial"/>
            </a:endParaRPr>
          </a:p>
        </p:txBody>
      </p:sp>
      <p:sp>
        <p:nvSpPr>
          <p:cNvPr id="528" name="CustomShape 7"/>
          <p:cNvSpPr/>
          <p:nvPr/>
        </p:nvSpPr>
        <p:spPr>
          <a:xfrm>
            <a:off x="2793960" y="3897720"/>
            <a:ext cx="660348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000" b="0" strike="noStrike" spc="-1">
                <a:solidFill>
                  <a:srgbClr val="324857"/>
                </a:solidFill>
                <a:latin typeface="微软雅黑"/>
                <a:ea typeface="微软雅黑"/>
              </a:rPr>
              <a:t>SUMMARY AND PROSPECT</a:t>
            </a:r>
            <a:endParaRPr lang="en-US" sz="2000" b="0" strike="noStrike" spc="-1">
              <a:latin typeface="Arial"/>
            </a:endParaRPr>
          </a:p>
        </p:txBody>
      </p:sp>
      <p:sp>
        <p:nvSpPr>
          <p:cNvPr id="529" name="CustomShape 8"/>
          <p:cNvSpPr/>
          <p:nvPr/>
        </p:nvSpPr>
        <p:spPr>
          <a:xfrm>
            <a:off x="3753000" y="4239720"/>
            <a:ext cx="4685400" cy="54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25000"/>
              </a:lnSpc>
            </a:pPr>
            <a:r>
              <a:rPr lang="en-US" sz="1200" b="0" strike="noStrike" spc="-1">
                <a:solidFill>
                  <a:srgbClr val="324857"/>
                </a:solidFill>
                <a:latin typeface="方正清刻本悦宋简体"/>
                <a:ea typeface="方正清刻本悦宋简体"/>
              </a:rPr>
              <a:t>A company is an association or collection of individuals, whether natural persons, legal persons, or a mixture of both. </a:t>
            </a:r>
            <a:endParaRPr lang="en-US" sz="1200" b="0" strike="noStrike" spc="-1">
              <a:latin typeface="Arial"/>
            </a:endParaRPr>
          </a:p>
        </p:txBody>
      </p:sp>
      <p:grpSp>
        <p:nvGrpSpPr>
          <p:cNvPr id="530" name="Group 9"/>
          <p:cNvGrpSpPr/>
          <p:nvPr/>
        </p:nvGrpSpPr>
        <p:grpSpPr>
          <a:xfrm>
            <a:off x="5397480" y="1822320"/>
            <a:ext cx="1396800" cy="1396800"/>
            <a:chOff x="5397480" y="1822320"/>
            <a:chExt cx="1396800" cy="1396800"/>
          </a:xfrm>
        </p:grpSpPr>
        <p:sp>
          <p:nvSpPr>
            <p:cNvPr id="531" name="CustomShape 10"/>
            <p:cNvSpPr/>
            <p:nvPr/>
          </p:nvSpPr>
          <p:spPr>
            <a:xfrm>
              <a:off x="5452560" y="1877400"/>
              <a:ext cx="1286640" cy="1286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532" name="CustomShape 11"/>
            <p:cNvSpPr/>
            <p:nvPr/>
          </p:nvSpPr>
          <p:spPr>
            <a:xfrm>
              <a:off x="5397480" y="1822320"/>
              <a:ext cx="1396800" cy="1396800"/>
            </a:xfrm>
            <a:prstGeom prst="rect">
              <a:avLst/>
            </a:prstGeom>
            <a:noFill/>
            <a:ln w="19080">
              <a:solidFill>
                <a:srgbClr val="324857"/>
              </a:solidFill>
            </a:ln>
          </p:spPr>
          <p:style>
            <a:lnRef idx="2">
              <a:schemeClr val="accent1">
                <a:shade val="50000"/>
              </a:schemeClr>
            </a:lnRef>
            <a:fillRef idx="1">
              <a:schemeClr val="accent1"/>
            </a:fillRef>
            <a:effectRef idx="0">
              <a:schemeClr val="accent1"/>
            </a:effectRef>
            <a:fontRef idx="minor"/>
          </p:style>
        </p:sp>
      </p:grpSp>
      <p:sp>
        <p:nvSpPr>
          <p:cNvPr id="533" name="CustomShape 12"/>
          <p:cNvSpPr/>
          <p:nvPr/>
        </p:nvSpPr>
        <p:spPr>
          <a:xfrm>
            <a:off x="4317840" y="1920960"/>
            <a:ext cx="355572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7200" b="0" strike="noStrike" spc="-1">
                <a:solidFill>
                  <a:srgbClr val="FFFFFF"/>
                </a:solidFill>
                <a:latin typeface="微软雅黑"/>
                <a:ea typeface="微软雅黑"/>
              </a:rPr>
              <a:t>05</a:t>
            </a:r>
            <a:endParaRPr lang="en-US" sz="7200" b="0" strike="noStrike" spc="-1">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 name="CustomShape 1"/>
          <p:cNvSpPr/>
          <p:nvPr/>
        </p:nvSpPr>
        <p:spPr>
          <a:xfrm>
            <a:off x="0" y="342900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535" name="CustomShape 2"/>
          <p:cNvSpPr/>
          <p:nvPr/>
        </p:nvSpPr>
        <p:spPr>
          <a:xfrm>
            <a:off x="0" y="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536" name="CustomShape 3"/>
          <p:cNvSpPr/>
          <p:nvPr/>
        </p:nvSpPr>
        <p:spPr>
          <a:xfrm>
            <a:off x="6095880" y="342900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537" name="CustomShape 4"/>
          <p:cNvSpPr/>
          <p:nvPr/>
        </p:nvSpPr>
        <p:spPr>
          <a:xfrm>
            <a:off x="6095880" y="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538" name="CustomShape 5"/>
          <p:cNvSpPr/>
          <p:nvPr/>
        </p:nvSpPr>
        <p:spPr>
          <a:xfrm>
            <a:off x="254160" y="312120"/>
            <a:ext cx="11683800" cy="6233400"/>
          </a:xfrm>
          <a:prstGeom prst="rect">
            <a:avLst/>
          </a:prstGeom>
          <a:solidFill>
            <a:schemeClr val="bg1"/>
          </a:solidFill>
          <a:ln>
            <a:noFill/>
          </a:ln>
          <a:effectLst>
            <a:outerShdw blurRad="635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39" name="CustomShape 6"/>
          <p:cNvSpPr/>
          <p:nvPr/>
        </p:nvSpPr>
        <p:spPr>
          <a:xfrm>
            <a:off x="376560" y="174240"/>
            <a:ext cx="3794040" cy="83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75000"/>
              </a:lnSpc>
            </a:pPr>
            <a:r>
              <a:rPr lang="en-US" sz="2800" b="0" strike="noStrike" spc="-1">
                <a:solidFill>
                  <a:srgbClr val="324857"/>
                </a:solidFill>
                <a:latin typeface="微软雅黑"/>
                <a:ea typeface="微软雅黑"/>
              </a:rPr>
              <a:t>05.总结与展望</a:t>
            </a:r>
            <a:endParaRPr lang="en-US" sz="2800" b="0" strike="noStrike" spc="-1">
              <a:latin typeface="Arial"/>
            </a:endParaRPr>
          </a:p>
        </p:txBody>
      </p:sp>
      <p:sp>
        <p:nvSpPr>
          <p:cNvPr id="540" name="CustomShape 7"/>
          <p:cNvSpPr/>
          <p:nvPr/>
        </p:nvSpPr>
        <p:spPr>
          <a:xfrm>
            <a:off x="2697840" y="565560"/>
            <a:ext cx="5021640" cy="333720"/>
          </a:xfrm>
          <a:prstGeom prst="snip1Rect">
            <a:avLst>
              <a:gd name="adj" fmla="val 0"/>
            </a:avLst>
          </a:prstGeom>
          <a:noFill/>
          <a:ln w="2844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324857"/>
                </a:solidFill>
                <a:latin typeface="Arial"/>
                <a:ea typeface="方正清刻本悦宋简体"/>
              </a:rPr>
              <a:t> SUMMARY AND PROSPECT</a:t>
            </a:r>
            <a:endParaRPr lang="en-US" sz="1600" b="0" strike="noStrike" spc="-1">
              <a:latin typeface="Arial"/>
            </a:endParaRPr>
          </a:p>
        </p:txBody>
      </p:sp>
      <p:sp>
        <p:nvSpPr>
          <p:cNvPr id="541" name="CustomShape 8"/>
          <p:cNvSpPr/>
          <p:nvPr/>
        </p:nvSpPr>
        <p:spPr>
          <a:xfrm>
            <a:off x="1816200" y="1924200"/>
            <a:ext cx="866520" cy="867960"/>
          </a:xfrm>
          <a:prstGeom prst="ellipse">
            <a:avLst/>
          </a:prstGeom>
          <a:solidFill>
            <a:srgbClr val="5E86A2"/>
          </a:solidFill>
          <a:ln w="25560">
            <a:noFill/>
          </a:ln>
        </p:spPr>
        <p:style>
          <a:lnRef idx="2">
            <a:schemeClr val="accent1">
              <a:shade val="50000"/>
            </a:schemeClr>
          </a:lnRef>
          <a:fillRef idx="1">
            <a:schemeClr val="accent1"/>
          </a:fillRef>
          <a:effectRef idx="0">
            <a:schemeClr val="accent1"/>
          </a:effectRef>
          <a:fontRef idx="minor"/>
        </p:style>
      </p:sp>
      <p:sp>
        <p:nvSpPr>
          <p:cNvPr id="542" name="CustomShape 9"/>
          <p:cNvSpPr/>
          <p:nvPr/>
        </p:nvSpPr>
        <p:spPr>
          <a:xfrm>
            <a:off x="1816200" y="4202280"/>
            <a:ext cx="866520" cy="867960"/>
          </a:xfrm>
          <a:prstGeom prst="ellipse">
            <a:avLst/>
          </a:prstGeom>
          <a:solidFill>
            <a:srgbClr val="5E86A2"/>
          </a:solidFill>
          <a:ln w="25560">
            <a:noFill/>
          </a:ln>
        </p:spPr>
        <p:style>
          <a:lnRef idx="2">
            <a:schemeClr val="accent1">
              <a:shade val="50000"/>
            </a:schemeClr>
          </a:lnRef>
          <a:fillRef idx="1">
            <a:schemeClr val="accent1"/>
          </a:fillRef>
          <a:effectRef idx="0">
            <a:schemeClr val="accent1"/>
          </a:effectRef>
          <a:fontRef idx="minor"/>
        </p:style>
      </p:sp>
      <p:sp>
        <p:nvSpPr>
          <p:cNvPr id="543" name="CustomShape 10"/>
          <p:cNvSpPr/>
          <p:nvPr/>
        </p:nvSpPr>
        <p:spPr>
          <a:xfrm>
            <a:off x="9509040" y="1924200"/>
            <a:ext cx="866520" cy="867960"/>
          </a:xfrm>
          <a:prstGeom prst="ellipse">
            <a:avLst/>
          </a:prstGeom>
          <a:solidFill>
            <a:srgbClr val="324857"/>
          </a:solidFill>
          <a:ln w="25560">
            <a:noFill/>
          </a:ln>
        </p:spPr>
        <p:style>
          <a:lnRef idx="2">
            <a:schemeClr val="accent1">
              <a:shade val="50000"/>
            </a:schemeClr>
          </a:lnRef>
          <a:fillRef idx="1">
            <a:schemeClr val="accent1"/>
          </a:fillRef>
          <a:effectRef idx="0">
            <a:schemeClr val="accent1"/>
          </a:effectRef>
          <a:fontRef idx="minor"/>
        </p:style>
      </p:sp>
      <p:sp>
        <p:nvSpPr>
          <p:cNvPr id="544" name="CustomShape 11"/>
          <p:cNvSpPr/>
          <p:nvPr/>
        </p:nvSpPr>
        <p:spPr>
          <a:xfrm>
            <a:off x="9509040" y="4202280"/>
            <a:ext cx="866520" cy="867960"/>
          </a:xfrm>
          <a:prstGeom prst="ellipse">
            <a:avLst/>
          </a:prstGeom>
          <a:solidFill>
            <a:srgbClr val="324857"/>
          </a:solidFill>
          <a:ln w="25560">
            <a:noFill/>
          </a:ln>
        </p:spPr>
        <p:style>
          <a:lnRef idx="2">
            <a:schemeClr val="accent1">
              <a:shade val="50000"/>
            </a:schemeClr>
          </a:lnRef>
          <a:fillRef idx="1">
            <a:schemeClr val="accent1"/>
          </a:fillRef>
          <a:effectRef idx="0">
            <a:schemeClr val="accent1"/>
          </a:effectRef>
          <a:fontRef idx="minor"/>
        </p:style>
      </p:sp>
      <p:sp>
        <p:nvSpPr>
          <p:cNvPr id="545" name="CustomShape 12"/>
          <p:cNvSpPr/>
          <p:nvPr/>
        </p:nvSpPr>
        <p:spPr>
          <a:xfrm>
            <a:off x="6529320" y="2022480"/>
            <a:ext cx="453600" cy="460080"/>
          </a:xfrm>
          <a:custGeom>
            <a:avLst/>
            <a:gdLst/>
            <a:ahLst/>
            <a:cxnLst/>
            <a:rect l="l" t="t" r="r" b="b"/>
            <a:pathLst>
              <a:path w="248" h="252">
                <a:moveTo>
                  <a:pt x="150" y="141"/>
                </a:moveTo>
                <a:cubicBezTo>
                  <a:pt x="150" y="144"/>
                  <a:pt x="150" y="147"/>
                  <a:pt x="149" y="150"/>
                </a:cubicBezTo>
                <a:cubicBezTo>
                  <a:pt x="147" y="152"/>
                  <a:pt x="146" y="155"/>
                  <a:pt x="144" y="158"/>
                </a:cubicBezTo>
                <a:cubicBezTo>
                  <a:pt x="142" y="160"/>
                  <a:pt x="139" y="162"/>
                  <a:pt x="136" y="164"/>
                </a:cubicBezTo>
                <a:cubicBezTo>
                  <a:pt x="133" y="166"/>
                  <a:pt x="129" y="167"/>
                  <a:pt x="126" y="168"/>
                </a:cubicBezTo>
                <a:cubicBezTo>
                  <a:pt x="126" y="178"/>
                  <a:pt x="126" y="178"/>
                  <a:pt x="126" y="178"/>
                </a:cubicBezTo>
                <a:cubicBezTo>
                  <a:pt x="118" y="178"/>
                  <a:pt x="118" y="178"/>
                  <a:pt x="118" y="178"/>
                </a:cubicBezTo>
                <a:cubicBezTo>
                  <a:pt x="118" y="169"/>
                  <a:pt x="118" y="169"/>
                  <a:pt x="118" y="169"/>
                </a:cubicBezTo>
                <a:cubicBezTo>
                  <a:pt x="118" y="169"/>
                  <a:pt x="118" y="169"/>
                  <a:pt x="117" y="169"/>
                </a:cubicBezTo>
                <a:cubicBezTo>
                  <a:pt x="117" y="169"/>
                  <a:pt x="117" y="169"/>
                  <a:pt x="117" y="169"/>
                </a:cubicBezTo>
                <a:cubicBezTo>
                  <a:pt x="114" y="169"/>
                  <a:pt x="111" y="169"/>
                  <a:pt x="109" y="168"/>
                </a:cubicBezTo>
                <a:cubicBezTo>
                  <a:pt x="107" y="168"/>
                  <a:pt x="105" y="168"/>
                  <a:pt x="103" y="167"/>
                </a:cubicBezTo>
                <a:cubicBezTo>
                  <a:pt x="101" y="167"/>
                  <a:pt x="99" y="166"/>
                  <a:pt x="97" y="165"/>
                </a:cubicBezTo>
                <a:cubicBezTo>
                  <a:pt x="95" y="164"/>
                  <a:pt x="93" y="163"/>
                  <a:pt x="91" y="162"/>
                </a:cubicBezTo>
                <a:cubicBezTo>
                  <a:pt x="95" y="149"/>
                  <a:pt x="95" y="149"/>
                  <a:pt x="95" y="149"/>
                </a:cubicBezTo>
                <a:cubicBezTo>
                  <a:pt x="96" y="150"/>
                  <a:pt x="98" y="151"/>
                  <a:pt x="100" y="152"/>
                </a:cubicBezTo>
                <a:cubicBezTo>
                  <a:pt x="102" y="153"/>
                  <a:pt x="103" y="153"/>
                  <a:pt x="106" y="154"/>
                </a:cubicBezTo>
                <a:cubicBezTo>
                  <a:pt x="108" y="155"/>
                  <a:pt x="110" y="156"/>
                  <a:pt x="112" y="156"/>
                </a:cubicBezTo>
                <a:cubicBezTo>
                  <a:pt x="114" y="157"/>
                  <a:pt x="116" y="157"/>
                  <a:pt x="118" y="157"/>
                </a:cubicBezTo>
                <a:cubicBezTo>
                  <a:pt x="118" y="130"/>
                  <a:pt x="118" y="130"/>
                  <a:pt x="118" y="130"/>
                </a:cubicBezTo>
                <a:cubicBezTo>
                  <a:pt x="115" y="128"/>
                  <a:pt x="112" y="127"/>
                  <a:pt x="110" y="126"/>
                </a:cubicBezTo>
                <a:cubicBezTo>
                  <a:pt x="107" y="124"/>
                  <a:pt x="104" y="123"/>
                  <a:pt x="102" y="121"/>
                </a:cubicBezTo>
                <a:cubicBezTo>
                  <a:pt x="100" y="119"/>
                  <a:pt x="98" y="116"/>
                  <a:pt x="96" y="113"/>
                </a:cubicBezTo>
                <a:cubicBezTo>
                  <a:pt x="95" y="110"/>
                  <a:pt x="94" y="106"/>
                  <a:pt x="94" y="101"/>
                </a:cubicBezTo>
                <a:cubicBezTo>
                  <a:pt x="94" y="99"/>
                  <a:pt x="95" y="97"/>
                  <a:pt x="96" y="94"/>
                </a:cubicBezTo>
                <a:cubicBezTo>
                  <a:pt x="97" y="92"/>
                  <a:pt x="98" y="89"/>
                  <a:pt x="100" y="87"/>
                </a:cubicBezTo>
                <a:cubicBezTo>
                  <a:pt x="102" y="85"/>
                  <a:pt x="105" y="83"/>
                  <a:pt x="108" y="81"/>
                </a:cubicBezTo>
                <a:cubicBezTo>
                  <a:pt x="111" y="79"/>
                  <a:pt x="114" y="78"/>
                  <a:pt x="118" y="78"/>
                </a:cubicBezTo>
                <a:cubicBezTo>
                  <a:pt x="118" y="68"/>
                  <a:pt x="118" y="68"/>
                  <a:pt x="118" y="68"/>
                </a:cubicBezTo>
                <a:cubicBezTo>
                  <a:pt x="126" y="68"/>
                  <a:pt x="126" y="68"/>
                  <a:pt x="126" y="68"/>
                </a:cubicBezTo>
                <a:cubicBezTo>
                  <a:pt x="126" y="77"/>
                  <a:pt x="126" y="77"/>
                  <a:pt x="126" y="77"/>
                </a:cubicBezTo>
                <a:cubicBezTo>
                  <a:pt x="126" y="77"/>
                  <a:pt x="126" y="77"/>
                  <a:pt x="126" y="77"/>
                </a:cubicBezTo>
                <a:cubicBezTo>
                  <a:pt x="130" y="77"/>
                  <a:pt x="133" y="77"/>
                  <a:pt x="136" y="77"/>
                </a:cubicBezTo>
                <a:cubicBezTo>
                  <a:pt x="140" y="78"/>
                  <a:pt x="143" y="78"/>
                  <a:pt x="146" y="79"/>
                </a:cubicBezTo>
                <a:cubicBezTo>
                  <a:pt x="144" y="92"/>
                  <a:pt x="144" y="92"/>
                  <a:pt x="144" y="92"/>
                </a:cubicBezTo>
                <a:cubicBezTo>
                  <a:pt x="141" y="91"/>
                  <a:pt x="138" y="90"/>
                  <a:pt x="135" y="89"/>
                </a:cubicBezTo>
                <a:cubicBezTo>
                  <a:pt x="131" y="89"/>
                  <a:pt x="128" y="88"/>
                  <a:pt x="126" y="88"/>
                </a:cubicBezTo>
                <a:cubicBezTo>
                  <a:pt x="126" y="113"/>
                  <a:pt x="126" y="113"/>
                  <a:pt x="126" y="113"/>
                </a:cubicBezTo>
                <a:cubicBezTo>
                  <a:pt x="128" y="114"/>
                  <a:pt x="131" y="115"/>
                  <a:pt x="134" y="116"/>
                </a:cubicBezTo>
                <a:cubicBezTo>
                  <a:pt x="137" y="118"/>
                  <a:pt x="140" y="119"/>
                  <a:pt x="142" y="122"/>
                </a:cubicBezTo>
                <a:cubicBezTo>
                  <a:pt x="145" y="124"/>
                  <a:pt x="147" y="126"/>
                  <a:pt x="148" y="129"/>
                </a:cubicBezTo>
                <a:cubicBezTo>
                  <a:pt x="150" y="133"/>
                  <a:pt x="150" y="137"/>
                  <a:pt x="150" y="141"/>
                </a:cubicBezTo>
                <a:close/>
                <a:moveTo>
                  <a:pt x="109" y="99"/>
                </a:moveTo>
                <a:cubicBezTo>
                  <a:pt x="109" y="101"/>
                  <a:pt x="110" y="104"/>
                  <a:pt x="112" y="105"/>
                </a:cubicBezTo>
                <a:cubicBezTo>
                  <a:pt x="113" y="107"/>
                  <a:pt x="116" y="108"/>
                  <a:pt x="118" y="109"/>
                </a:cubicBezTo>
                <a:cubicBezTo>
                  <a:pt x="118" y="88"/>
                  <a:pt x="118" y="88"/>
                  <a:pt x="118" y="88"/>
                </a:cubicBezTo>
                <a:cubicBezTo>
                  <a:pt x="116" y="88"/>
                  <a:pt x="114" y="89"/>
                  <a:pt x="113" y="90"/>
                </a:cubicBezTo>
                <a:cubicBezTo>
                  <a:pt x="112" y="91"/>
                  <a:pt x="111" y="92"/>
                  <a:pt x="110" y="93"/>
                </a:cubicBezTo>
                <a:cubicBezTo>
                  <a:pt x="110" y="95"/>
                  <a:pt x="109" y="96"/>
                  <a:pt x="109" y="99"/>
                </a:cubicBezTo>
                <a:close/>
                <a:moveTo>
                  <a:pt x="135" y="144"/>
                </a:moveTo>
                <a:cubicBezTo>
                  <a:pt x="135" y="141"/>
                  <a:pt x="134" y="139"/>
                  <a:pt x="132" y="137"/>
                </a:cubicBezTo>
                <a:cubicBezTo>
                  <a:pt x="131" y="135"/>
                  <a:pt x="128" y="134"/>
                  <a:pt x="126" y="133"/>
                </a:cubicBezTo>
                <a:cubicBezTo>
                  <a:pt x="126" y="157"/>
                  <a:pt x="126" y="157"/>
                  <a:pt x="126" y="157"/>
                </a:cubicBezTo>
                <a:cubicBezTo>
                  <a:pt x="127" y="157"/>
                  <a:pt x="127" y="157"/>
                  <a:pt x="128" y="156"/>
                </a:cubicBezTo>
                <a:cubicBezTo>
                  <a:pt x="129" y="156"/>
                  <a:pt x="130" y="156"/>
                  <a:pt x="130" y="156"/>
                </a:cubicBezTo>
                <a:cubicBezTo>
                  <a:pt x="132" y="155"/>
                  <a:pt x="133" y="154"/>
                  <a:pt x="134" y="152"/>
                </a:cubicBezTo>
                <a:cubicBezTo>
                  <a:pt x="134" y="150"/>
                  <a:pt x="135" y="147"/>
                  <a:pt x="135" y="144"/>
                </a:cubicBezTo>
                <a:close/>
                <a:moveTo>
                  <a:pt x="125" y="52"/>
                </a:moveTo>
                <a:cubicBezTo>
                  <a:pt x="84" y="52"/>
                  <a:pt x="51" y="85"/>
                  <a:pt x="51" y="126"/>
                </a:cubicBezTo>
                <a:cubicBezTo>
                  <a:pt x="51" y="167"/>
                  <a:pt x="84" y="200"/>
                  <a:pt x="125" y="200"/>
                </a:cubicBezTo>
                <a:cubicBezTo>
                  <a:pt x="166" y="200"/>
                  <a:pt x="199" y="167"/>
                  <a:pt x="199" y="126"/>
                </a:cubicBezTo>
                <a:cubicBezTo>
                  <a:pt x="199" y="85"/>
                  <a:pt x="166" y="52"/>
                  <a:pt x="125" y="52"/>
                </a:cubicBezTo>
                <a:close/>
                <a:moveTo>
                  <a:pt x="152" y="28"/>
                </a:moveTo>
                <a:cubicBezTo>
                  <a:pt x="147" y="26"/>
                  <a:pt x="141" y="25"/>
                  <a:pt x="136" y="25"/>
                </a:cubicBezTo>
                <a:cubicBezTo>
                  <a:pt x="136" y="24"/>
                  <a:pt x="136" y="24"/>
                  <a:pt x="136" y="24"/>
                </a:cubicBezTo>
                <a:cubicBezTo>
                  <a:pt x="130" y="0"/>
                  <a:pt x="130" y="0"/>
                  <a:pt x="130" y="0"/>
                </a:cubicBezTo>
                <a:cubicBezTo>
                  <a:pt x="105" y="2"/>
                  <a:pt x="105" y="2"/>
                  <a:pt x="105" y="2"/>
                </a:cubicBezTo>
                <a:cubicBezTo>
                  <a:pt x="101" y="27"/>
                  <a:pt x="101" y="27"/>
                  <a:pt x="101" y="27"/>
                </a:cubicBezTo>
                <a:cubicBezTo>
                  <a:pt x="96" y="28"/>
                  <a:pt x="91" y="30"/>
                  <a:pt x="86" y="32"/>
                </a:cubicBezTo>
                <a:cubicBezTo>
                  <a:pt x="85" y="32"/>
                  <a:pt x="85" y="32"/>
                  <a:pt x="85" y="32"/>
                </a:cubicBezTo>
                <a:cubicBezTo>
                  <a:pt x="69" y="13"/>
                  <a:pt x="69" y="13"/>
                  <a:pt x="69" y="13"/>
                </a:cubicBezTo>
                <a:cubicBezTo>
                  <a:pt x="47" y="27"/>
                  <a:pt x="47" y="27"/>
                  <a:pt x="47" y="27"/>
                </a:cubicBezTo>
                <a:cubicBezTo>
                  <a:pt x="57" y="51"/>
                  <a:pt x="57" y="51"/>
                  <a:pt x="57" y="51"/>
                </a:cubicBezTo>
                <a:cubicBezTo>
                  <a:pt x="53" y="54"/>
                  <a:pt x="49" y="58"/>
                  <a:pt x="45" y="63"/>
                </a:cubicBezTo>
                <a:cubicBezTo>
                  <a:pt x="45" y="62"/>
                  <a:pt x="45" y="62"/>
                  <a:pt x="45" y="62"/>
                </a:cubicBezTo>
                <a:cubicBezTo>
                  <a:pt x="22" y="54"/>
                  <a:pt x="22" y="54"/>
                  <a:pt x="22" y="54"/>
                </a:cubicBezTo>
                <a:cubicBezTo>
                  <a:pt x="9" y="77"/>
                  <a:pt x="9" y="77"/>
                  <a:pt x="9" y="77"/>
                </a:cubicBezTo>
                <a:cubicBezTo>
                  <a:pt x="29" y="93"/>
                  <a:pt x="29" y="93"/>
                  <a:pt x="29" y="93"/>
                </a:cubicBezTo>
                <a:cubicBezTo>
                  <a:pt x="27" y="98"/>
                  <a:pt x="26" y="102"/>
                  <a:pt x="25" y="109"/>
                </a:cubicBezTo>
                <a:cubicBezTo>
                  <a:pt x="24" y="109"/>
                  <a:pt x="24" y="109"/>
                  <a:pt x="24" y="109"/>
                </a:cubicBezTo>
                <a:cubicBezTo>
                  <a:pt x="0" y="113"/>
                  <a:pt x="0" y="113"/>
                  <a:pt x="0" y="113"/>
                </a:cubicBezTo>
                <a:cubicBezTo>
                  <a:pt x="0" y="138"/>
                  <a:pt x="0" y="138"/>
                  <a:pt x="0" y="138"/>
                </a:cubicBezTo>
                <a:cubicBezTo>
                  <a:pt x="25" y="143"/>
                  <a:pt x="25" y="143"/>
                  <a:pt x="25" y="143"/>
                </a:cubicBezTo>
                <a:cubicBezTo>
                  <a:pt x="26" y="151"/>
                  <a:pt x="28" y="157"/>
                  <a:pt x="30" y="164"/>
                </a:cubicBezTo>
                <a:cubicBezTo>
                  <a:pt x="30" y="164"/>
                  <a:pt x="30" y="164"/>
                  <a:pt x="30" y="164"/>
                </a:cubicBezTo>
                <a:cubicBezTo>
                  <a:pt x="12" y="181"/>
                  <a:pt x="12" y="181"/>
                  <a:pt x="12" y="181"/>
                </a:cubicBezTo>
                <a:cubicBezTo>
                  <a:pt x="25" y="202"/>
                  <a:pt x="25" y="202"/>
                  <a:pt x="25" y="202"/>
                </a:cubicBezTo>
                <a:cubicBezTo>
                  <a:pt x="49" y="193"/>
                  <a:pt x="49" y="193"/>
                  <a:pt x="49" y="193"/>
                </a:cubicBezTo>
                <a:cubicBezTo>
                  <a:pt x="54" y="200"/>
                  <a:pt x="60" y="205"/>
                  <a:pt x="67" y="210"/>
                </a:cubicBezTo>
                <a:cubicBezTo>
                  <a:pt x="67" y="210"/>
                  <a:pt x="67" y="210"/>
                  <a:pt x="67" y="210"/>
                </a:cubicBezTo>
                <a:cubicBezTo>
                  <a:pt x="60" y="234"/>
                  <a:pt x="60" y="234"/>
                  <a:pt x="60" y="234"/>
                </a:cubicBezTo>
                <a:cubicBezTo>
                  <a:pt x="83" y="245"/>
                  <a:pt x="83" y="245"/>
                  <a:pt x="83" y="245"/>
                </a:cubicBezTo>
                <a:cubicBezTo>
                  <a:pt x="98" y="224"/>
                  <a:pt x="98" y="224"/>
                  <a:pt x="98" y="224"/>
                </a:cubicBezTo>
                <a:cubicBezTo>
                  <a:pt x="99" y="224"/>
                  <a:pt x="99" y="224"/>
                  <a:pt x="99" y="224"/>
                </a:cubicBezTo>
                <a:cubicBezTo>
                  <a:pt x="104" y="226"/>
                  <a:pt x="109" y="227"/>
                  <a:pt x="115" y="227"/>
                </a:cubicBezTo>
                <a:cubicBezTo>
                  <a:pt x="115" y="228"/>
                  <a:pt x="115" y="228"/>
                  <a:pt x="115" y="228"/>
                </a:cubicBezTo>
                <a:cubicBezTo>
                  <a:pt x="120" y="252"/>
                  <a:pt x="120" y="252"/>
                  <a:pt x="120" y="252"/>
                </a:cubicBezTo>
                <a:cubicBezTo>
                  <a:pt x="146" y="250"/>
                  <a:pt x="146" y="250"/>
                  <a:pt x="146" y="250"/>
                </a:cubicBezTo>
                <a:cubicBezTo>
                  <a:pt x="149" y="225"/>
                  <a:pt x="149" y="225"/>
                  <a:pt x="149" y="225"/>
                </a:cubicBezTo>
                <a:cubicBezTo>
                  <a:pt x="149" y="225"/>
                  <a:pt x="149" y="225"/>
                  <a:pt x="149" y="225"/>
                </a:cubicBezTo>
                <a:cubicBezTo>
                  <a:pt x="154" y="224"/>
                  <a:pt x="160" y="222"/>
                  <a:pt x="164" y="220"/>
                </a:cubicBezTo>
                <a:cubicBezTo>
                  <a:pt x="165" y="221"/>
                  <a:pt x="165" y="221"/>
                  <a:pt x="165" y="221"/>
                </a:cubicBezTo>
                <a:cubicBezTo>
                  <a:pt x="182" y="239"/>
                  <a:pt x="182" y="239"/>
                  <a:pt x="182" y="239"/>
                </a:cubicBezTo>
                <a:cubicBezTo>
                  <a:pt x="203" y="225"/>
                  <a:pt x="203" y="225"/>
                  <a:pt x="203" y="225"/>
                </a:cubicBezTo>
                <a:cubicBezTo>
                  <a:pt x="194" y="201"/>
                  <a:pt x="194" y="201"/>
                  <a:pt x="194" y="201"/>
                </a:cubicBezTo>
                <a:cubicBezTo>
                  <a:pt x="194" y="201"/>
                  <a:pt x="194" y="201"/>
                  <a:pt x="194" y="201"/>
                </a:cubicBezTo>
                <a:cubicBezTo>
                  <a:pt x="198" y="197"/>
                  <a:pt x="201" y="194"/>
                  <a:pt x="205" y="189"/>
                </a:cubicBezTo>
                <a:cubicBezTo>
                  <a:pt x="205" y="190"/>
                  <a:pt x="205" y="190"/>
                  <a:pt x="205" y="190"/>
                </a:cubicBezTo>
                <a:cubicBezTo>
                  <a:pt x="229" y="198"/>
                  <a:pt x="229" y="198"/>
                  <a:pt x="229" y="198"/>
                </a:cubicBezTo>
                <a:cubicBezTo>
                  <a:pt x="241" y="175"/>
                  <a:pt x="241" y="175"/>
                  <a:pt x="241" y="175"/>
                </a:cubicBezTo>
                <a:cubicBezTo>
                  <a:pt x="221" y="159"/>
                  <a:pt x="221" y="159"/>
                  <a:pt x="221" y="159"/>
                </a:cubicBezTo>
                <a:cubicBezTo>
                  <a:pt x="221" y="158"/>
                  <a:pt x="221" y="158"/>
                  <a:pt x="221" y="158"/>
                </a:cubicBezTo>
                <a:cubicBezTo>
                  <a:pt x="223" y="153"/>
                  <a:pt x="224" y="148"/>
                  <a:pt x="225" y="141"/>
                </a:cubicBezTo>
                <a:cubicBezTo>
                  <a:pt x="226" y="141"/>
                  <a:pt x="226" y="141"/>
                  <a:pt x="226" y="141"/>
                </a:cubicBezTo>
                <a:cubicBezTo>
                  <a:pt x="248" y="139"/>
                  <a:pt x="248" y="139"/>
                  <a:pt x="248" y="139"/>
                </a:cubicBezTo>
                <a:cubicBezTo>
                  <a:pt x="247" y="114"/>
                  <a:pt x="247" y="114"/>
                  <a:pt x="247" y="114"/>
                </a:cubicBezTo>
                <a:cubicBezTo>
                  <a:pt x="224" y="109"/>
                  <a:pt x="224" y="109"/>
                  <a:pt x="224" y="109"/>
                </a:cubicBezTo>
                <a:cubicBezTo>
                  <a:pt x="224" y="109"/>
                  <a:pt x="224" y="109"/>
                  <a:pt x="224" y="109"/>
                </a:cubicBezTo>
                <a:cubicBezTo>
                  <a:pt x="223" y="102"/>
                  <a:pt x="222" y="95"/>
                  <a:pt x="219" y="88"/>
                </a:cubicBezTo>
                <a:cubicBezTo>
                  <a:pt x="220" y="88"/>
                  <a:pt x="220" y="88"/>
                  <a:pt x="220" y="88"/>
                </a:cubicBezTo>
                <a:cubicBezTo>
                  <a:pt x="239" y="72"/>
                  <a:pt x="239" y="72"/>
                  <a:pt x="239" y="72"/>
                </a:cubicBezTo>
                <a:cubicBezTo>
                  <a:pt x="225" y="50"/>
                  <a:pt x="225" y="50"/>
                  <a:pt x="225" y="50"/>
                </a:cubicBezTo>
                <a:cubicBezTo>
                  <a:pt x="202" y="59"/>
                  <a:pt x="202" y="59"/>
                  <a:pt x="202" y="59"/>
                </a:cubicBezTo>
                <a:cubicBezTo>
                  <a:pt x="201" y="59"/>
                  <a:pt x="201" y="59"/>
                  <a:pt x="201" y="59"/>
                </a:cubicBezTo>
                <a:cubicBezTo>
                  <a:pt x="196" y="53"/>
                  <a:pt x="190" y="47"/>
                  <a:pt x="183" y="43"/>
                </a:cubicBezTo>
                <a:cubicBezTo>
                  <a:pt x="183" y="42"/>
                  <a:pt x="183" y="42"/>
                  <a:pt x="183" y="42"/>
                </a:cubicBezTo>
                <a:cubicBezTo>
                  <a:pt x="190" y="18"/>
                  <a:pt x="190" y="18"/>
                  <a:pt x="190" y="18"/>
                </a:cubicBezTo>
                <a:cubicBezTo>
                  <a:pt x="167" y="7"/>
                  <a:pt x="167" y="7"/>
                  <a:pt x="167" y="7"/>
                </a:cubicBezTo>
                <a:cubicBezTo>
                  <a:pt x="152" y="28"/>
                  <a:pt x="152" y="28"/>
                  <a:pt x="152" y="28"/>
                </a:cubicBezTo>
                <a:close/>
                <a:moveTo>
                  <a:pt x="209" y="126"/>
                </a:moveTo>
                <a:cubicBezTo>
                  <a:pt x="209" y="173"/>
                  <a:pt x="172" y="210"/>
                  <a:pt x="125" y="210"/>
                </a:cubicBezTo>
                <a:cubicBezTo>
                  <a:pt x="78" y="210"/>
                  <a:pt x="40" y="173"/>
                  <a:pt x="40" y="126"/>
                </a:cubicBezTo>
                <a:cubicBezTo>
                  <a:pt x="40" y="79"/>
                  <a:pt x="78" y="42"/>
                  <a:pt x="125" y="42"/>
                </a:cubicBezTo>
                <a:cubicBezTo>
                  <a:pt x="172" y="42"/>
                  <a:pt x="209" y="79"/>
                  <a:pt x="209" y="126"/>
                </a:cubicBezTo>
                <a:close/>
              </a:path>
            </a:pathLst>
          </a:custGeom>
          <a:solidFill>
            <a:srgbClr val="324857"/>
          </a:solidFill>
          <a:ln>
            <a:noFill/>
          </a:ln>
        </p:spPr>
        <p:style>
          <a:lnRef idx="0">
            <a:scrgbClr r="0" g="0" b="0"/>
          </a:lnRef>
          <a:fillRef idx="0">
            <a:scrgbClr r="0" g="0" b="0"/>
          </a:fillRef>
          <a:effectRef idx="0">
            <a:scrgbClr r="0" g="0" b="0"/>
          </a:effectRef>
          <a:fontRef idx="minor"/>
        </p:style>
      </p:sp>
      <p:sp>
        <p:nvSpPr>
          <p:cNvPr id="546" name="CustomShape 13"/>
          <p:cNvSpPr/>
          <p:nvPr/>
        </p:nvSpPr>
        <p:spPr>
          <a:xfrm>
            <a:off x="5624640" y="1770120"/>
            <a:ext cx="845640" cy="850680"/>
          </a:xfrm>
          <a:custGeom>
            <a:avLst/>
            <a:gdLst/>
            <a:ahLst/>
            <a:cxnLst/>
            <a:rect l="l" t="t" r="r" b="b"/>
            <a:pathLst>
              <a:path w="463" h="466">
                <a:moveTo>
                  <a:pt x="234" y="44"/>
                </a:moveTo>
                <a:cubicBezTo>
                  <a:pt x="224" y="44"/>
                  <a:pt x="213" y="44"/>
                  <a:pt x="203" y="46"/>
                </a:cubicBezTo>
                <a:cubicBezTo>
                  <a:pt x="203" y="45"/>
                  <a:pt x="203" y="45"/>
                  <a:pt x="203" y="45"/>
                </a:cubicBezTo>
                <a:cubicBezTo>
                  <a:pt x="181" y="4"/>
                  <a:pt x="181" y="4"/>
                  <a:pt x="181" y="4"/>
                </a:cubicBezTo>
                <a:cubicBezTo>
                  <a:pt x="136" y="19"/>
                  <a:pt x="136" y="19"/>
                  <a:pt x="136" y="19"/>
                </a:cubicBezTo>
                <a:cubicBezTo>
                  <a:pt x="142" y="66"/>
                  <a:pt x="142" y="66"/>
                  <a:pt x="142" y="66"/>
                </a:cubicBezTo>
                <a:cubicBezTo>
                  <a:pt x="133" y="71"/>
                  <a:pt x="125" y="76"/>
                  <a:pt x="117" y="82"/>
                </a:cubicBezTo>
                <a:cubicBezTo>
                  <a:pt x="116" y="81"/>
                  <a:pt x="116" y="81"/>
                  <a:pt x="116" y="81"/>
                </a:cubicBezTo>
                <a:cubicBezTo>
                  <a:pt x="77" y="56"/>
                  <a:pt x="77" y="56"/>
                  <a:pt x="77" y="56"/>
                </a:cubicBezTo>
                <a:cubicBezTo>
                  <a:pt x="45" y="91"/>
                  <a:pt x="45" y="91"/>
                  <a:pt x="45" y="91"/>
                </a:cubicBezTo>
                <a:cubicBezTo>
                  <a:pt x="73" y="129"/>
                  <a:pt x="73" y="129"/>
                  <a:pt x="73" y="129"/>
                </a:cubicBezTo>
                <a:cubicBezTo>
                  <a:pt x="67" y="138"/>
                  <a:pt x="62" y="146"/>
                  <a:pt x="58" y="156"/>
                </a:cubicBezTo>
                <a:cubicBezTo>
                  <a:pt x="57" y="156"/>
                  <a:pt x="57" y="156"/>
                  <a:pt x="57" y="156"/>
                </a:cubicBezTo>
                <a:cubicBezTo>
                  <a:pt x="12" y="152"/>
                  <a:pt x="12" y="152"/>
                  <a:pt x="12" y="152"/>
                </a:cubicBezTo>
                <a:cubicBezTo>
                  <a:pt x="0" y="198"/>
                  <a:pt x="0" y="198"/>
                  <a:pt x="0" y="198"/>
                </a:cubicBezTo>
                <a:cubicBezTo>
                  <a:pt x="43" y="218"/>
                  <a:pt x="43" y="218"/>
                  <a:pt x="43" y="218"/>
                </a:cubicBezTo>
                <a:cubicBezTo>
                  <a:pt x="42" y="228"/>
                  <a:pt x="41" y="234"/>
                  <a:pt x="43" y="249"/>
                </a:cubicBezTo>
                <a:cubicBezTo>
                  <a:pt x="42" y="249"/>
                  <a:pt x="42" y="249"/>
                  <a:pt x="42" y="249"/>
                </a:cubicBezTo>
                <a:cubicBezTo>
                  <a:pt x="1" y="267"/>
                  <a:pt x="1" y="267"/>
                  <a:pt x="1" y="267"/>
                </a:cubicBezTo>
                <a:cubicBezTo>
                  <a:pt x="13" y="313"/>
                  <a:pt x="13" y="313"/>
                  <a:pt x="13" y="313"/>
                </a:cubicBezTo>
                <a:cubicBezTo>
                  <a:pt x="59" y="310"/>
                  <a:pt x="59" y="310"/>
                  <a:pt x="59" y="310"/>
                </a:cubicBezTo>
                <a:cubicBezTo>
                  <a:pt x="65" y="323"/>
                  <a:pt x="71" y="334"/>
                  <a:pt x="79" y="345"/>
                </a:cubicBezTo>
                <a:cubicBezTo>
                  <a:pt x="78" y="346"/>
                  <a:pt x="78" y="346"/>
                  <a:pt x="78" y="346"/>
                </a:cubicBezTo>
                <a:cubicBezTo>
                  <a:pt x="53" y="384"/>
                  <a:pt x="53" y="384"/>
                  <a:pt x="53" y="384"/>
                </a:cubicBezTo>
                <a:cubicBezTo>
                  <a:pt x="87" y="416"/>
                  <a:pt x="87" y="416"/>
                  <a:pt x="87" y="416"/>
                </a:cubicBezTo>
                <a:cubicBezTo>
                  <a:pt x="125" y="389"/>
                  <a:pt x="125" y="389"/>
                  <a:pt x="125" y="389"/>
                </a:cubicBezTo>
                <a:cubicBezTo>
                  <a:pt x="138" y="398"/>
                  <a:pt x="152" y="405"/>
                  <a:pt x="166" y="410"/>
                </a:cubicBezTo>
                <a:cubicBezTo>
                  <a:pt x="166" y="411"/>
                  <a:pt x="166" y="411"/>
                  <a:pt x="166" y="411"/>
                </a:cubicBezTo>
                <a:cubicBezTo>
                  <a:pt x="165" y="457"/>
                  <a:pt x="165" y="457"/>
                  <a:pt x="165" y="457"/>
                </a:cubicBezTo>
                <a:cubicBezTo>
                  <a:pt x="212" y="466"/>
                  <a:pt x="212" y="466"/>
                  <a:pt x="212" y="466"/>
                </a:cubicBezTo>
                <a:cubicBezTo>
                  <a:pt x="229" y="422"/>
                  <a:pt x="229" y="422"/>
                  <a:pt x="229" y="422"/>
                </a:cubicBezTo>
                <a:cubicBezTo>
                  <a:pt x="229" y="422"/>
                  <a:pt x="229" y="422"/>
                  <a:pt x="229" y="422"/>
                </a:cubicBezTo>
                <a:cubicBezTo>
                  <a:pt x="239" y="422"/>
                  <a:pt x="249" y="421"/>
                  <a:pt x="259" y="420"/>
                </a:cubicBezTo>
                <a:cubicBezTo>
                  <a:pt x="260" y="421"/>
                  <a:pt x="260" y="421"/>
                  <a:pt x="260" y="421"/>
                </a:cubicBezTo>
                <a:cubicBezTo>
                  <a:pt x="281" y="461"/>
                  <a:pt x="281" y="461"/>
                  <a:pt x="281" y="461"/>
                </a:cubicBezTo>
                <a:cubicBezTo>
                  <a:pt x="326" y="447"/>
                  <a:pt x="326" y="447"/>
                  <a:pt x="326" y="447"/>
                </a:cubicBezTo>
                <a:cubicBezTo>
                  <a:pt x="320" y="400"/>
                  <a:pt x="320" y="400"/>
                  <a:pt x="320" y="400"/>
                </a:cubicBezTo>
                <a:cubicBezTo>
                  <a:pt x="320" y="399"/>
                  <a:pt x="320" y="399"/>
                  <a:pt x="320" y="399"/>
                </a:cubicBezTo>
                <a:cubicBezTo>
                  <a:pt x="329" y="394"/>
                  <a:pt x="338" y="389"/>
                  <a:pt x="346" y="383"/>
                </a:cubicBezTo>
                <a:cubicBezTo>
                  <a:pt x="347" y="384"/>
                  <a:pt x="347" y="384"/>
                  <a:pt x="347" y="384"/>
                </a:cubicBezTo>
                <a:cubicBezTo>
                  <a:pt x="385" y="409"/>
                  <a:pt x="385" y="409"/>
                  <a:pt x="385" y="409"/>
                </a:cubicBezTo>
                <a:cubicBezTo>
                  <a:pt x="417" y="375"/>
                  <a:pt x="417" y="375"/>
                  <a:pt x="417" y="375"/>
                </a:cubicBezTo>
                <a:cubicBezTo>
                  <a:pt x="390" y="336"/>
                  <a:pt x="390" y="336"/>
                  <a:pt x="390" y="336"/>
                </a:cubicBezTo>
                <a:cubicBezTo>
                  <a:pt x="389" y="336"/>
                  <a:pt x="389" y="336"/>
                  <a:pt x="389" y="336"/>
                </a:cubicBezTo>
                <a:cubicBezTo>
                  <a:pt x="395" y="327"/>
                  <a:pt x="400" y="319"/>
                  <a:pt x="404" y="309"/>
                </a:cubicBezTo>
                <a:cubicBezTo>
                  <a:pt x="405" y="310"/>
                  <a:pt x="405" y="310"/>
                  <a:pt x="405" y="310"/>
                </a:cubicBezTo>
                <a:cubicBezTo>
                  <a:pt x="451" y="313"/>
                  <a:pt x="451" y="313"/>
                  <a:pt x="451" y="313"/>
                </a:cubicBezTo>
                <a:cubicBezTo>
                  <a:pt x="463" y="268"/>
                  <a:pt x="463" y="268"/>
                  <a:pt x="463" y="268"/>
                </a:cubicBezTo>
                <a:cubicBezTo>
                  <a:pt x="420" y="247"/>
                  <a:pt x="420" y="247"/>
                  <a:pt x="420" y="247"/>
                </a:cubicBezTo>
                <a:cubicBezTo>
                  <a:pt x="419" y="244"/>
                  <a:pt x="419" y="244"/>
                  <a:pt x="419" y="244"/>
                </a:cubicBezTo>
                <a:cubicBezTo>
                  <a:pt x="419" y="234"/>
                  <a:pt x="420" y="226"/>
                  <a:pt x="418" y="211"/>
                </a:cubicBezTo>
                <a:cubicBezTo>
                  <a:pt x="419" y="210"/>
                  <a:pt x="419" y="210"/>
                  <a:pt x="419" y="210"/>
                </a:cubicBezTo>
                <a:cubicBezTo>
                  <a:pt x="457" y="199"/>
                  <a:pt x="457" y="199"/>
                  <a:pt x="457" y="199"/>
                </a:cubicBezTo>
                <a:cubicBezTo>
                  <a:pt x="445" y="153"/>
                  <a:pt x="445" y="153"/>
                  <a:pt x="445" y="153"/>
                </a:cubicBezTo>
                <a:cubicBezTo>
                  <a:pt x="401" y="156"/>
                  <a:pt x="401" y="156"/>
                  <a:pt x="401" y="156"/>
                </a:cubicBezTo>
                <a:cubicBezTo>
                  <a:pt x="402" y="155"/>
                  <a:pt x="402" y="155"/>
                  <a:pt x="402" y="155"/>
                </a:cubicBezTo>
                <a:cubicBezTo>
                  <a:pt x="396" y="143"/>
                  <a:pt x="390" y="132"/>
                  <a:pt x="383" y="121"/>
                </a:cubicBezTo>
                <a:cubicBezTo>
                  <a:pt x="384" y="120"/>
                  <a:pt x="384" y="120"/>
                  <a:pt x="384" y="120"/>
                </a:cubicBezTo>
                <a:cubicBezTo>
                  <a:pt x="410" y="82"/>
                  <a:pt x="410" y="82"/>
                  <a:pt x="410" y="82"/>
                </a:cubicBezTo>
                <a:cubicBezTo>
                  <a:pt x="376" y="49"/>
                  <a:pt x="376" y="49"/>
                  <a:pt x="376" y="49"/>
                </a:cubicBezTo>
                <a:cubicBezTo>
                  <a:pt x="337" y="76"/>
                  <a:pt x="337" y="76"/>
                  <a:pt x="337" y="76"/>
                </a:cubicBezTo>
                <a:cubicBezTo>
                  <a:pt x="337" y="76"/>
                  <a:pt x="337" y="76"/>
                  <a:pt x="337" y="76"/>
                </a:cubicBezTo>
                <a:cubicBezTo>
                  <a:pt x="325" y="68"/>
                  <a:pt x="311" y="61"/>
                  <a:pt x="297" y="56"/>
                </a:cubicBezTo>
                <a:cubicBezTo>
                  <a:pt x="297" y="54"/>
                  <a:pt x="297" y="54"/>
                  <a:pt x="297" y="54"/>
                </a:cubicBezTo>
                <a:cubicBezTo>
                  <a:pt x="297" y="8"/>
                  <a:pt x="297" y="8"/>
                  <a:pt x="297" y="8"/>
                </a:cubicBezTo>
                <a:cubicBezTo>
                  <a:pt x="251" y="0"/>
                  <a:pt x="251" y="0"/>
                  <a:pt x="251" y="0"/>
                </a:cubicBezTo>
                <a:cubicBezTo>
                  <a:pt x="234" y="44"/>
                  <a:pt x="234" y="44"/>
                  <a:pt x="234" y="44"/>
                </a:cubicBezTo>
                <a:close/>
                <a:moveTo>
                  <a:pt x="383" y="193"/>
                </a:moveTo>
                <a:cubicBezTo>
                  <a:pt x="404" y="277"/>
                  <a:pt x="354" y="363"/>
                  <a:pt x="270" y="385"/>
                </a:cubicBezTo>
                <a:cubicBezTo>
                  <a:pt x="186" y="406"/>
                  <a:pt x="101" y="356"/>
                  <a:pt x="79" y="272"/>
                </a:cubicBezTo>
                <a:cubicBezTo>
                  <a:pt x="57" y="188"/>
                  <a:pt x="108" y="103"/>
                  <a:pt x="191" y="81"/>
                </a:cubicBezTo>
                <a:cubicBezTo>
                  <a:pt x="275" y="59"/>
                  <a:pt x="361" y="110"/>
                  <a:pt x="383" y="193"/>
                </a:cubicBezTo>
                <a:close/>
                <a:moveTo>
                  <a:pt x="236" y="251"/>
                </a:moveTo>
                <a:cubicBezTo>
                  <a:pt x="239" y="253"/>
                  <a:pt x="241" y="257"/>
                  <a:pt x="241" y="262"/>
                </a:cubicBezTo>
                <a:cubicBezTo>
                  <a:pt x="241" y="268"/>
                  <a:pt x="240" y="273"/>
                  <a:pt x="239" y="277"/>
                </a:cubicBezTo>
                <a:cubicBezTo>
                  <a:pt x="237" y="280"/>
                  <a:pt x="235" y="283"/>
                  <a:pt x="233" y="284"/>
                </a:cubicBezTo>
                <a:cubicBezTo>
                  <a:pt x="232" y="284"/>
                  <a:pt x="230" y="285"/>
                  <a:pt x="229" y="285"/>
                </a:cubicBezTo>
                <a:cubicBezTo>
                  <a:pt x="227" y="285"/>
                  <a:pt x="227" y="286"/>
                  <a:pt x="223" y="286"/>
                </a:cubicBezTo>
                <a:cubicBezTo>
                  <a:pt x="223" y="243"/>
                  <a:pt x="223" y="243"/>
                  <a:pt x="223" y="243"/>
                </a:cubicBezTo>
                <a:cubicBezTo>
                  <a:pt x="231" y="245"/>
                  <a:pt x="233" y="248"/>
                  <a:pt x="236" y="251"/>
                </a:cubicBezTo>
                <a:close/>
                <a:moveTo>
                  <a:pt x="201" y="166"/>
                </a:moveTo>
                <a:cubicBezTo>
                  <a:pt x="204" y="164"/>
                  <a:pt x="207" y="163"/>
                  <a:pt x="211" y="163"/>
                </a:cubicBezTo>
                <a:cubicBezTo>
                  <a:pt x="211" y="201"/>
                  <a:pt x="211" y="201"/>
                  <a:pt x="211" y="201"/>
                </a:cubicBezTo>
                <a:cubicBezTo>
                  <a:pt x="207" y="199"/>
                  <a:pt x="203" y="196"/>
                  <a:pt x="200" y="193"/>
                </a:cubicBezTo>
                <a:cubicBezTo>
                  <a:pt x="197" y="190"/>
                  <a:pt x="196" y="187"/>
                  <a:pt x="196" y="182"/>
                </a:cubicBezTo>
                <a:cubicBezTo>
                  <a:pt x="196" y="178"/>
                  <a:pt x="196" y="174"/>
                  <a:pt x="197" y="172"/>
                </a:cubicBezTo>
                <a:cubicBezTo>
                  <a:pt x="198" y="169"/>
                  <a:pt x="199" y="167"/>
                  <a:pt x="201" y="166"/>
                </a:cubicBezTo>
                <a:close/>
                <a:moveTo>
                  <a:pt x="364" y="198"/>
                </a:moveTo>
                <a:cubicBezTo>
                  <a:pt x="345" y="125"/>
                  <a:pt x="270" y="81"/>
                  <a:pt x="197" y="100"/>
                </a:cubicBezTo>
                <a:cubicBezTo>
                  <a:pt x="124" y="119"/>
                  <a:pt x="80" y="194"/>
                  <a:pt x="99" y="267"/>
                </a:cubicBezTo>
                <a:cubicBezTo>
                  <a:pt x="118" y="340"/>
                  <a:pt x="192" y="384"/>
                  <a:pt x="266" y="365"/>
                </a:cubicBezTo>
                <a:cubicBezTo>
                  <a:pt x="339" y="346"/>
                  <a:pt x="383" y="272"/>
                  <a:pt x="364" y="198"/>
                </a:cubicBezTo>
                <a:close/>
                <a:moveTo>
                  <a:pt x="266" y="273"/>
                </a:moveTo>
                <a:cubicBezTo>
                  <a:pt x="264" y="278"/>
                  <a:pt x="261" y="283"/>
                  <a:pt x="257" y="287"/>
                </a:cubicBezTo>
                <a:cubicBezTo>
                  <a:pt x="253" y="291"/>
                  <a:pt x="248" y="295"/>
                  <a:pt x="242" y="298"/>
                </a:cubicBezTo>
                <a:cubicBezTo>
                  <a:pt x="237" y="302"/>
                  <a:pt x="231" y="304"/>
                  <a:pt x="223" y="306"/>
                </a:cubicBezTo>
                <a:cubicBezTo>
                  <a:pt x="223" y="326"/>
                  <a:pt x="223" y="326"/>
                  <a:pt x="223" y="326"/>
                </a:cubicBezTo>
                <a:cubicBezTo>
                  <a:pt x="211" y="326"/>
                  <a:pt x="211" y="326"/>
                  <a:pt x="211" y="326"/>
                </a:cubicBezTo>
                <a:cubicBezTo>
                  <a:pt x="211" y="307"/>
                  <a:pt x="211" y="307"/>
                  <a:pt x="211" y="307"/>
                </a:cubicBezTo>
                <a:cubicBezTo>
                  <a:pt x="211" y="307"/>
                  <a:pt x="210" y="307"/>
                  <a:pt x="210" y="307"/>
                </a:cubicBezTo>
                <a:cubicBezTo>
                  <a:pt x="210" y="307"/>
                  <a:pt x="209" y="307"/>
                  <a:pt x="209" y="307"/>
                </a:cubicBezTo>
                <a:cubicBezTo>
                  <a:pt x="204" y="307"/>
                  <a:pt x="199" y="307"/>
                  <a:pt x="195" y="307"/>
                </a:cubicBezTo>
                <a:cubicBezTo>
                  <a:pt x="191" y="306"/>
                  <a:pt x="187" y="305"/>
                  <a:pt x="184" y="304"/>
                </a:cubicBezTo>
                <a:cubicBezTo>
                  <a:pt x="180" y="303"/>
                  <a:pt x="176" y="302"/>
                  <a:pt x="173" y="301"/>
                </a:cubicBezTo>
                <a:cubicBezTo>
                  <a:pt x="170" y="299"/>
                  <a:pt x="166" y="298"/>
                  <a:pt x="163" y="296"/>
                </a:cubicBezTo>
                <a:cubicBezTo>
                  <a:pt x="171" y="272"/>
                  <a:pt x="171" y="272"/>
                  <a:pt x="171" y="272"/>
                </a:cubicBezTo>
                <a:cubicBezTo>
                  <a:pt x="173" y="273"/>
                  <a:pt x="175" y="275"/>
                  <a:pt x="178" y="277"/>
                </a:cubicBezTo>
                <a:cubicBezTo>
                  <a:pt x="182" y="278"/>
                  <a:pt x="185" y="280"/>
                  <a:pt x="189" y="281"/>
                </a:cubicBezTo>
                <a:cubicBezTo>
                  <a:pt x="193" y="283"/>
                  <a:pt x="196" y="284"/>
                  <a:pt x="200" y="285"/>
                </a:cubicBezTo>
                <a:cubicBezTo>
                  <a:pt x="204" y="286"/>
                  <a:pt x="207" y="287"/>
                  <a:pt x="211" y="287"/>
                </a:cubicBezTo>
                <a:cubicBezTo>
                  <a:pt x="211" y="237"/>
                  <a:pt x="211" y="237"/>
                  <a:pt x="211" y="237"/>
                </a:cubicBezTo>
                <a:cubicBezTo>
                  <a:pt x="207" y="235"/>
                  <a:pt x="201" y="233"/>
                  <a:pt x="196" y="230"/>
                </a:cubicBezTo>
                <a:cubicBezTo>
                  <a:pt x="191" y="228"/>
                  <a:pt x="186" y="225"/>
                  <a:pt x="182" y="221"/>
                </a:cubicBezTo>
                <a:cubicBezTo>
                  <a:pt x="178" y="217"/>
                  <a:pt x="175" y="213"/>
                  <a:pt x="172" y="207"/>
                </a:cubicBezTo>
                <a:cubicBezTo>
                  <a:pt x="170" y="202"/>
                  <a:pt x="168" y="195"/>
                  <a:pt x="168" y="187"/>
                </a:cubicBezTo>
                <a:cubicBezTo>
                  <a:pt x="168" y="182"/>
                  <a:pt x="169" y="178"/>
                  <a:pt x="171" y="174"/>
                </a:cubicBezTo>
                <a:cubicBezTo>
                  <a:pt x="173" y="169"/>
                  <a:pt x="176" y="165"/>
                  <a:pt x="180" y="161"/>
                </a:cubicBezTo>
                <a:cubicBezTo>
                  <a:pt x="183" y="157"/>
                  <a:pt x="188" y="153"/>
                  <a:pt x="193" y="150"/>
                </a:cubicBezTo>
                <a:cubicBezTo>
                  <a:pt x="198" y="147"/>
                  <a:pt x="203" y="145"/>
                  <a:pt x="211" y="144"/>
                </a:cubicBezTo>
                <a:cubicBezTo>
                  <a:pt x="211" y="126"/>
                  <a:pt x="211" y="126"/>
                  <a:pt x="211" y="126"/>
                </a:cubicBezTo>
                <a:cubicBezTo>
                  <a:pt x="223" y="126"/>
                  <a:pt x="223" y="126"/>
                  <a:pt x="223" y="126"/>
                </a:cubicBezTo>
                <a:cubicBezTo>
                  <a:pt x="223" y="142"/>
                  <a:pt x="223" y="142"/>
                  <a:pt x="223" y="142"/>
                </a:cubicBezTo>
                <a:cubicBezTo>
                  <a:pt x="225" y="142"/>
                  <a:pt x="225" y="142"/>
                  <a:pt x="225" y="142"/>
                </a:cubicBezTo>
                <a:cubicBezTo>
                  <a:pt x="232" y="142"/>
                  <a:pt x="238" y="143"/>
                  <a:pt x="244" y="143"/>
                </a:cubicBezTo>
                <a:cubicBezTo>
                  <a:pt x="250" y="144"/>
                  <a:pt x="256" y="145"/>
                  <a:pt x="262" y="146"/>
                </a:cubicBezTo>
                <a:cubicBezTo>
                  <a:pt x="257" y="170"/>
                  <a:pt x="257" y="170"/>
                  <a:pt x="257" y="170"/>
                </a:cubicBezTo>
                <a:cubicBezTo>
                  <a:pt x="252" y="168"/>
                  <a:pt x="246" y="167"/>
                  <a:pt x="240" y="165"/>
                </a:cubicBezTo>
                <a:cubicBezTo>
                  <a:pt x="234" y="164"/>
                  <a:pt x="231" y="163"/>
                  <a:pt x="223" y="163"/>
                </a:cubicBezTo>
                <a:cubicBezTo>
                  <a:pt x="223" y="207"/>
                  <a:pt x="223" y="207"/>
                  <a:pt x="223" y="207"/>
                </a:cubicBezTo>
                <a:cubicBezTo>
                  <a:pt x="231" y="209"/>
                  <a:pt x="234" y="211"/>
                  <a:pt x="239" y="213"/>
                </a:cubicBezTo>
                <a:cubicBezTo>
                  <a:pt x="245" y="216"/>
                  <a:pt x="250" y="219"/>
                  <a:pt x="254" y="223"/>
                </a:cubicBezTo>
                <a:cubicBezTo>
                  <a:pt x="258" y="227"/>
                  <a:pt x="262" y="231"/>
                  <a:pt x="265" y="237"/>
                </a:cubicBezTo>
                <a:cubicBezTo>
                  <a:pt x="267" y="243"/>
                  <a:pt x="269" y="250"/>
                  <a:pt x="269" y="258"/>
                </a:cubicBezTo>
                <a:cubicBezTo>
                  <a:pt x="269" y="263"/>
                  <a:pt x="268" y="268"/>
                  <a:pt x="266" y="273"/>
                </a:cubicBezTo>
                <a:close/>
              </a:path>
            </a:pathLst>
          </a:custGeom>
          <a:solidFill>
            <a:srgbClr val="5E86A2"/>
          </a:solidFill>
          <a:ln>
            <a:noFill/>
          </a:ln>
        </p:spPr>
        <p:style>
          <a:lnRef idx="0">
            <a:scrgbClr r="0" g="0" b="0"/>
          </a:lnRef>
          <a:fillRef idx="0">
            <a:scrgbClr r="0" g="0" b="0"/>
          </a:fillRef>
          <a:effectRef idx="0">
            <a:scrgbClr r="0" g="0" b="0"/>
          </a:effectRef>
          <a:fontRef idx="minor"/>
        </p:style>
      </p:sp>
      <p:sp>
        <p:nvSpPr>
          <p:cNvPr id="547" name="CustomShape 14"/>
          <p:cNvSpPr/>
          <p:nvPr/>
        </p:nvSpPr>
        <p:spPr>
          <a:xfrm>
            <a:off x="5052960" y="2055960"/>
            <a:ext cx="620280" cy="630000"/>
          </a:xfrm>
          <a:custGeom>
            <a:avLst/>
            <a:gdLst/>
            <a:ahLst/>
            <a:cxnLst/>
            <a:rect l="l" t="t" r="r" b="b"/>
            <a:pathLst>
              <a:path w="340" h="345">
                <a:moveTo>
                  <a:pt x="209" y="38"/>
                </a:moveTo>
                <a:cubicBezTo>
                  <a:pt x="201" y="36"/>
                  <a:pt x="194" y="34"/>
                  <a:pt x="187" y="33"/>
                </a:cubicBezTo>
                <a:cubicBezTo>
                  <a:pt x="187" y="32"/>
                  <a:pt x="187" y="32"/>
                  <a:pt x="187" y="32"/>
                </a:cubicBezTo>
                <a:cubicBezTo>
                  <a:pt x="179" y="0"/>
                  <a:pt x="179" y="0"/>
                  <a:pt x="179" y="0"/>
                </a:cubicBezTo>
                <a:cubicBezTo>
                  <a:pt x="144" y="2"/>
                  <a:pt x="144" y="2"/>
                  <a:pt x="144" y="2"/>
                </a:cubicBezTo>
                <a:cubicBezTo>
                  <a:pt x="139" y="36"/>
                  <a:pt x="139" y="36"/>
                  <a:pt x="139" y="36"/>
                </a:cubicBezTo>
                <a:cubicBezTo>
                  <a:pt x="132" y="38"/>
                  <a:pt x="125" y="40"/>
                  <a:pt x="118" y="43"/>
                </a:cubicBezTo>
                <a:cubicBezTo>
                  <a:pt x="118" y="43"/>
                  <a:pt x="118" y="43"/>
                  <a:pt x="118" y="43"/>
                </a:cubicBezTo>
                <a:cubicBezTo>
                  <a:pt x="95" y="18"/>
                  <a:pt x="95" y="18"/>
                  <a:pt x="95" y="18"/>
                </a:cubicBezTo>
                <a:cubicBezTo>
                  <a:pt x="65" y="36"/>
                  <a:pt x="65" y="36"/>
                  <a:pt x="65" y="36"/>
                </a:cubicBezTo>
                <a:cubicBezTo>
                  <a:pt x="78" y="69"/>
                  <a:pt x="78" y="69"/>
                  <a:pt x="78" y="69"/>
                </a:cubicBezTo>
                <a:cubicBezTo>
                  <a:pt x="73" y="74"/>
                  <a:pt x="67" y="79"/>
                  <a:pt x="63" y="85"/>
                </a:cubicBezTo>
                <a:cubicBezTo>
                  <a:pt x="62" y="85"/>
                  <a:pt x="62" y="85"/>
                  <a:pt x="62" y="85"/>
                </a:cubicBezTo>
                <a:cubicBezTo>
                  <a:pt x="30" y="74"/>
                  <a:pt x="30" y="74"/>
                  <a:pt x="30" y="74"/>
                </a:cubicBezTo>
                <a:cubicBezTo>
                  <a:pt x="13" y="104"/>
                  <a:pt x="13" y="104"/>
                  <a:pt x="13" y="104"/>
                </a:cubicBezTo>
                <a:cubicBezTo>
                  <a:pt x="40" y="127"/>
                  <a:pt x="40" y="127"/>
                  <a:pt x="40" y="127"/>
                </a:cubicBezTo>
                <a:cubicBezTo>
                  <a:pt x="37" y="134"/>
                  <a:pt x="36" y="139"/>
                  <a:pt x="34" y="149"/>
                </a:cubicBezTo>
                <a:cubicBezTo>
                  <a:pt x="34" y="149"/>
                  <a:pt x="34" y="149"/>
                  <a:pt x="34" y="149"/>
                </a:cubicBezTo>
                <a:cubicBezTo>
                  <a:pt x="0" y="154"/>
                  <a:pt x="0" y="154"/>
                  <a:pt x="0" y="154"/>
                </a:cubicBezTo>
                <a:cubicBezTo>
                  <a:pt x="0" y="189"/>
                  <a:pt x="0" y="189"/>
                  <a:pt x="0" y="189"/>
                </a:cubicBezTo>
                <a:cubicBezTo>
                  <a:pt x="34" y="196"/>
                  <a:pt x="34" y="196"/>
                  <a:pt x="34" y="196"/>
                </a:cubicBezTo>
                <a:cubicBezTo>
                  <a:pt x="36" y="206"/>
                  <a:pt x="39" y="215"/>
                  <a:pt x="42" y="224"/>
                </a:cubicBezTo>
                <a:cubicBezTo>
                  <a:pt x="42" y="224"/>
                  <a:pt x="42" y="224"/>
                  <a:pt x="42" y="224"/>
                </a:cubicBezTo>
                <a:cubicBezTo>
                  <a:pt x="16" y="247"/>
                  <a:pt x="16" y="247"/>
                  <a:pt x="16" y="247"/>
                </a:cubicBezTo>
                <a:cubicBezTo>
                  <a:pt x="35" y="276"/>
                  <a:pt x="35" y="276"/>
                  <a:pt x="35" y="276"/>
                </a:cubicBezTo>
                <a:cubicBezTo>
                  <a:pt x="67" y="264"/>
                  <a:pt x="67" y="264"/>
                  <a:pt x="67" y="264"/>
                </a:cubicBezTo>
                <a:cubicBezTo>
                  <a:pt x="75" y="273"/>
                  <a:pt x="83" y="280"/>
                  <a:pt x="93" y="287"/>
                </a:cubicBezTo>
                <a:cubicBezTo>
                  <a:pt x="92" y="287"/>
                  <a:pt x="92" y="287"/>
                  <a:pt x="92" y="287"/>
                </a:cubicBezTo>
                <a:cubicBezTo>
                  <a:pt x="83" y="320"/>
                  <a:pt x="83" y="320"/>
                  <a:pt x="83" y="320"/>
                </a:cubicBezTo>
                <a:cubicBezTo>
                  <a:pt x="115" y="335"/>
                  <a:pt x="115" y="335"/>
                  <a:pt x="115" y="335"/>
                </a:cubicBezTo>
                <a:cubicBezTo>
                  <a:pt x="135" y="307"/>
                  <a:pt x="135" y="307"/>
                  <a:pt x="135" y="307"/>
                </a:cubicBezTo>
                <a:cubicBezTo>
                  <a:pt x="136" y="307"/>
                  <a:pt x="136" y="307"/>
                  <a:pt x="136" y="307"/>
                </a:cubicBezTo>
                <a:cubicBezTo>
                  <a:pt x="143" y="308"/>
                  <a:pt x="150" y="310"/>
                  <a:pt x="157" y="311"/>
                </a:cubicBezTo>
                <a:cubicBezTo>
                  <a:pt x="158" y="312"/>
                  <a:pt x="158" y="312"/>
                  <a:pt x="158" y="312"/>
                </a:cubicBezTo>
                <a:cubicBezTo>
                  <a:pt x="166" y="345"/>
                  <a:pt x="166" y="345"/>
                  <a:pt x="166" y="345"/>
                </a:cubicBezTo>
                <a:cubicBezTo>
                  <a:pt x="200" y="342"/>
                  <a:pt x="200" y="342"/>
                  <a:pt x="200" y="342"/>
                </a:cubicBezTo>
                <a:cubicBezTo>
                  <a:pt x="205" y="308"/>
                  <a:pt x="205" y="308"/>
                  <a:pt x="205" y="308"/>
                </a:cubicBezTo>
                <a:cubicBezTo>
                  <a:pt x="205" y="307"/>
                  <a:pt x="205" y="307"/>
                  <a:pt x="205" y="307"/>
                </a:cubicBezTo>
                <a:cubicBezTo>
                  <a:pt x="212" y="306"/>
                  <a:pt x="219" y="303"/>
                  <a:pt x="226" y="301"/>
                </a:cubicBezTo>
                <a:cubicBezTo>
                  <a:pt x="226" y="301"/>
                  <a:pt x="226" y="301"/>
                  <a:pt x="226" y="301"/>
                </a:cubicBezTo>
                <a:cubicBezTo>
                  <a:pt x="249" y="326"/>
                  <a:pt x="249" y="326"/>
                  <a:pt x="249" y="326"/>
                </a:cubicBezTo>
                <a:cubicBezTo>
                  <a:pt x="279" y="308"/>
                  <a:pt x="279" y="308"/>
                  <a:pt x="279" y="308"/>
                </a:cubicBezTo>
                <a:cubicBezTo>
                  <a:pt x="266" y="275"/>
                  <a:pt x="266" y="275"/>
                  <a:pt x="266" y="275"/>
                </a:cubicBezTo>
                <a:cubicBezTo>
                  <a:pt x="266" y="275"/>
                  <a:pt x="266" y="275"/>
                  <a:pt x="266" y="275"/>
                </a:cubicBezTo>
                <a:cubicBezTo>
                  <a:pt x="271" y="270"/>
                  <a:pt x="276" y="265"/>
                  <a:pt x="281" y="259"/>
                </a:cubicBezTo>
                <a:cubicBezTo>
                  <a:pt x="282" y="259"/>
                  <a:pt x="282" y="259"/>
                  <a:pt x="282" y="259"/>
                </a:cubicBezTo>
                <a:cubicBezTo>
                  <a:pt x="314" y="270"/>
                  <a:pt x="314" y="270"/>
                  <a:pt x="314" y="270"/>
                </a:cubicBezTo>
                <a:cubicBezTo>
                  <a:pt x="331" y="240"/>
                  <a:pt x="331" y="240"/>
                  <a:pt x="331" y="240"/>
                </a:cubicBezTo>
                <a:cubicBezTo>
                  <a:pt x="304" y="217"/>
                  <a:pt x="304" y="217"/>
                  <a:pt x="304" y="217"/>
                </a:cubicBezTo>
                <a:cubicBezTo>
                  <a:pt x="304" y="215"/>
                  <a:pt x="304" y="215"/>
                  <a:pt x="304" y="215"/>
                </a:cubicBezTo>
                <a:cubicBezTo>
                  <a:pt x="306" y="208"/>
                  <a:pt x="308" y="202"/>
                  <a:pt x="309" y="192"/>
                </a:cubicBezTo>
                <a:cubicBezTo>
                  <a:pt x="310" y="192"/>
                  <a:pt x="310" y="192"/>
                  <a:pt x="310" y="192"/>
                </a:cubicBezTo>
                <a:cubicBezTo>
                  <a:pt x="340" y="190"/>
                  <a:pt x="340" y="190"/>
                  <a:pt x="340" y="190"/>
                </a:cubicBezTo>
                <a:cubicBezTo>
                  <a:pt x="340" y="155"/>
                  <a:pt x="340" y="155"/>
                  <a:pt x="340" y="155"/>
                </a:cubicBezTo>
                <a:cubicBezTo>
                  <a:pt x="307" y="148"/>
                  <a:pt x="307" y="148"/>
                  <a:pt x="307" y="148"/>
                </a:cubicBezTo>
                <a:cubicBezTo>
                  <a:pt x="308" y="148"/>
                  <a:pt x="308" y="148"/>
                  <a:pt x="308" y="148"/>
                </a:cubicBezTo>
                <a:cubicBezTo>
                  <a:pt x="306" y="139"/>
                  <a:pt x="304" y="129"/>
                  <a:pt x="301" y="120"/>
                </a:cubicBezTo>
                <a:cubicBezTo>
                  <a:pt x="302" y="120"/>
                  <a:pt x="302" y="120"/>
                  <a:pt x="302" y="120"/>
                </a:cubicBezTo>
                <a:cubicBezTo>
                  <a:pt x="328" y="97"/>
                  <a:pt x="328" y="97"/>
                  <a:pt x="328" y="97"/>
                </a:cubicBezTo>
                <a:cubicBezTo>
                  <a:pt x="309" y="68"/>
                  <a:pt x="309" y="68"/>
                  <a:pt x="309" y="68"/>
                </a:cubicBezTo>
                <a:cubicBezTo>
                  <a:pt x="277" y="80"/>
                  <a:pt x="277" y="80"/>
                  <a:pt x="277" y="80"/>
                </a:cubicBezTo>
                <a:cubicBezTo>
                  <a:pt x="276" y="80"/>
                  <a:pt x="276" y="80"/>
                  <a:pt x="276" y="80"/>
                </a:cubicBezTo>
                <a:cubicBezTo>
                  <a:pt x="269" y="72"/>
                  <a:pt x="261" y="64"/>
                  <a:pt x="251" y="58"/>
                </a:cubicBezTo>
                <a:cubicBezTo>
                  <a:pt x="252" y="57"/>
                  <a:pt x="252" y="57"/>
                  <a:pt x="252" y="57"/>
                </a:cubicBezTo>
                <a:cubicBezTo>
                  <a:pt x="261" y="24"/>
                  <a:pt x="261" y="24"/>
                  <a:pt x="261" y="24"/>
                </a:cubicBezTo>
                <a:cubicBezTo>
                  <a:pt x="229" y="9"/>
                  <a:pt x="229" y="9"/>
                  <a:pt x="229" y="9"/>
                </a:cubicBezTo>
                <a:cubicBezTo>
                  <a:pt x="209" y="37"/>
                  <a:pt x="209" y="37"/>
                  <a:pt x="209" y="37"/>
                </a:cubicBezTo>
                <a:lnTo>
                  <a:pt x="209" y="38"/>
                </a:lnTo>
                <a:close/>
                <a:moveTo>
                  <a:pt x="287" y="172"/>
                </a:moveTo>
                <a:cubicBezTo>
                  <a:pt x="287" y="236"/>
                  <a:pt x="236" y="288"/>
                  <a:pt x="172" y="288"/>
                </a:cubicBezTo>
                <a:cubicBezTo>
                  <a:pt x="108" y="288"/>
                  <a:pt x="56" y="236"/>
                  <a:pt x="56" y="172"/>
                </a:cubicBezTo>
                <a:cubicBezTo>
                  <a:pt x="56" y="108"/>
                  <a:pt x="108" y="56"/>
                  <a:pt x="172" y="56"/>
                </a:cubicBezTo>
                <a:cubicBezTo>
                  <a:pt x="236" y="56"/>
                  <a:pt x="287" y="108"/>
                  <a:pt x="287" y="172"/>
                </a:cubicBezTo>
                <a:close/>
                <a:moveTo>
                  <a:pt x="165" y="133"/>
                </a:moveTo>
                <a:cubicBezTo>
                  <a:pt x="167" y="132"/>
                  <a:pt x="168" y="131"/>
                  <a:pt x="172" y="131"/>
                </a:cubicBezTo>
                <a:cubicBezTo>
                  <a:pt x="172" y="155"/>
                  <a:pt x="172" y="155"/>
                  <a:pt x="172" y="155"/>
                </a:cubicBezTo>
                <a:cubicBezTo>
                  <a:pt x="168" y="154"/>
                  <a:pt x="166" y="152"/>
                  <a:pt x="164" y="150"/>
                </a:cubicBezTo>
                <a:cubicBezTo>
                  <a:pt x="162" y="148"/>
                  <a:pt x="160" y="146"/>
                  <a:pt x="160" y="143"/>
                </a:cubicBezTo>
                <a:cubicBezTo>
                  <a:pt x="160" y="140"/>
                  <a:pt x="161" y="138"/>
                  <a:pt x="161" y="136"/>
                </a:cubicBezTo>
                <a:cubicBezTo>
                  <a:pt x="162" y="135"/>
                  <a:pt x="164" y="134"/>
                  <a:pt x="165" y="133"/>
                </a:cubicBezTo>
                <a:close/>
                <a:moveTo>
                  <a:pt x="187" y="187"/>
                </a:moveTo>
                <a:cubicBezTo>
                  <a:pt x="189" y="189"/>
                  <a:pt x="189" y="191"/>
                  <a:pt x="189" y="194"/>
                </a:cubicBezTo>
                <a:cubicBezTo>
                  <a:pt x="189" y="198"/>
                  <a:pt x="189" y="201"/>
                  <a:pt x="188" y="203"/>
                </a:cubicBezTo>
                <a:cubicBezTo>
                  <a:pt x="187" y="206"/>
                  <a:pt x="186" y="207"/>
                  <a:pt x="185" y="208"/>
                </a:cubicBezTo>
                <a:cubicBezTo>
                  <a:pt x="184" y="208"/>
                  <a:pt x="183" y="208"/>
                  <a:pt x="182" y="209"/>
                </a:cubicBezTo>
                <a:cubicBezTo>
                  <a:pt x="182" y="209"/>
                  <a:pt x="180" y="209"/>
                  <a:pt x="180" y="209"/>
                </a:cubicBezTo>
                <a:cubicBezTo>
                  <a:pt x="180" y="182"/>
                  <a:pt x="180" y="182"/>
                  <a:pt x="180" y="182"/>
                </a:cubicBezTo>
                <a:cubicBezTo>
                  <a:pt x="180" y="183"/>
                  <a:pt x="185" y="185"/>
                  <a:pt x="187" y="187"/>
                </a:cubicBezTo>
                <a:close/>
                <a:moveTo>
                  <a:pt x="171" y="71"/>
                </a:moveTo>
                <a:cubicBezTo>
                  <a:pt x="115" y="71"/>
                  <a:pt x="70" y="116"/>
                  <a:pt x="70" y="172"/>
                </a:cubicBezTo>
                <a:cubicBezTo>
                  <a:pt x="70" y="228"/>
                  <a:pt x="115" y="273"/>
                  <a:pt x="171" y="273"/>
                </a:cubicBezTo>
                <a:cubicBezTo>
                  <a:pt x="227" y="273"/>
                  <a:pt x="272" y="228"/>
                  <a:pt x="272" y="172"/>
                </a:cubicBezTo>
                <a:cubicBezTo>
                  <a:pt x="272" y="116"/>
                  <a:pt x="227" y="71"/>
                  <a:pt x="171" y="71"/>
                </a:cubicBezTo>
                <a:close/>
                <a:moveTo>
                  <a:pt x="205" y="201"/>
                </a:moveTo>
                <a:cubicBezTo>
                  <a:pt x="204" y="204"/>
                  <a:pt x="202" y="207"/>
                  <a:pt x="199" y="210"/>
                </a:cubicBezTo>
                <a:cubicBezTo>
                  <a:pt x="197" y="213"/>
                  <a:pt x="195" y="215"/>
                  <a:pt x="191" y="217"/>
                </a:cubicBezTo>
                <a:cubicBezTo>
                  <a:pt x="188" y="219"/>
                  <a:pt x="184" y="221"/>
                  <a:pt x="180" y="222"/>
                </a:cubicBezTo>
                <a:cubicBezTo>
                  <a:pt x="180" y="234"/>
                  <a:pt x="180" y="234"/>
                  <a:pt x="180" y="234"/>
                </a:cubicBezTo>
                <a:cubicBezTo>
                  <a:pt x="172" y="234"/>
                  <a:pt x="172" y="234"/>
                  <a:pt x="172" y="234"/>
                </a:cubicBezTo>
                <a:cubicBezTo>
                  <a:pt x="172" y="223"/>
                  <a:pt x="172" y="223"/>
                  <a:pt x="172" y="223"/>
                </a:cubicBezTo>
                <a:cubicBezTo>
                  <a:pt x="172" y="223"/>
                  <a:pt x="171" y="223"/>
                  <a:pt x="170" y="223"/>
                </a:cubicBezTo>
                <a:cubicBezTo>
                  <a:pt x="170" y="223"/>
                  <a:pt x="169" y="223"/>
                  <a:pt x="169" y="223"/>
                </a:cubicBezTo>
                <a:cubicBezTo>
                  <a:pt x="166" y="223"/>
                  <a:pt x="163" y="223"/>
                  <a:pt x="160" y="222"/>
                </a:cubicBezTo>
                <a:cubicBezTo>
                  <a:pt x="158" y="222"/>
                  <a:pt x="155" y="221"/>
                  <a:pt x="153" y="221"/>
                </a:cubicBezTo>
                <a:cubicBezTo>
                  <a:pt x="150" y="220"/>
                  <a:pt x="148" y="219"/>
                  <a:pt x="146" y="218"/>
                </a:cubicBezTo>
                <a:cubicBezTo>
                  <a:pt x="144" y="218"/>
                  <a:pt x="142" y="217"/>
                  <a:pt x="139" y="215"/>
                </a:cubicBezTo>
                <a:cubicBezTo>
                  <a:pt x="144" y="200"/>
                  <a:pt x="144" y="200"/>
                  <a:pt x="144" y="200"/>
                </a:cubicBezTo>
                <a:cubicBezTo>
                  <a:pt x="146" y="201"/>
                  <a:pt x="147" y="202"/>
                  <a:pt x="149" y="203"/>
                </a:cubicBezTo>
                <a:cubicBezTo>
                  <a:pt x="151" y="204"/>
                  <a:pt x="154" y="205"/>
                  <a:pt x="156" y="206"/>
                </a:cubicBezTo>
                <a:cubicBezTo>
                  <a:pt x="158" y="207"/>
                  <a:pt x="162" y="208"/>
                  <a:pt x="164" y="209"/>
                </a:cubicBezTo>
                <a:cubicBezTo>
                  <a:pt x="167" y="209"/>
                  <a:pt x="168" y="210"/>
                  <a:pt x="172" y="210"/>
                </a:cubicBezTo>
                <a:cubicBezTo>
                  <a:pt x="172" y="178"/>
                  <a:pt x="172" y="178"/>
                  <a:pt x="172" y="178"/>
                </a:cubicBezTo>
                <a:cubicBezTo>
                  <a:pt x="168" y="177"/>
                  <a:pt x="165" y="175"/>
                  <a:pt x="161" y="174"/>
                </a:cubicBezTo>
                <a:cubicBezTo>
                  <a:pt x="158" y="172"/>
                  <a:pt x="155" y="170"/>
                  <a:pt x="152" y="168"/>
                </a:cubicBezTo>
                <a:cubicBezTo>
                  <a:pt x="150" y="166"/>
                  <a:pt x="147" y="163"/>
                  <a:pt x="146" y="159"/>
                </a:cubicBezTo>
                <a:cubicBezTo>
                  <a:pt x="144" y="156"/>
                  <a:pt x="143" y="151"/>
                  <a:pt x="143" y="146"/>
                </a:cubicBezTo>
                <a:cubicBezTo>
                  <a:pt x="143" y="143"/>
                  <a:pt x="144" y="141"/>
                  <a:pt x="145" y="138"/>
                </a:cubicBezTo>
                <a:cubicBezTo>
                  <a:pt x="146" y="135"/>
                  <a:pt x="148" y="132"/>
                  <a:pt x="150" y="130"/>
                </a:cubicBezTo>
                <a:cubicBezTo>
                  <a:pt x="153" y="127"/>
                  <a:pt x="156" y="125"/>
                  <a:pt x="160" y="123"/>
                </a:cubicBezTo>
                <a:cubicBezTo>
                  <a:pt x="163" y="121"/>
                  <a:pt x="168" y="120"/>
                  <a:pt x="172" y="119"/>
                </a:cubicBezTo>
                <a:cubicBezTo>
                  <a:pt x="172" y="106"/>
                  <a:pt x="172" y="106"/>
                  <a:pt x="172" y="106"/>
                </a:cubicBezTo>
                <a:cubicBezTo>
                  <a:pt x="180" y="106"/>
                  <a:pt x="180" y="106"/>
                  <a:pt x="180" y="106"/>
                </a:cubicBezTo>
                <a:cubicBezTo>
                  <a:pt x="180" y="118"/>
                  <a:pt x="180" y="118"/>
                  <a:pt x="180" y="118"/>
                </a:cubicBezTo>
                <a:cubicBezTo>
                  <a:pt x="179" y="118"/>
                  <a:pt x="179" y="118"/>
                  <a:pt x="179" y="118"/>
                </a:cubicBezTo>
                <a:cubicBezTo>
                  <a:pt x="183" y="118"/>
                  <a:pt x="188" y="118"/>
                  <a:pt x="191" y="119"/>
                </a:cubicBezTo>
                <a:cubicBezTo>
                  <a:pt x="195" y="119"/>
                  <a:pt x="199" y="120"/>
                  <a:pt x="203" y="120"/>
                </a:cubicBezTo>
                <a:cubicBezTo>
                  <a:pt x="200" y="136"/>
                  <a:pt x="200" y="136"/>
                  <a:pt x="200" y="136"/>
                </a:cubicBezTo>
                <a:cubicBezTo>
                  <a:pt x="196" y="134"/>
                  <a:pt x="193" y="133"/>
                  <a:pt x="190" y="132"/>
                </a:cubicBezTo>
                <a:cubicBezTo>
                  <a:pt x="186" y="131"/>
                  <a:pt x="184" y="131"/>
                  <a:pt x="180" y="131"/>
                </a:cubicBezTo>
                <a:cubicBezTo>
                  <a:pt x="180" y="159"/>
                  <a:pt x="180" y="159"/>
                  <a:pt x="180" y="159"/>
                </a:cubicBezTo>
                <a:cubicBezTo>
                  <a:pt x="184" y="160"/>
                  <a:pt x="186" y="161"/>
                  <a:pt x="189" y="163"/>
                </a:cubicBezTo>
                <a:cubicBezTo>
                  <a:pt x="193" y="165"/>
                  <a:pt x="195" y="167"/>
                  <a:pt x="198" y="169"/>
                </a:cubicBezTo>
                <a:cubicBezTo>
                  <a:pt x="201" y="171"/>
                  <a:pt x="203" y="174"/>
                  <a:pt x="205" y="178"/>
                </a:cubicBezTo>
                <a:cubicBezTo>
                  <a:pt x="206" y="182"/>
                  <a:pt x="207" y="186"/>
                  <a:pt x="207" y="191"/>
                </a:cubicBezTo>
                <a:cubicBezTo>
                  <a:pt x="207" y="195"/>
                  <a:pt x="206" y="198"/>
                  <a:pt x="205" y="201"/>
                </a:cubicBezTo>
                <a:close/>
              </a:path>
            </a:pathLst>
          </a:custGeom>
          <a:solidFill>
            <a:srgbClr val="324857"/>
          </a:solidFill>
          <a:ln>
            <a:noFill/>
          </a:ln>
        </p:spPr>
        <p:style>
          <a:lnRef idx="0">
            <a:scrgbClr r="0" g="0" b="0"/>
          </a:lnRef>
          <a:fillRef idx="0">
            <a:scrgbClr r="0" g="0" b="0"/>
          </a:fillRef>
          <a:effectRef idx="0">
            <a:scrgbClr r="0" g="0" b="0"/>
          </a:effectRef>
          <a:fontRef idx="minor"/>
        </p:style>
      </p:sp>
      <p:sp>
        <p:nvSpPr>
          <p:cNvPr id="548" name="CustomShape 15"/>
          <p:cNvSpPr/>
          <p:nvPr/>
        </p:nvSpPr>
        <p:spPr>
          <a:xfrm>
            <a:off x="6138720" y="2548080"/>
            <a:ext cx="534600" cy="544320"/>
          </a:xfrm>
          <a:custGeom>
            <a:avLst/>
            <a:gdLst/>
            <a:ahLst/>
            <a:cxnLst/>
            <a:rect l="l" t="t" r="r" b="b"/>
            <a:pathLst>
              <a:path w="293" h="298">
                <a:moveTo>
                  <a:pt x="180" y="33"/>
                </a:moveTo>
                <a:cubicBezTo>
                  <a:pt x="174" y="31"/>
                  <a:pt x="167" y="30"/>
                  <a:pt x="161" y="29"/>
                </a:cubicBezTo>
                <a:cubicBezTo>
                  <a:pt x="161" y="28"/>
                  <a:pt x="161" y="28"/>
                  <a:pt x="161" y="28"/>
                </a:cubicBezTo>
                <a:cubicBezTo>
                  <a:pt x="154" y="0"/>
                  <a:pt x="154" y="0"/>
                  <a:pt x="154" y="0"/>
                </a:cubicBezTo>
                <a:cubicBezTo>
                  <a:pt x="124" y="2"/>
                  <a:pt x="124" y="2"/>
                  <a:pt x="124" y="2"/>
                </a:cubicBezTo>
                <a:cubicBezTo>
                  <a:pt x="120" y="32"/>
                  <a:pt x="120" y="32"/>
                  <a:pt x="120" y="32"/>
                </a:cubicBezTo>
                <a:cubicBezTo>
                  <a:pt x="114" y="33"/>
                  <a:pt x="107" y="35"/>
                  <a:pt x="102" y="38"/>
                </a:cubicBezTo>
                <a:cubicBezTo>
                  <a:pt x="101" y="37"/>
                  <a:pt x="101" y="37"/>
                  <a:pt x="101" y="37"/>
                </a:cubicBezTo>
                <a:cubicBezTo>
                  <a:pt x="82" y="16"/>
                  <a:pt x="82" y="16"/>
                  <a:pt x="82" y="16"/>
                </a:cubicBezTo>
                <a:cubicBezTo>
                  <a:pt x="56" y="32"/>
                  <a:pt x="56" y="32"/>
                  <a:pt x="56" y="32"/>
                </a:cubicBezTo>
                <a:cubicBezTo>
                  <a:pt x="67" y="60"/>
                  <a:pt x="67" y="60"/>
                  <a:pt x="67" y="60"/>
                </a:cubicBezTo>
                <a:cubicBezTo>
                  <a:pt x="62" y="64"/>
                  <a:pt x="58" y="69"/>
                  <a:pt x="54" y="74"/>
                </a:cubicBezTo>
                <a:cubicBezTo>
                  <a:pt x="53" y="73"/>
                  <a:pt x="53" y="73"/>
                  <a:pt x="53" y="73"/>
                </a:cubicBezTo>
                <a:cubicBezTo>
                  <a:pt x="26" y="64"/>
                  <a:pt x="26" y="64"/>
                  <a:pt x="26" y="64"/>
                </a:cubicBezTo>
                <a:cubicBezTo>
                  <a:pt x="11" y="90"/>
                  <a:pt x="11" y="90"/>
                  <a:pt x="11" y="90"/>
                </a:cubicBezTo>
                <a:cubicBezTo>
                  <a:pt x="34" y="110"/>
                  <a:pt x="34" y="110"/>
                  <a:pt x="34" y="110"/>
                </a:cubicBezTo>
                <a:cubicBezTo>
                  <a:pt x="32" y="116"/>
                  <a:pt x="30" y="120"/>
                  <a:pt x="29" y="129"/>
                </a:cubicBezTo>
                <a:cubicBezTo>
                  <a:pt x="29" y="129"/>
                  <a:pt x="29" y="129"/>
                  <a:pt x="29" y="129"/>
                </a:cubicBezTo>
                <a:cubicBezTo>
                  <a:pt x="0" y="133"/>
                  <a:pt x="0" y="133"/>
                  <a:pt x="0" y="133"/>
                </a:cubicBezTo>
                <a:cubicBezTo>
                  <a:pt x="0" y="163"/>
                  <a:pt x="0" y="163"/>
                  <a:pt x="0" y="163"/>
                </a:cubicBezTo>
                <a:cubicBezTo>
                  <a:pt x="29" y="169"/>
                  <a:pt x="29" y="169"/>
                  <a:pt x="29" y="169"/>
                </a:cubicBezTo>
                <a:cubicBezTo>
                  <a:pt x="31" y="178"/>
                  <a:pt x="33" y="186"/>
                  <a:pt x="36" y="194"/>
                </a:cubicBezTo>
                <a:cubicBezTo>
                  <a:pt x="36" y="194"/>
                  <a:pt x="36" y="194"/>
                  <a:pt x="36" y="194"/>
                </a:cubicBezTo>
                <a:cubicBezTo>
                  <a:pt x="14" y="213"/>
                  <a:pt x="14" y="213"/>
                  <a:pt x="14" y="213"/>
                </a:cubicBezTo>
                <a:cubicBezTo>
                  <a:pt x="30" y="239"/>
                  <a:pt x="30" y="239"/>
                  <a:pt x="30" y="239"/>
                </a:cubicBezTo>
                <a:cubicBezTo>
                  <a:pt x="58" y="228"/>
                  <a:pt x="58" y="228"/>
                  <a:pt x="58" y="228"/>
                </a:cubicBezTo>
                <a:cubicBezTo>
                  <a:pt x="64" y="236"/>
                  <a:pt x="72" y="242"/>
                  <a:pt x="80" y="248"/>
                </a:cubicBezTo>
                <a:cubicBezTo>
                  <a:pt x="79" y="248"/>
                  <a:pt x="79" y="248"/>
                  <a:pt x="79" y="248"/>
                </a:cubicBezTo>
                <a:cubicBezTo>
                  <a:pt x="72" y="276"/>
                  <a:pt x="72" y="276"/>
                  <a:pt x="72" y="276"/>
                </a:cubicBezTo>
                <a:cubicBezTo>
                  <a:pt x="99" y="289"/>
                  <a:pt x="99" y="289"/>
                  <a:pt x="99" y="289"/>
                </a:cubicBezTo>
                <a:cubicBezTo>
                  <a:pt x="117" y="265"/>
                  <a:pt x="117" y="265"/>
                  <a:pt x="117" y="265"/>
                </a:cubicBezTo>
                <a:cubicBezTo>
                  <a:pt x="117" y="265"/>
                  <a:pt x="117" y="265"/>
                  <a:pt x="117" y="265"/>
                </a:cubicBezTo>
                <a:cubicBezTo>
                  <a:pt x="123" y="266"/>
                  <a:pt x="129" y="268"/>
                  <a:pt x="136" y="268"/>
                </a:cubicBezTo>
                <a:cubicBezTo>
                  <a:pt x="136" y="269"/>
                  <a:pt x="136" y="269"/>
                  <a:pt x="136" y="269"/>
                </a:cubicBezTo>
                <a:cubicBezTo>
                  <a:pt x="143" y="298"/>
                  <a:pt x="143" y="298"/>
                  <a:pt x="143" y="298"/>
                </a:cubicBezTo>
                <a:cubicBezTo>
                  <a:pt x="172" y="296"/>
                  <a:pt x="172" y="296"/>
                  <a:pt x="172" y="296"/>
                </a:cubicBezTo>
                <a:cubicBezTo>
                  <a:pt x="176" y="266"/>
                  <a:pt x="176" y="266"/>
                  <a:pt x="176" y="266"/>
                </a:cubicBezTo>
                <a:cubicBezTo>
                  <a:pt x="176" y="265"/>
                  <a:pt x="176" y="265"/>
                  <a:pt x="176" y="265"/>
                </a:cubicBezTo>
                <a:cubicBezTo>
                  <a:pt x="183" y="264"/>
                  <a:pt x="189" y="262"/>
                  <a:pt x="195" y="260"/>
                </a:cubicBezTo>
                <a:cubicBezTo>
                  <a:pt x="195" y="260"/>
                  <a:pt x="195" y="260"/>
                  <a:pt x="195" y="260"/>
                </a:cubicBezTo>
                <a:cubicBezTo>
                  <a:pt x="215" y="282"/>
                  <a:pt x="215" y="282"/>
                  <a:pt x="215" y="282"/>
                </a:cubicBezTo>
                <a:cubicBezTo>
                  <a:pt x="240" y="266"/>
                  <a:pt x="240" y="266"/>
                  <a:pt x="240" y="266"/>
                </a:cubicBezTo>
                <a:cubicBezTo>
                  <a:pt x="229" y="238"/>
                  <a:pt x="229" y="238"/>
                  <a:pt x="229" y="238"/>
                </a:cubicBezTo>
                <a:cubicBezTo>
                  <a:pt x="229" y="237"/>
                  <a:pt x="229" y="237"/>
                  <a:pt x="229" y="237"/>
                </a:cubicBezTo>
                <a:cubicBezTo>
                  <a:pt x="234" y="233"/>
                  <a:pt x="238" y="228"/>
                  <a:pt x="242" y="223"/>
                </a:cubicBezTo>
                <a:cubicBezTo>
                  <a:pt x="243" y="224"/>
                  <a:pt x="243" y="224"/>
                  <a:pt x="243" y="224"/>
                </a:cubicBezTo>
                <a:cubicBezTo>
                  <a:pt x="271" y="233"/>
                  <a:pt x="271" y="233"/>
                  <a:pt x="271" y="233"/>
                </a:cubicBezTo>
                <a:cubicBezTo>
                  <a:pt x="285" y="207"/>
                  <a:pt x="285" y="207"/>
                  <a:pt x="285" y="207"/>
                </a:cubicBezTo>
                <a:cubicBezTo>
                  <a:pt x="262" y="188"/>
                  <a:pt x="262" y="188"/>
                  <a:pt x="262" y="188"/>
                </a:cubicBezTo>
                <a:cubicBezTo>
                  <a:pt x="262" y="186"/>
                  <a:pt x="262" y="186"/>
                  <a:pt x="262" y="186"/>
                </a:cubicBezTo>
                <a:cubicBezTo>
                  <a:pt x="264" y="180"/>
                  <a:pt x="265" y="175"/>
                  <a:pt x="266" y="166"/>
                </a:cubicBezTo>
                <a:cubicBezTo>
                  <a:pt x="267" y="166"/>
                  <a:pt x="267" y="166"/>
                  <a:pt x="267" y="166"/>
                </a:cubicBezTo>
                <a:cubicBezTo>
                  <a:pt x="293" y="164"/>
                  <a:pt x="293" y="164"/>
                  <a:pt x="293" y="164"/>
                </a:cubicBezTo>
                <a:cubicBezTo>
                  <a:pt x="293" y="134"/>
                  <a:pt x="293" y="134"/>
                  <a:pt x="293" y="134"/>
                </a:cubicBezTo>
                <a:cubicBezTo>
                  <a:pt x="265" y="128"/>
                  <a:pt x="265" y="128"/>
                  <a:pt x="265" y="128"/>
                </a:cubicBezTo>
                <a:cubicBezTo>
                  <a:pt x="265" y="128"/>
                  <a:pt x="265" y="128"/>
                  <a:pt x="265" y="128"/>
                </a:cubicBezTo>
                <a:cubicBezTo>
                  <a:pt x="264" y="120"/>
                  <a:pt x="262" y="112"/>
                  <a:pt x="259" y="104"/>
                </a:cubicBezTo>
                <a:cubicBezTo>
                  <a:pt x="260" y="104"/>
                  <a:pt x="260" y="104"/>
                  <a:pt x="260" y="104"/>
                </a:cubicBezTo>
                <a:cubicBezTo>
                  <a:pt x="282" y="84"/>
                  <a:pt x="282" y="84"/>
                  <a:pt x="282" y="84"/>
                </a:cubicBezTo>
                <a:cubicBezTo>
                  <a:pt x="267" y="59"/>
                  <a:pt x="267" y="59"/>
                  <a:pt x="267" y="59"/>
                </a:cubicBezTo>
                <a:cubicBezTo>
                  <a:pt x="238" y="69"/>
                  <a:pt x="238" y="69"/>
                  <a:pt x="238" y="69"/>
                </a:cubicBezTo>
                <a:cubicBezTo>
                  <a:pt x="238" y="69"/>
                  <a:pt x="238" y="69"/>
                  <a:pt x="238" y="69"/>
                </a:cubicBezTo>
                <a:cubicBezTo>
                  <a:pt x="232" y="62"/>
                  <a:pt x="225" y="56"/>
                  <a:pt x="217" y="50"/>
                </a:cubicBezTo>
                <a:cubicBezTo>
                  <a:pt x="217" y="49"/>
                  <a:pt x="217" y="49"/>
                  <a:pt x="217" y="49"/>
                </a:cubicBezTo>
                <a:cubicBezTo>
                  <a:pt x="225" y="21"/>
                  <a:pt x="225" y="21"/>
                  <a:pt x="225" y="21"/>
                </a:cubicBezTo>
                <a:cubicBezTo>
                  <a:pt x="197" y="8"/>
                  <a:pt x="197" y="8"/>
                  <a:pt x="197" y="8"/>
                </a:cubicBezTo>
                <a:cubicBezTo>
                  <a:pt x="180" y="33"/>
                  <a:pt x="180" y="33"/>
                  <a:pt x="180" y="33"/>
                </a:cubicBezTo>
                <a:close/>
                <a:moveTo>
                  <a:pt x="248" y="149"/>
                </a:moveTo>
                <a:cubicBezTo>
                  <a:pt x="248" y="204"/>
                  <a:pt x="203" y="248"/>
                  <a:pt x="148" y="248"/>
                </a:cubicBezTo>
                <a:cubicBezTo>
                  <a:pt x="93" y="248"/>
                  <a:pt x="48" y="204"/>
                  <a:pt x="48" y="149"/>
                </a:cubicBezTo>
                <a:cubicBezTo>
                  <a:pt x="48" y="94"/>
                  <a:pt x="93" y="49"/>
                  <a:pt x="148" y="49"/>
                </a:cubicBezTo>
                <a:cubicBezTo>
                  <a:pt x="203" y="49"/>
                  <a:pt x="248" y="94"/>
                  <a:pt x="248" y="149"/>
                </a:cubicBezTo>
                <a:close/>
                <a:moveTo>
                  <a:pt x="162" y="157"/>
                </a:moveTo>
                <a:cubicBezTo>
                  <a:pt x="164" y="159"/>
                  <a:pt x="165" y="162"/>
                  <a:pt x="165" y="165"/>
                </a:cubicBezTo>
                <a:cubicBezTo>
                  <a:pt x="165" y="169"/>
                  <a:pt x="165" y="172"/>
                  <a:pt x="164" y="174"/>
                </a:cubicBezTo>
                <a:cubicBezTo>
                  <a:pt x="163" y="176"/>
                  <a:pt x="161" y="178"/>
                  <a:pt x="160" y="178"/>
                </a:cubicBezTo>
                <a:cubicBezTo>
                  <a:pt x="159" y="179"/>
                  <a:pt x="158" y="179"/>
                  <a:pt x="157" y="179"/>
                </a:cubicBezTo>
                <a:cubicBezTo>
                  <a:pt x="156" y="180"/>
                  <a:pt x="154" y="180"/>
                  <a:pt x="154" y="180"/>
                </a:cubicBezTo>
                <a:cubicBezTo>
                  <a:pt x="154" y="152"/>
                  <a:pt x="154" y="152"/>
                  <a:pt x="154" y="152"/>
                </a:cubicBezTo>
                <a:cubicBezTo>
                  <a:pt x="158" y="154"/>
                  <a:pt x="160" y="155"/>
                  <a:pt x="162" y="157"/>
                </a:cubicBezTo>
                <a:close/>
                <a:moveTo>
                  <a:pt x="137" y="107"/>
                </a:moveTo>
                <a:cubicBezTo>
                  <a:pt x="137" y="109"/>
                  <a:pt x="136" y="111"/>
                  <a:pt x="136" y="114"/>
                </a:cubicBezTo>
                <a:cubicBezTo>
                  <a:pt x="136" y="117"/>
                  <a:pt x="137" y="119"/>
                  <a:pt x="139" y="121"/>
                </a:cubicBezTo>
                <a:cubicBezTo>
                  <a:pt x="141" y="123"/>
                  <a:pt x="142" y="124"/>
                  <a:pt x="146" y="126"/>
                </a:cubicBezTo>
                <a:cubicBezTo>
                  <a:pt x="146" y="102"/>
                  <a:pt x="146" y="102"/>
                  <a:pt x="146" y="102"/>
                </a:cubicBezTo>
                <a:cubicBezTo>
                  <a:pt x="142" y="102"/>
                  <a:pt x="141" y="103"/>
                  <a:pt x="140" y="104"/>
                </a:cubicBezTo>
                <a:cubicBezTo>
                  <a:pt x="139" y="104"/>
                  <a:pt x="138" y="105"/>
                  <a:pt x="137" y="107"/>
                </a:cubicBezTo>
                <a:close/>
                <a:moveTo>
                  <a:pt x="235" y="149"/>
                </a:moveTo>
                <a:cubicBezTo>
                  <a:pt x="235" y="197"/>
                  <a:pt x="196" y="236"/>
                  <a:pt x="148" y="236"/>
                </a:cubicBezTo>
                <a:cubicBezTo>
                  <a:pt x="100" y="236"/>
                  <a:pt x="61" y="197"/>
                  <a:pt x="61" y="149"/>
                </a:cubicBezTo>
                <a:cubicBezTo>
                  <a:pt x="61" y="101"/>
                  <a:pt x="100" y="62"/>
                  <a:pt x="148" y="62"/>
                </a:cubicBezTo>
                <a:cubicBezTo>
                  <a:pt x="196" y="61"/>
                  <a:pt x="235" y="101"/>
                  <a:pt x="235" y="149"/>
                </a:cubicBezTo>
                <a:close/>
                <a:moveTo>
                  <a:pt x="183" y="162"/>
                </a:moveTo>
                <a:cubicBezTo>
                  <a:pt x="183" y="157"/>
                  <a:pt x="182" y="152"/>
                  <a:pt x="180" y="149"/>
                </a:cubicBezTo>
                <a:cubicBezTo>
                  <a:pt x="178" y="145"/>
                  <a:pt x="176" y="142"/>
                  <a:pt x="173" y="140"/>
                </a:cubicBezTo>
                <a:cubicBezTo>
                  <a:pt x="171" y="137"/>
                  <a:pt x="167" y="135"/>
                  <a:pt x="164" y="134"/>
                </a:cubicBezTo>
                <a:cubicBezTo>
                  <a:pt x="161" y="132"/>
                  <a:pt x="158" y="131"/>
                  <a:pt x="154" y="129"/>
                </a:cubicBezTo>
                <a:cubicBezTo>
                  <a:pt x="154" y="102"/>
                  <a:pt x="154" y="102"/>
                  <a:pt x="154" y="102"/>
                </a:cubicBezTo>
                <a:cubicBezTo>
                  <a:pt x="158" y="102"/>
                  <a:pt x="161" y="102"/>
                  <a:pt x="165" y="103"/>
                </a:cubicBezTo>
                <a:cubicBezTo>
                  <a:pt x="168" y="104"/>
                  <a:pt x="172" y="105"/>
                  <a:pt x="175" y="106"/>
                </a:cubicBezTo>
                <a:cubicBezTo>
                  <a:pt x="178" y="91"/>
                  <a:pt x="178" y="91"/>
                  <a:pt x="178" y="91"/>
                </a:cubicBezTo>
                <a:cubicBezTo>
                  <a:pt x="174" y="90"/>
                  <a:pt x="171" y="89"/>
                  <a:pt x="167" y="89"/>
                </a:cubicBezTo>
                <a:cubicBezTo>
                  <a:pt x="163" y="89"/>
                  <a:pt x="159" y="88"/>
                  <a:pt x="155" y="88"/>
                </a:cubicBezTo>
                <a:cubicBezTo>
                  <a:pt x="154" y="88"/>
                  <a:pt x="154" y="88"/>
                  <a:pt x="154" y="88"/>
                </a:cubicBezTo>
                <a:cubicBezTo>
                  <a:pt x="154" y="80"/>
                  <a:pt x="154" y="80"/>
                  <a:pt x="154" y="80"/>
                </a:cubicBezTo>
                <a:cubicBezTo>
                  <a:pt x="146" y="80"/>
                  <a:pt x="146" y="80"/>
                  <a:pt x="146" y="80"/>
                </a:cubicBezTo>
                <a:cubicBezTo>
                  <a:pt x="146" y="89"/>
                  <a:pt x="146" y="89"/>
                  <a:pt x="146" y="89"/>
                </a:cubicBezTo>
                <a:cubicBezTo>
                  <a:pt x="142" y="90"/>
                  <a:pt x="138" y="92"/>
                  <a:pt x="134" y="94"/>
                </a:cubicBezTo>
                <a:cubicBezTo>
                  <a:pt x="131" y="96"/>
                  <a:pt x="128" y="98"/>
                  <a:pt x="126" y="100"/>
                </a:cubicBezTo>
                <a:cubicBezTo>
                  <a:pt x="124" y="103"/>
                  <a:pt x="122" y="106"/>
                  <a:pt x="121" y="108"/>
                </a:cubicBezTo>
                <a:cubicBezTo>
                  <a:pt x="119" y="111"/>
                  <a:pt x="119" y="114"/>
                  <a:pt x="119" y="117"/>
                </a:cubicBezTo>
                <a:cubicBezTo>
                  <a:pt x="119" y="122"/>
                  <a:pt x="120" y="126"/>
                  <a:pt x="121" y="130"/>
                </a:cubicBezTo>
                <a:cubicBezTo>
                  <a:pt x="123" y="133"/>
                  <a:pt x="125" y="136"/>
                  <a:pt x="128" y="139"/>
                </a:cubicBezTo>
                <a:cubicBezTo>
                  <a:pt x="130" y="141"/>
                  <a:pt x="133" y="143"/>
                  <a:pt x="136" y="144"/>
                </a:cubicBezTo>
                <a:cubicBezTo>
                  <a:pt x="140" y="146"/>
                  <a:pt x="142" y="147"/>
                  <a:pt x="146" y="149"/>
                </a:cubicBezTo>
                <a:cubicBezTo>
                  <a:pt x="146" y="180"/>
                  <a:pt x="146" y="180"/>
                  <a:pt x="146" y="180"/>
                </a:cubicBezTo>
                <a:cubicBezTo>
                  <a:pt x="142" y="180"/>
                  <a:pt x="141" y="180"/>
                  <a:pt x="139" y="179"/>
                </a:cubicBezTo>
                <a:cubicBezTo>
                  <a:pt x="136" y="179"/>
                  <a:pt x="134" y="178"/>
                  <a:pt x="132" y="177"/>
                </a:cubicBezTo>
                <a:cubicBezTo>
                  <a:pt x="129" y="176"/>
                  <a:pt x="127" y="175"/>
                  <a:pt x="125" y="174"/>
                </a:cubicBezTo>
                <a:cubicBezTo>
                  <a:pt x="123" y="173"/>
                  <a:pt x="121" y="172"/>
                  <a:pt x="120" y="171"/>
                </a:cubicBezTo>
                <a:cubicBezTo>
                  <a:pt x="115" y="186"/>
                  <a:pt x="115" y="186"/>
                  <a:pt x="115" y="186"/>
                </a:cubicBezTo>
                <a:cubicBezTo>
                  <a:pt x="117" y="187"/>
                  <a:pt x="120" y="188"/>
                  <a:pt x="122" y="189"/>
                </a:cubicBezTo>
                <a:cubicBezTo>
                  <a:pt x="124" y="190"/>
                  <a:pt x="126" y="191"/>
                  <a:pt x="128" y="192"/>
                </a:cubicBezTo>
                <a:cubicBezTo>
                  <a:pt x="131" y="192"/>
                  <a:pt x="133" y="193"/>
                  <a:pt x="136" y="193"/>
                </a:cubicBezTo>
                <a:cubicBezTo>
                  <a:pt x="139" y="193"/>
                  <a:pt x="141" y="194"/>
                  <a:pt x="145" y="194"/>
                </a:cubicBezTo>
                <a:cubicBezTo>
                  <a:pt x="145" y="194"/>
                  <a:pt x="145" y="194"/>
                  <a:pt x="145" y="194"/>
                </a:cubicBezTo>
                <a:cubicBezTo>
                  <a:pt x="145" y="193"/>
                  <a:pt x="146" y="193"/>
                  <a:pt x="146" y="193"/>
                </a:cubicBezTo>
                <a:cubicBezTo>
                  <a:pt x="146" y="204"/>
                  <a:pt x="146" y="204"/>
                  <a:pt x="146" y="204"/>
                </a:cubicBezTo>
                <a:cubicBezTo>
                  <a:pt x="154" y="204"/>
                  <a:pt x="154" y="204"/>
                  <a:pt x="154" y="204"/>
                </a:cubicBezTo>
                <a:cubicBezTo>
                  <a:pt x="154" y="192"/>
                  <a:pt x="154" y="192"/>
                  <a:pt x="154" y="192"/>
                </a:cubicBezTo>
                <a:cubicBezTo>
                  <a:pt x="158" y="192"/>
                  <a:pt x="163" y="190"/>
                  <a:pt x="166" y="188"/>
                </a:cubicBezTo>
                <a:cubicBezTo>
                  <a:pt x="170" y="186"/>
                  <a:pt x="173" y="183"/>
                  <a:pt x="175" y="181"/>
                </a:cubicBezTo>
                <a:cubicBezTo>
                  <a:pt x="178" y="178"/>
                  <a:pt x="180" y="175"/>
                  <a:pt x="181" y="172"/>
                </a:cubicBezTo>
                <a:cubicBezTo>
                  <a:pt x="182" y="169"/>
                  <a:pt x="183" y="165"/>
                  <a:pt x="183" y="162"/>
                </a:cubicBezTo>
                <a:close/>
              </a:path>
            </a:pathLst>
          </a:custGeom>
          <a:solidFill>
            <a:srgbClr val="324857"/>
          </a:solidFill>
          <a:ln>
            <a:noFill/>
          </a:ln>
        </p:spPr>
        <p:style>
          <a:lnRef idx="0">
            <a:scrgbClr r="0" g="0" b="0"/>
          </a:lnRef>
          <a:fillRef idx="0">
            <a:scrgbClr r="0" g="0" b="0"/>
          </a:fillRef>
          <a:effectRef idx="0">
            <a:scrgbClr r="0" g="0" b="0"/>
          </a:effectRef>
          <a:fontRef idx="minor"/>
        </p:style>
      </p:sp>
      <p:sp>
        <p:nvSpPr>
          <p:cNvPr id="549" name="CustomShape 16"/>
          <p:cNvSpPr/>
          <p:nvPr/>
        </p:nvSpPr>
        <p:spPr>
          <a:xfrm>
            <a:off x="6699240" y="2444760"/>
            <a:ext cx="709200" cy="703080"/>
          </a:xfrm>
          <a:custGeom>
            <a:avLst/>
            <a:gdLst/>
            <a:ahLst/>
            <a:cxnLst/>
            <a:rect l="l" t="t" r="r" b="b"/>
            <a:pathLst>
              <a:path w="388" h="386">
                <a:moveTo>
                  <a:pt x="137" y="47"/>
                </a:moveTo>
                <a:cubicBezTo>
                  <a:pt x="129" y="50"/>
                  <a:pt x="122" y="54"/>
                  <a:pt x="114" y="58"/>
                </a:cubicBezTo>
                <a:cubicBezTo>
                  <a:pt x="114" y="57"/>
                  <a:pt x="114" y="57"/>
                  <a:pt x="114" y="57"/>
                </a:cubicBezTo>
                <a:cubicBezTo>
                  <a:pt x="84" y="33"/>
                  <a:pt x="84" y="33"/>
                  <a:pt x="84" y="33"/>
                </a:cubicBezTo>
                <a:cubicBezTo>
                  <a:pt x="55" y="58"/>
                  <a:pt x="55" y="58"/>
                  <a:pt x="55" y="58"/>
                </a:cubicBezTo>
                <a:cubicBezTo>
                  <a:pt x="74" y="92"/>
                  <a:pt x="74" y="92"/>
                  <a:pt x="74" y="92"/>
                </a:cubicBezTo>
                <a:cubicBezTo>
                  <a:pt x="68" y="99"/>
                  <a:pt x="63" y="106"/>
                  <a:pt x="59" y="113"/>
                </a:cubicBezTo>
                <a:cubicBezTo>
                  <a:pt x="58" y="113"/>
                  <a:pt x="58" y="113"/>
                  <a:pt x="58" y="113"/>
                </a:cubicBezTo>
                <a:cubicBezTo>
                  <a:pt x="21" y="105"/>
                  <a:pt x="21" y="105"/>
                  <a:pt x="21" y="105"/>
                </a:cubicBezTo>
                <a:cubicBezTo>
                  <a:pt x="7" y="142"/>
                  <a:pt x="7" y="142"/>
                  <a:pt x="7" y="142"/>
                </a:cubicBezTo>
                <a:cubicBezTo>
                  <a:pt x="40" y="163"/>
                  <a:pt x="40" y="163"/>
                  <a:pt x="40" y="163"/>
                </a:cubicBezTo>
                <a:cubicBezTo>
                  <a:pt x="39" y="171"/>
                  <a:pt x="38" y="179"/>
                  <a:pt x="37" y="188"/>
                </a:cubicBezTo>
                <a:cubicBezTo>
                  <a:pt x="37" y="188"/>
                  <a:pt x="37" y="188"/>
                  <a:pt x="37" y="188"/>
                </a:cubicBezTo>
                <a:cubicBezTo>
                  <a:pt x="0" y="199"/>
                  <a:pt x="0" y="199"/>
                  <a:pt x="0" y="199"/>
                </a:cubicBezTo>
                <a:cubicBezTo>
                  <a:pt x="6" y="238"/>
                  <a:pt x="6" y="238"/>
                  <a:pt x="6" y="238"/>
                </a:cubicBezTo>
                <a:cubicBezTo>
                  <a:pt x="45" y="240"/>
                  <a:pt x="45" y="240"/>
                  <a:pt x="45" y="240"/>
                </a:cubicBezTo>
                <a:cubicBezTo>
                  <a:pt x="47" y="248"/>
                  <a:pt x="48" y="253"/>
                  <a:pt x="55" y="264"/>
                </a:cubicBezTo>
                <a:cubicBezTo>
                  <a:pt x="54" y="265"/>
                  <a:pt x="54" y="265"/>
                  <a:pt x="54" y="265"/>
                </a:cubicBezTo>
                <a:cubicBezTo>
                  <a:pt x="28" y="291"/>
                  <a:pt x="28" y="291"/>
                  <a:pt x="28" y="291"/>
                </a:cubicBezTo>
                <a:cubicBezTo>
                  <a:pt x="52" y="323"/>
                  <a:pt x="52" y="323"/>
                  <a:pt x="52" y="323"/>
                </a:cubicBezTo>
                <a:cubicBezTo>
                  <a:pt x="86" y="306"/>
                  <a:pt x="86" y="306"/>
                  <a:pt x="86" y="306"/>
                </a:cubicBezTo>
                <a:cubicBezTo>
                  <a:pt x="94" y="314"/>
                  <a:pt x="103" y="321"/>
                  <a:pt x="112" y="326"/>
                </a:cubicBezTo>
                <a:cubicBezTo>
                  <a:pt x="112" y="327"/>
                  <a:pt x="112" y="327"/>
                  <a:pt x="112" y="327"/>
                </a:cubicBezTo>
                <a:cubicBezTo>
                  <a:pt x="104" y="364"/>
                  <a:pt x="104" y="364"/>
                  <a:pt x="104" y="364"/>
                </a:cubicBezTo>
                <a:cubicBezTo>
                  <a:pt x="140" y="379"/>
                  <a:pt x="140" y="379"/>
                  <a:pt x="140" y="379"/>
                </a:cubicBezTo>
                <a:cubicBezTo>
                  <a:pt x="162" y="346"/>
                  <a:pt x="162" y="346"/>
                  <a:pt x="162" y="346"/>
                </a:cubicBezTo>
                <a:cubicBezTo>
                  <a:pt x="174" y="349"/>
                  <a:pt x="187" y="350"/>
                  <a:pt x="199" y="349"/>
                </a:cubicBezTo>
                <a:cubicBezTo>
                  <a:pt x="200" y="350"/>
                  <a:pt x="200" y="350"/>
                  <a:pt x="200" y="350"/>
                </a:cubicBezTo>
                <a:cubicBezTo>
                  <a:pt x="214" y="386"/>
                  <a:pt x="214" y="386"/>
                  <a:pt x="214" y="386"/>
                </a:cubicBezTo>
                <a:cubicBezTo>
                  <a:pt x="252" y="378"/>
                  <a:pt x="252" y="378"/>
                  <a:pt x="252" y="378"/>
                </a:cubicBezTo>
                <a:cubicBezTo>
                  <a:pt x="252" y="338"/>
                  <a:pt x="252" y="338"/>
                  <a:pt x="252" y="338"/>
                </a:cubicBezTo>
                <a:cubicBezTo>
                  <a:pt x="252" y="338"/>
                  <a:pt x="252" y="338"/>
                  <a:pt x="252" y="338"/>
                </a:cubicBezTo>
                <a:cubicBezTo>
                  <a:pt x="259" y="335"/>
                  <a:pt x="267" y="332"/>
                  <a:pt x="274" y="327"/>
                </a:cubicBezTo>
                <a:cubicBezTo>
                  <a:pt x="275" y="328"/>
                  <a:pt x="275" y="328"/>
                  <a:pt x="275" y="328"/>
                </a:cubicBezTo>
                <a:cubicBezTo>
                  <a:pt x="304" y="352"/>
                  <a:pt x="304" y="352"/>
                  <a:pt x="304" y="352"/>
                </a:cubicBezTo>
                <a:cubicBezTo>
                  <a:pt x="334" y="327"/>
                  <a:pt x="334" y="327"/>
                  <a:pt x="334" y="327"/>
                </a:cubicBezTo>
                <a:cubicBezTo>
                  <a:pt x="315" y="293"/>
                  <a:pt x="315" y="293"/>
                  <a:pt x="315" y="293"/>
                </a:cubicBezTo>
                <a:cubicBezTo>
                  <a:pt x="314" y="293"/>
                  <a:pt x="314" y="293"/>
                  <a:pt x="314" y="293"/>
                </a:cubicBezTo>
                <a:cubicBezTo>
                  <a:pt x="320" y="286"/>
                  <a:pt x="325" y="279"/>
                  <a:pt x="329" y="272"/>
                </a:cubicBezTo>
                <a:cubicBezTo>
                  <a:pt x="330" y="273"/>
                  <a:pt x="330" y="273"/>
                  <a:pt x="330" y="273"/>
                </a:cubicBezTo>
                <a:cubicBezTo>
                  <a:pt x="367" y="280"/>
                  <a:pt x="367" y="280"/>
                  <a:pt x="367" y="280"/>
                </a:cubicBezTo>
                <a:cubicBezTo>
                  <a:pt x="381" y="243"/>
                  <a:pt x="381" y="243"/>
                  <a:pt x="381" y="243"/>
                </a:cubicBezTo>
                <a:cubicBezTo>
                  <a:pt x="348" y="223"/>
                  <a:pt x="348" y="223"/>
                  <a:pt x="348" y="223"/>
                </a:cubicBezTo>
                <a:cubicBezTo>
                  <a:pt x="348" y="223"/>
                  <a:pt x="348" y="223"/>
                  <a:pt x="348" y="223"/>
                </a:cubicBezTo>
                <a:cubicBezTo>
                  <a:pt x="349" y="214"/>
                  <a:pt x="350" y="206"/>
                  <a:pt x="350" y="198"/>
                </a:cubicBezTo>
                <a:cubicBezTo>
                  <a:pt x="352" y="198"/>
                  <a:pt x="352" y="198"/>
                  <a:pt x="352" y="198"/>
                </a:cubicBezTo>
                <a:cubicBezTo>
                  <a:pt x="388" y="186"/>
                  <a:pt x="388" y="186"/>
                  <a:pt x="388" y="186"/>
                </a:cubicBezTo>
                <a:cubicBezTo>
                  <a:pt x="383" y="147"/>
                  <a:pt x="383" y="147"/>
                  <a:pt x="383" y="147"/>
                </a:cubicBezTo>
                <a:cubicBezTo>
                  <a:pt x="343" y="145"/>
                  <a:pt x="343" y="145"/>
                  <a:pt x="343" y="145"/>
                </a:cubicBezTo>
                <a:cubicBezTo>
                  <a:pt x="341" y="143"/>
                  <a:pt x="341" y="143"/>
                  <a:pt x="341" y="143"/>
                </a:cubicBezTo>
                <a:cubicBezTo>
                  <a:pt x="339" y="135"/>
                  <a:pt x="337" y="129"/>
                  <a:pt x="330" y="118"/>
                </a:cubicBezTo>
                <a:cubicBezTo>
                  <a:pt x="331" y="117"/>
                  <a:pt x="331" y="117"/>
                  <a:pt x="331" y="117"/>
                </a:cubicBezTo>
                <a:cubicBezTo>
                  <a:pt x="357" y="96"/>
                  <a:pt x="357" y="96"/>
                  <a:pt x="357" y="96"/>
                </a:cubicBezTo>
                <a:cubicBezTo>
                  <a:pt x="334" y="65"/>
                  <a:pt x="334" y="65"/>
                  <a:pt x="334" y="65"/>
                </a:cubicBezTo>
                <a:cubicBezTo>
                  <a:pt x="300" y="81"/>
                  <a:pt x="300" y="81"/>
                  <a:pt x="300" y="81"/>
                </a:cubicBezTo>
                <a:cubicBezTo>
                  <a:pt x="301" y="80"/>
                  <a:pt x="301" y="80"/>
                  <a:pt x="301" y="80"/>
                </a:cubicBezTo>
                <a:cubicBezTo>
                  <a:pt x="293" y="73"/>
                  <a:pt x="285" y="65"/>
                  <a:pt x="276" y="60"/>
                </a:cubicBezTo>
                <a:cubicBezTo>
                  <a:pt x="276" y="58"/>
                  <a:pt x="276" y="58"/>
                  <a:pt x="276" y="58"/>
                </a:cubicBezTo>
                <a:cubicBezTo>
                  <a:pt x="284" y="21"/>
                  <a:pt x="284" y="21"/>
                  <a:pt x="284" y="21"/>
                </a:cubicBezTo>
                <a:cubicBezTo>
                  <a:pt x="248" y="6"/>
                  <a:pt x="248" y="6"/>
                  <a:pt x="248" y="6"/>
                </a:cubicBezTo>
                <a:cubicBezTo>
                  <a:pt x="227" y="39"/>
                  <a:pt x="227" y="39"/>
                  <a:pt x="227" y="39"/>
                </a:cubicBezTo>
                <a:cubicBezTo>
                  <a:pt x="227" y="40"/>
                  <a:pt x="227" y="40"/>
                  <a:pt x="227" y="40"/>
                </a:cubicBezTo>
                <a:cubicBezTo>
                  <a:pt x="214" y="37"/>
                  <a:pt x="202" y="36"/>
                  <a:pt x="189" y="36"/>
                </a:cubicBezTo>
                <a:cubicBezTo>
                  <a:pt x="189" y="35"/>
                  <a:pt x="189" y="35"/>
                  <a:pt x="189" y="35"/>
                </a:cubicBezTo>
                <a:cubicBezTo>
                  <a:pt x="175" y="0"/>
                  <a:pt x="175" y="0"/>
                  <a:pt x="175" y="0"/>
                </a:cubicBezTo>
                <a:cubicBezTo>
                  <a:pt x="136" y="8"/>
                  <a:pt x="136" y="8"/>
                  <a:pt x="136" y="8"/>
                </a:cubicBezTo>
                <a:cubicBezTo>
                  <a:pt x="137" y="47"/>
                  <a:pt x="137" y="47"/>
                  <a:pt x="137" y="47"/>
                </a:cubicBezTo>
                <a:close/>
                <a:moveTo>
                  <a:pt x="298" y="115"/>
                </a:moveTo>
                <a:cubicBezTo>
                  <a:pt x="341" y="173"/>
                  <a:pt x="329" y="254"/>
                  <a:pt x="271" y="297"/>
                </a:cubicBezTo>
                <a:cubicBezTo>
                  <a:pt x="214" y="340"/>
                  <a:pt x="132" y="328"/>
                  <a:pt x="90" y="270"/>
                </a:cubicBezTo>
                <a:cubicBezTo>
                  <a:pt x="47" y="213"/>
                  <a:pt x="59" y="131"/>
                  <a:pt x="116" y="89"/>
                </a:cubicBezTo>
                <a:cubicBezTo>
                  <a:pt x="174" y="46"/>
                  <a:pt x="255" y="58"/>
                  <a:pt x="298" y="115"/>
                </a:cubicBezTo>
                <a:close/>
                <a:moveTo>
                  <a:pt x="185" y="155"/>
                </a:moveTo>
                <a:cubicBezTo>
                  <a:pt x="187" y="154"/>
                  <a:pt x="188" y="153"/>
                  <a:pt x="192" y="153"/>
                </a:cubicBezTo>
                <a:cubicBezTo>
                  <a:pt x="192" y="177"/>
                  <a:pt x="192" y="177"/>
                  <a:pt x="192" y="177"/>
                </a:cubicBezTo>
                <a:cubicBezTo>
                  <a:pt x="188" y="176"/>
                  <a:pt x="186" y="174"/>
                  <a:pt x="184" y="172"/>
                </a:cubicBezTo>
                <a:cubicBezTo>
                  <a:pt x="183" y="170"/>
                  <a:pt x="181" y="168"/>
                  <a:pt x="181" y="165"/>
                </a:cubicBezTo>
                <a:cubicBezTo>
                  <a:pt x="181" y="162"/>
                  <a:pt x="182" y="160"/>
                  <a:pt x="182" y="159"/>
                </a:cubicBezTo>
                <a:cubicBezTo>
                  <a:pt x="183" y="157"/>
                  <a:pt x="184" y="156"/>
                  <a:pt x="185" y="155"/>
                </a:cubicBezTo>
                <a:close/>
                <a:moveTo>
                  <a:pt x="207" y="209"/>
                </a:moveTo>
                <a:cubicBezTo>
                  <a:pt x="209" y="211"/>
                  <a:pt x="210" y="213"/>
                  <a:pt x="210" y="216"/>
                </a:cubicBezTo>
                <a:cubicBezTo>
                  <a:pt x="210" y="220"/>
                  <a:pt x="210" y="223"/>
                  <a:pt x="209" y="225"/>
                </a:cubicBezTo>
                <a:cubicBezTo>
                  <a:pt x="208" y="228"/>
                  <a:pt x="207" y="229"/>
                  <a:pt x="205" y="230"/>
                </a:cubicBezTo>
                <a:cubicBezTo>
                  <a:pt x="205" y="230"/>
                  <a:pt x="204" y="230"/>
                  <a:pt x="203" y="231"/>
                </a:cubicBezTo>
                <a:cubicBezTo>
                  <a:pt x="202" y="231"/>
                  <a:pt x="200" y="231"/>
                  <a:pt x="200" y="231"/>
                </a:cubicBezTo>
                <a:cubicBezTo>
                  <a:pt x="200" y="204"/>
                  <a:pt x="200" y="204"/>
                  <a:pt x="200" y="204"/>
                </a:cubicBezTo>
                <a:cubicBezTo>
                  <a:pt x="204" y="205"/>
                  <a:pt x="206" y="207"/>
                  <a:pt x="207" y="209"/>
                </a:cubicBezTo>
                <a:close/>
                <a:moveTo>
                  <a:pt x="285" y="125"/>
                </a:moveTo>
                <a:cubicBezTo>
                  <a:pt x="248" y="75"/>
                  <a:pt x="177" y="64"/>
                  <a:pt x="126" y="102"/>
                </a:cubicBezTo>
                <a:cubicBezTo>
                  <a:pt x="76" y="139"/>
                  <a:pt x="66" y="210"/>
                  <a:pt x="103" y="260"/>
                </a:cubicBezTo>
                <a:cubicBezTo>
                  <a:pt x="141" y="311"/>
                  <a:pt x="212" y="321"/>
                  <a:pt x="262" y="284"/>
                </a:cubicBezTo>
                <a:cubicBezTo>
                  <a:pt x="312" y="246"/>
                  <a:pt x="323" y="175"/>
                  <a:pt x="285" y="125"/>
                </a:cubicBezTo>
                <a:close/>
                <a:moveTo>
                  <a:pt x="226" y="223"/>
                </a:moveTo>
                <a:cubicBezTo>
                  <a:pt x="225" y="226"/>
                  <a:pt x="223" y="229"/>
                  <a:pt x="220" y="232"/>
                </a:cubicBezTo>
                <a:cubicBezTo>
                  <a:pt x="218" y="235"/>
                  <a:pt x="215" y="237"/>
                  <a:pt x="212" y="239"/>
                </a:cubicBezTo>
                <a:cubicBezTo>
                  <a:pt x="208" y="241"/>
                  <a:pt x="204" y="243"/>
                  <a:pt x="200" y="244"/>
                </a:cubicBezTo>
                <a:cubicBezTo>
                  <a:pt x="200" y="257"/>
                  <a:pt x="200" y="257"/>
                  <a:pt x="200" y="257"/>
                </a:cubicBezTo>
                <a:cubicBezTo>
                  <a:pt x="192" y="257"/>
                  <a:pt x="192" y="257"/>
                  <a:pt x="192" y="257"/>
                </a:cubicBezTo>
                <a:cubicBezTo>
                  <a:pt x="192" y="245"/>
                  <a:pt x="192" y="245"/>
                  <a:pt x="192" y="245"/>
                </a:cubicBezTo>
                <a:cubicBezTo>
                  <a:pt x="192" y="245"/>
                  <a:pt x="191" y="245"/>
                  <a:pt x="191" y="245"/>
                </a:cubicBezTo>
                <a:cubicBezTo>
                  <a:pt x="191" y="245"/>
                  <a:pt x="190" y="245"/>
                  <a:pt x="190" y="245"/>
                </a:cubicBezTo>
                <a:cubicBezTo>
                  <a:pt x="187" y="245"/>
                  <a:pt x="184" y="245"/>
                  <a:pt x="181" y="244"/>
                </a:cubicBezTo>
                <a:cubicBezTo>
                  <a:pt x="178" y="244"/>
                  <a:pt x="176" y="243"/>
                  <a:pt x="174" y="243"/>
                </a:cubicBezTo>
                <a:cubicBezTo>
                  <a:pt x="171" y="242"/>
                  <a:pt x="169" y="241"/>
                  <a:pt x="167" y="241"/>
                </a:cubicBezTo>
                <a:cubicBezTo>
                  <a:pt x="165" y="240"/>
                  <a:pt x="163" y="239"/>
                  <a:pt x="160" y="237"/>
                </a:cubicBezTo>
                <a:cubicBezTo>
                  <a:pt x="165" y="222"/>
                  <a:pt x="165" y="222"/>
                  <a:pt x="165" y="222"/>
                </a:cubicBezTo>
                <a:cubicBezTo>
                  <a:pt x="167" y="223"/>
                  <a:pt x="168" y="224"/>
                  <a:pt x="170" y="225"/>
                </a:cubicBezTo>
                <a:cubicBezTo>
                  <a:pt x="172" y="226"/>
                  <a:pt x="175" y="227"/>
                  <a:pt x="177" y="228"/>
                </a:cubicBezTo>
                <a:cubicBezTo>
                  <a:pt x="179" y="229"/>
                  <a:pt x="182" y="230"/>
                  <a:pt x="185" y="231"/>
                </a:cubicBezTo>
                <a:cubicBezTo>
                  <a:pt x="187" y="231"/>
                  <a:pt x="188" y="232"/>
                  <a:pt x="192" y="232"/>
                </a:cubicBezTo>
                <a:cubicBezTo>
                  <a:pt x="192" y="200"/>
                  <a:pt x="192" y="200"/>
                  <a:pt x="192" y="200"/>
                </a:cubicBezTo>
                <a:cubicBezTo>
                  <a:pt x="188" y="199"/>
                  <a:pt x="185" y="197"/>
                  <a:pt x="182" y="196"/>
                </a:cubicBezTo>
                <a:cubicBezTo>
                  <a:pt x="179" y="194"/>
                  <a:pt x="176" y="192"/>
                  <a:pt x="173" y="190"/>
                </a:cubicBezTo>
                <a:cubicBezTo>
                  <a:pt x="170" y="188"/>
                  <a:pt x="168" y="185"/>
                  <a:pt x="166" y="181"/>
                </a:cubicBezTo>
                <a:cubicBezTo>
                  <a:pt x="165" y="178"/>
                  <a:pt x="164" y="173"/>
                  <a:pt x="164" y="168"/>
                </a:cubicBezTo>
                <a:cubicBezTo>
                  <a:pt x="164" y="165"/>
                  <a:pt x="165" y="163"/>
                  <a:pt x="166" y="160"/>
                </a:cubicBezTo>
                <a:cubicBezTo>
                  <a:pt x="167" y="157"/>
                  <a:pt x="169" y="154"/>
                  <a:pt x="171" y="152"/>
                </a:cubicBezTo>
                <a:cubicBezTo>
                  <a:pt x="173" y="149"/>
                  <a:pt x="177" y="147"/>
                  <a:pt x="180" y="145"/>
                </a:cubicBezTo>
                <a:cubicBezTo>
                  <a:pt x="183" y="143"/>
                  <a:pt x="188" y="142"/>
                  <a:pt x="192" y="141"/>
                </a:cubicBezTo>
                <a:cubicBezTo>
                  <a:pt x="192" y="129"/>
                  <a:pt x="192" y="129"/>
                  <a:pt x="192" y="129"/>
                </a:cubicBezTo>
                <a:cubicBezTo>
                  <a:pt x="200" y="129"/>
                  <a:pt x="200" y="129"/>
                  <a:pt x="200" y="129"/>
                </a:cubicBezTo>
                <a:cubicBezTo>
                  <a:pt x="200" y="141"/>
                  <a:pt x="200" y="141"/>
                  <a:pt x="200" y="141"/>
                </a:cubicBezTo>
                <a:cubicBezTo>
                  <a:pt x="200" y="141"/>
                  <a:pt x="200" y="141"/>
                  <a:pt x="200" y="141"/>
                </a:cubicBezTo>
                <a:cubicBezTo>
                  <a:pt x="204" y="141"/>
                  <a:pt x="208" y="141"/>
                  <a:pt x="212" y="141"/>
                </a:cubicBezTo>
                <a:cubicBezTo>
                  <a:pt x="216" y="142"/>
                  <a:pt x="220" y="142"/>
                  <a:pt x="224" y="143"/>
                </a:cubicBezTo>
                <a:cubicBezTo>
                  <a:pt x="221" y="158"/>
                  <a:pt x="221" y="158"/>
                  <a:pt x="221" y="158"/>
                </a:cubicBezTo>
                <a:cubicBezTo>
                  <a:pt x="217" y="157"/>
                  <a:pt x="214" y="155"/>
                  <a:pt x="210" y="154"/>
                </a:cubicBezTo>
                <a:cubicBezTo>
                  <a:pt x="207" y="154"/>
                  <a:pt x="204" y="153"/>
                  <a:pt x="200" y="153"/>
                </a:cubicBezTo>
                <a:cubicBezTo>
                  <a:pt x="200" y="181"/>
                  <a:pt x="200" y="181"/>
                  <a:pt x="200" y="181"/>
                </a:cubicBezTo>
                <a:cubicBezTo>
                  <a:pt x="204" y="182"/>
                  <a:pt x="206" y="184"/>
                  <a:pt x="210" y="185"/>
                </a:cubicBezTo>
                <a:cubicBezTo>
                  <a:pt x="213" y="187"/>
                  <a:pt x="216" y="189"/>
                  <a:pt x="219" y="191"/>
                </a:cubicBezTo>
                <a:cubicBezTo>
                  <a:pt x="222" y="193"/>
                  <a:pt x="224" y="196"/>
                  <a:pt x="225" y="200"/>
                </a:cubicBezTo>
                <a:cubicBezTo>
                  <a:pt x="227" y="204"/>
                  <a:pt x="228" y="208"/>
                  <a:pt x="228" y="213"/>
                </a:cubicBezTo>
                <a:cubicBezTo>
                  <a:pt x="228" y="217"/>
                  <a:pt x="227" y="220"/>
                  <a:pt x="226" y="223"/>
                </a:cubicBezTo>
                <a:close/>
              </a:path>
            </a:pathLst>
          </a:custGeom>
          <a:solidFill>
            <a:srgbClr val="5E86A2"/>
          </a:solidFill>
          <a:ln>
            <a:noFill/>
          </a:ln>
        </p:spPr>
        <p:style>
          <a:lnRef idx="0">
            <a:scrgbClr r="0" g="0" b="0"/>
          </a:lnRef>
          <a:fillRef idx="0">
            <a:scrgbClr r="0" g="0" b="0"/>
          </a:fillRef>
          <a:effectRef idx="0">
            <a:scrgbClr r="0" g="0" b="0"/>
          </a:effectRef>
          <a:fontRef idx="minor"/>
        </p:style>
      </p:sp>
      <p:sp>
        <p:nvSpPr>
          <p:cNvPr id="550" name="CustomShape 17"/>
          <p:cNvSpPr/>
          <p:nvPr/>
        </p:nvSpPr>
        <p:spPr>
          <a:xfrm>
            <a:off x="6272280" y="3111480"/>
            <a:ext cx="375840" cy="379080"/>
          </a:xfrm>
          <a:custGeom>
            <a:avLst/>
            <a:gdLst/>
            <a:ahLst/>
            <a:cxnLst/>
            <a:rect l="l" t="t" r="r" b="b"/>
            <a:pathLst>
              <a:path w="206" h="208">
                <a:moveTo>
                  <a:pt x="164" y="104"/>
                </a:moveTo>
                <a:cubicBezTo>
                  <a:pt x="164" y="138"/>
                  <a:pt x="137" y="165"/>
                  <a:pt x="103" y="165"/>
                </a:cubicBezTo>
                <a:cubicBezTo>
                  <a:pt x="69" y="165"/>
                  <a:pt x="42" y="138"/>
                  <a:pt x="42" y="104"/>
                </a:cubicBezTo>
                <a:cubicBezTo>
                  <a:pt x="42" y="70"/>
                  <a:pt x="69" y="43"/>
                  <a:pt x="103" y="43"/>
                </a:cubicBezTo>
                <a:cubicBezTo>
                  <a:pt x="137" y="43"/>
                  <a:pt x="164" y="70"/>
                  <a:pt x="164" y="104"/>
                </a:cubicBezTo>
                <a:close/>
                <a:moveTo>
                  <a:pt x="126" y="23"/>
                </a:moveTo>
                <a:cubicBezTo>
                  <a:pt x="139" y="6"/>
                  <a:pt x="139" y="6"/>
                  <a:pt x="139" y="6"/>
                </a:cubicBezTo>
                <a:cubicBezTo>
                  <a:pt x="158" y="15"/>
                  <a:pt x="158" y="15"/>
                  <a:pt x="158" y="15"/>
                </a:cubicBezTo>
                <a:cubicBezTo>
                  <a:pt x="153" y="34"/>
                  <a:pt x="153" y="34"/>
                  <a:pt x="153" y="34"/>
                </a:cubicBezTo>
                <a:cubicBezTo>
                  <a:pt x="152" y="35"/>
                  <a:pt x="152" y="35"/>
                  <a:pt x="152" y="35"/>
                </a:cubicBezTo>
                <a:cubicBezTo>
                  <a:pt x="158" y="39"/>
                  <a:pt x="163" y="43"/>
                  <a:pt x="167" y="49"/>
                </a:cubicBezTo>
                <a:cubicBezTo>
                  <a:pt x="168" y="48"/>
                  <a:pt x="168" y="48"/>
                  <a:pt x="168" y="48"/>
                </a:cubicBezTo>
                <a:cubicBezTo>
                  <a:pt x="187" y="41"/>
                  <a:pt x="187" y="41"/>
                  <a:pt x="187" y="41"/>
                </a:cubicBezTo>
                <a:cubicBezTo>
                  <a:pt x="198" y="59"/>
                  <a:pt x="198" y="59"/>
                  <a:pt x="198" y="59"/>
                </a:cubicBezTo>
                <a:cubicBezTo>
                  <a:pt x="183" y="73"/>
                  <a:pt x="183" y="73"/>
                  <a:pt x="183" y="73"/>
                </a:cubicBezTo>
                <a:cubicBezTo>
                  <a:pt x="182" y="73"/>
                  <a:pt x="182" y="73"/>
                  <a:pt x="182" y="73"/>
                </a:cubicBezTo>
                <a:cubicBezTo>
                  <a:pt x="184" y="78"/>
                  <a:pt x="185" y="84"/>
                  <a:pt x="186" y="90"/>
                </a:cubicBezTo>
                <a:cubicBezTo>
                  <a:pt x="186" y="90"/>
                  <a:pt x="186" y="90"/>
                  <a:pt x="186" y="90"/>
                </a:cubicBezTo>
                <a:cubicBezTo>
                  <a:pt x="206" y="94"/>
                  <a:pt x="206" y="94"/>
                  <a:pt x="206" y="94"/>
                </a:cubicBezTo>
                <a:cubicBezTo>
                  <a:pt x="206" y="115"/>
                  <a:pt x="206" y="115"/>
                  <a:pt x="206" y="115"/>
                </a:cubicBezTo>
                <a:cubicBezTo>
                  <a:pt x="188" y="116"/>
                  <a:pt x="188" y="116"/>
                  <a:pt x="188" y="116"/>
                </a:cubicBezTo>
                <a:cubicBezTo>
                  <a:pt x="187" y="116"/>
                  <a:pt x="187" y="116"/>
                  <a:pt x="187" y="116"/>
                </a:cubicBezTo>
                <a:cubicBezTo>
                  <a:pt x="186" y="122"/>
                  <a:pt x="185" y="126"/>
                  <a:pt x="184" y="130"/>
                </a:cubicBezTo>
                <a:cubicBezTo>
                  <a:pt x="184" y="132"/>
                  <a:pt x="184" y="132"/>
                  <a:pt x="184" y="132"/>
                </a:cubicBezTo>
                <a:cubicBezTo>
                  <a:pt x="200" y="145"/>
                  <a:pt x="200" y="145"/>
                  <a:pt x="200" y="145"/>
                </a:cubicBezTo>
                <a:cubicBezTo>
                  <a:pt x="190" y="164"/>
                  <a:pt x="190" y="164"/>
                  <a:pt x="190" y="164"/>
                </a:cubicBezTo>
                <a:cubicBezTo>
                  <a:pt x="171" y="157"/>
                  <a:pt x="171" y="157"/>
                  <a:pt x="171" y="157"/>
                </a:cubicBezTo>
                <a:cubicBezTo>
                  <a:pt x="170" y="157"/>
                  <a:pt x="170" y="157"/>
                  <a:pt x="170" y="157"/>
                </a:cubicBezTo>
                <a:cubicBezTo>
                  <a:pt x="167" y="160"/>
                  <a:pt x="164" y="163"/>
                  <a:pt x="161" y="166"/>
                </a:cubicBezTo>
                <a:cubicBezTo>
                  <a:pt x="161" y="166"/>
                  <a:pt x="161" y="166"/>
                  <a:pt x="161" y="166"/>
                </a:cubicBezTo>
                <a:cubicBezTo>
                  <a:pt x="169" y="186"/>
                  <a:pt x="169" y="186"/>
                  <a:pt x="169" y="186"/>
                </a:cubicBezTo>
                <a:cubicBezTo>
                  <a:pt x="151" y="197"/>
                  <a:pt x="151" y="197"/>
                  <a:pt x="151" y="197"/>
                </a:cubicBezTo>
                <a:cubicBezTo>
                  <a:pt x="137" y="182"/>
                  <a:pt x="137" y="182"/>
                  <a:pt x="137" y="182"/>
                </a:cubicBezTo>
                <a:cubicBezTo>
                  <a:pt x="137" y="182"/>
                  <a:pt x="137" y="182"/>
                  <a:pt x="137" y="182"/>
                </a:cubicBezTo>
                <a:cubicBezTo>
                  <a:pt x="133" y="184"/>
                  <a:pt x="128" y="185"/>
                  <a:pt x="124" y="186"/>
                </a:cubicBezTo>
                <a:cubicBezTo>
                  <a:pt x="124" y="186"/>
                  <a:pt x="124" y="186"/>
                  <a:pt x="124" y="186"/>
                </a:cubicBezTo>
                <a:cubicBezTo>
                  <a:pt x="121" y="207"/>
                  <a:pt x="121" y="207"/>
                  <a:pt x="121" y="207"/>
                </a:cubicBezTo>
                <a:cubicBezTo>
                  <a:pt x="100" y="208"/>
                  <a:pt x="100" y="208"/>
                  <a:pt x="100" y="208"/>
                </a:cubicBezTo>
                <a:cubicBezTo>
                  <a:pt x="95" y="189"/>
                  <a:pt x="95" y="189"/>
                  <a:pt x="95" y="189"/>
                </a:cubicBezTo>
                <a:cubicBezTo>
                  <a:pt x="95" y="188"/>
                  <a:pt x="95" y="188"/>
                  <a:pt x="95" y="188"/>
                </a:cubicBezTo>
                <a:cubicBezTo>
                  <a:pt x="91" y="188"/>
                  <a:pt x="87" y="187"/>
                  <a:pt x="82" y="185"/>
                </a:cubicBezTo>
                <a:cubicBezTo>
                  <a:pt x="82" y="185"/>
                  <a:pt x="82" y="185"/>
                  <a:pt x="82" y="185"/>
                </a:cubicBezTo>
                <a:cubicBezTo>
                  <a:pt x="70" y="203"/>
                  <a:pt x="70" y="203"/>
                  <a:pt x="70" y="203"/>
                </a:cubicBezTo>
                <a:cubicBezTo>
                  <a:pt x="51" y="194"/>
                  <a:pt x="51" y="194"/>
                  <a:pt x="51" y="194"/>
                </a:cubicBezTo>
                <a:cubicBezTo>
                  <a:pt x="56" y="174"/>
                  <a:pt x="56" y="174"/>
                  <a:pt x="56" y="174"/>
                </a:cubicBezTo>
                <a:cubicBezTo>
                  <a:pt x="56" y="173"/>
                  <a:pt x="56" y="173"/>
                  <a:pt x="56" y="173"/>
                </a:cubicBezTo>
                <a:cubicBezTo>
                  <a:pt x="51" y="170"/>
                  <a:pt x="45" y="165"/>
                  <a:pt x="41" y="160"/>
                </a:cubicBezTo>
                <a:cubicBezTo>
                  <a:pt x="21" y="167"/>
                  <a:pt x="21" y="167"/>
                  <a:pt x="21" y="167"/>
                </a:cubicBezTo>
                <a:cubicBezTo>
                  <a:pt x="10" y="149"/>
                  <a:pt x="10" y="149"/>
                  <a:pt x="10" y="149"/>
                </a:cubicBezTo>
                <a:cubicBezTo>
                  <a:pt x="26" y="136"/>
                  <a:pt x="26" y="136"/>
                  <a:pt x="26" y="136"/>
                </a:cubicBezTo>
                <a:cubicBezTo>
                  <a:pt x="26" y="136"/>
                  <a:pt x="26" y="136"/>
                  <a:pt x="26" y="136"/>
                </a:cubicBezTo>
                <a:cubicBezTo>
                  <a:pt x="24" y="130"/>
                  <a:pt x="22" y="124"/>
                  <a:pt x="21" y="118"/>
                </a:cubicBezTo>
                <a:cubicBezTo>
                  <a:pt x="0" y="114"/>
                  <a:pt x="0" y="114"/>
                  <a:pt x="0" y="114"/>
                </a:cubicBezTo>
                <a:cubicBezTo>
                  <a:pt x="0" y="93"/>
                  <a:pt x="0" y="93"/>
                  <a:pt x="0" y="93"/>
                </a:cubicBezTo>
                <a:cubicBezTo>
                  <a:pt x="21" y="90"/>
                  <a:pt x="21" y="90"/>
                  <a:pt x="21" y="90"/>
                </a:cubicBezTo>
                <a:cubicBezTo>
                  <a:pt x="21" y="90"/>
                  <a:pt x="21" y="90"/>
                  <a:pt x="21" y="90"/>
                </a:cubicBezTo>
                <a:cubicBezTo>
                  <a:pt x="22" y="84"/>
                  <a:pt x="23" y="81"/>
                  <a:pt x="24" y="77"/>
                </a:cubicBezTo>
                <a:cubicBezTo>
                  <a:pt x="8" y="63"/>
                  <a:pt x="8" y="63"/>
                  <a:pt x="8" y="63"/>
                </a:cubicBezTo>
                <a:cubicBezTo>
                  <a:pt x="18" y="45"/>
                  <a:pt x="18" y="45"/>
                  <a:pt x="18" y="45"/>
                </a:cubicBezTo>
                <a:cubicBezTo>
                  <a:pt x="38" y="51"/>
                  <a:pt x="38" y="51"/>
                  <a:pt x="38" y="51"/>
                </a:cubicBezTo>
                <a:cubicBezTo>
                  <a:pt x="38" y="52"/>
                  <a:pt x="38" y="52"/>
                  <a:pt x="38" y="52"/>
                </a:cubicBezTo>
                <a:cubicBezTo>
                  <a:pt x="41" y="48"/>
                  <a:pt x="44" y="45"/>
                  <a:pt x="48" y="42"/>
                </a:cubicBezTo>
                <a:cubicBezTo>
                  <a:pt x="40" y="22"/>
                  <a:pt x="40" y="22"/>
                  <a:pt x="40" y="22"/>
                </a:cubicBezTo>
                <a:cubicBezTo>
                  <a:pt x="58" y="11"/>
                  <a:pt x="58" y="11"/>
                  <a:pt x="58" y="11"/>
                </a:cubicBezTo>
                <a:cubicBezTo>
                  <a:pt x="71" y="26"/>
                  <a:pt x="71" y="26"/>
                  <a:pt x="71" y="26"/>
                </a:cubicBezTo>
                <a:cubicBezTo>
                  <a:pt x="72" y="26"/>
                  <a:pt x="72" y="26"/>
                  <a:pt x="72" y="26"/>
                </a:cubicBezTo>
                <a:cubicBezTo>
                  <a:pt x="76" y="25"/>
                  <a:pt x="80" y="23"/>
                  <a:pt x="85" y="22"/>
                </a:cubicBezTo>
                <a:cubicBezTo>
                  <a:pt x="87" y="1"/>
                  <a:pt x="87" y="1"/>
                  <a:pt x="87" y="1"/>
                </a:cubicBezTo>
                <a:cubicBezTo>
                  <a:pt x="108" y="0"/>
                  <a:pt x="108" y="0"/>
                  <a:pt x="108" y="0"/>
                </a:cubicBezTo>
                <a:cubicBezTo>
                  <a:pt x="113" y="20"/>
                  <a:pt x="113" y="20"/>
                  <a:pt x="113" y="20"/>
                </a:cubicBezTo>
                <a:cubicBezTo>
                  <a:pt x="113" y="20"/>
                  <a:pt x="113" y="20"/>
                  <a:pt x="113" y="20"/>
                </a:cubicBezTo>
                <a:cubicBezTo>
                  <a:pt x="118" y="21"/>
                  <a:pt x="122" y="22"/>
                  <a:pt x="126" y="23"/>
                </a:cubicBezTo>
                <a:close/>
                <a:moveTo>
                  <a:pt x="104" y="34"/>
                </a:moveTo>
                <a:cubicBezTo>
                  <a:pt x="65" y="34"/>
                  <a:pt x="34" y="66"/>
                  <a:pt x="34" y="104"/>
                </a:cubicBezTo>
                <a:cubicBezTo>
                  <a:pt x="34" y="143"/>
                  <a:pt x="65" y="174"/>
                  <a:pt x="104" y="174"/>
                </a:cubicBezTo>
                <a:cubicBezTo>
                  <a:pt x="143" y="174"/>
                  <a:pt x="174" y="143"/>
                  <a:pt x="174" y="104"/>
                </a:cubicBezTo>
                <a:cubicBezTo>
                  <a:pt x="174" y="65"/>
                  <a:pt x="143" y="34"/>
                  <a:pt x="104" y="34"/>
                </a:cubicBezTo>
                <a:close/>
                <a:moveTo>
                  <a:pt x="121" y="108"/>
                </a:moveTo>
                <a:cubicBezTo>
                  <a:pt x="120" y="106"/>
                  <a:pt x="119" y="105"/>
                  <a:pt x="117" y="103"/>
                </a:cubicBezTo>
                <a:cubicBezTo>
                  <a:pt x="116" y="102"/>
                  <a:pt x="114" y="101"/>
                  <a:pt x="112" y="100"/>
                </a:cubicBezTo>
                <a:cubicBezTo>
                  <a:pt x="110" y="99"/>
                  <a:pt x="108" y="98"/>
                  <a:pt x="106" y="97"/>
                </a:cubicBezTo>
                <a:cubicBezTo>
                  <a:pt x="106" y="81"/>
                  <a:pt x="106" y="81"/>
                  <a:pt x="106" y="81"/>
                </a:cubicBezTo>
                <a:cubicBezTo>
                  <a:pt x="108" y="81"/>
                  <a:pt x="110" y="81"/>
                  <a:pt x="112" y="82"/>
                </a:cubicBezTo>
                <a:cubicBezTo>
                  <a:pt x="114" y="82"/>
                  <a:pt x="116" y="83"/>
                  <a:pt x="118" y="84"/>
                </a:cubicBezTo>
                <a:cubicBezTo>
                  <a:pt x="120" y="75"/>
                  <a:pt x="120" y="75"/>
                  <a:pt x="120" y="75"/>
                </a:cubicBezTo>
                <a:cubicBezTo>
                  <a:pt x="118" y="75"/>
                  <a:pt x="116" y="74"/>
                  <a:pt x="113" y="74"/>
                </a:cubicBezTo>
                <a:cubicBezTo>
                  <a:pt x="111" y="74"/>
                  <a:pt x="109" y="74"/>
                  <a:pt x="106" y="74"/>
                </a:cubicBezTo>
                <a:cubicBezTo>
                  <a:pt x="106" y="74"/>
                  <a:pt x="106" y="74"/>
                  <a:pt x="106" y="74"/>
                </a:cubicBezTo>
                <a:cubicBezTo>
                  <a:pt x="106" y="68"/>
                  <a:pt x="106" y="68"/>
                  <a:pt x="106" y="68"/>
                </a:cubicBezTo>
                <a:cubicBezTo>
                  <a:pt x="101" y="68"/>
                  <a:pt x="101" y="68"/>
                  <a:pt x="101" y="68"/>
                </a:cubicBezTo>
                <a:cubicBezTo>
                  <a:pt x="101" y="74"/>
                  <a:pt x="101" y="74"/>
                  <a:pt x="101" y="74"/>
                </a:cubicBezTo>
                <a:cubicBezTo>
                  <a:pt x="99" y="74"/>
                  <a:pt x="97" y="75"/>
                  <a:pt x="95" y="76"/>
                </a:cubicBezTo>
                <a:cubicBezTo>
                  <a:pt x="93" y="78"/>
                  <a:pt x="91" y="79"/>
                  <a:pt x="90" y="80"/>
                </a:cubicBezTo>
                <a:cubicBezTo>
                  <a:pt x="88" y="82"/>
                  <a:pt x="87" y="83"/>
                  <a:pt x="86" y="85"/>
                </a:cubicBezTo>
                <a:cubicBezTo>
                  <a:pt x="86" y="87"/>
                  <a:pt x="85" y="88"/>
                  <a:pt x="85" y="90"/>
                </a:cubicBezTo>
                <a:cubicBezTo>
                  <a:pt x="85" y="93"/>
                  <a:pt x="86" y="95"/>
                  <a:pt x="87" y="97"/>
                </a:cubicBezTo>
                <a:cubicBezTo>
                  <a:pt x="88" y="99"/>
                  <a:pt x="89" y="101"/>
                  <a:pt x="91" y="103"/>
                </a:cubicBezTo>
                <a:cubicBezTo>
                  <a:pt x="92" y="104"/>
                  <a:pt x="94" y="105"/>
                  <a:pt x="96" y="106"/>
                </a:cubicBezTo>
                <a:cubicBezTo>
                  <a:pt x="98" y="107"/>
                  <a:pt x="99" y="108"/>
                  <a:pt x="101" y="108"/>
                </a:cubicBezTo>
                <a:cubicBezTo>
                  <a:pt x="101" y="127"/>
                  <a:pt x="101" y="127"/>
                  <a:pt x="101" y="127"/>
                </a:cubicBezTo>
                <a:cubicBezTo>
                  <a:pt x="100" y="127"/>
                  <a:pt x="99" y="127"/>
                  <a:pt x="97" y="126"/>
                </a:cubicBezTo>
                <a:cubicBezTo>
                  <a:pt x="96" y="126"/>
                  <a:pt x="94" y="125"/>
                  <a:pt x="93" y="125"/>
                </a:cubicBezTo>
                <a:cubicBezTo>
                  <a:pt x="92" y="124"/>
                  <a:pt x="90" y="124"/>
                  <a:pt x="89" y="123"/>
                </a:cubicBezTo>
                <a:cubicBezTo>
                  <a:pt x="88" y="122"/>
                  <a:pt x="87" y="122"/>
                  <a:pt x="86" y="121"/>
                </a:cubicBezTo>
                <a:cubicBezTo>
                  <a:pt x="83" y="130"/>
                  <a:pt x="83" y="130"/>
                  <a:pt x="83" y="130"/>
                </a:cubicBezTo>
                <a:cubicBezTo>
                  <a:pt x="85" y="131"/>
                  <a:pt x="86" y="131"/>
                  <a:pt x="87" y="132"/>
                </a:cubicBezTo>
                <a:cubicBezTo>
                  <a:pt x="88" y="133"/>
                  <a:pt x="90" y="133"/>
                  <a:pt x="91" y="133"/>
                </a:cubicBezTo>
                <a:cubicBezTo>
                  <a:pt x="92" y="134"/>
                  <a:pt x="94" y="134"/>
                  <a:pt x="95" y="134"/>
                </a:cubicBezTo>
                <a:cubicBezTo>
                  <a:pt x="97" y="134"/>
                  <a:pt x="99" y="135"/>
                  <a:pt x="100" y="135"/>
                </a:cubicBezTo>
                <a:cubicBezTo>
                  <a:pt x="101" y="135"/>
                  <a:pt x="101" y="135"/>
                  <a:pt x="101" y="134"/>
                </a:cubicBezTo>
                <a:cubicBezTo>
                  <a:pt x="101" y="134"/>
                  <a:pt x="101" y="134"/>
                  <a:pt x="101" y="134"/>
                </a:cubicBezTo>
                <a:cubicBezTo>
                  <a:pt x="101" y="141"/>
                  <a:pt x="101" y="141"/>
                  <a:pt x="101" y="141"/>
                </a:cubicBezTo>
                <a:cubicBezTo>
                  <a:pt x="106" y="141"/>
                  <a:pt x="106" y="141"/>
                  <a:pt x="106" y="141"/>
                </a:cubicBezTo>
                <a:cubicBezTo>
                  <a:pt x="106" y="134"/>
                  <a:pt x="106" y="134"/>
                  <a:pt x="106" y="134"/>
                </a:cubicBezTo>
                <a:cubicBezTo>
                  <a:pt x="109" y="133"/>
                  <a:pt x="111" y="132"/>
                  <a:pt x="113" y="131"/>
                </a:cubicBezTo>
                <a:cubicBezTo>
                  <a:pt x="115" y="130"/>
                  <a:pt x="117" y="129"/>
                  <a:pt x="118" y="127"/>
                </a:cubicBezTo>
                <a:cubicBezTo>
                  <a:pt x="120" y="125"/>
                  <a:pt x="121" y="124"/>
                  <a:pt x="121" y="122"/>
                </a:cubicBezTo>
                <a:cubicBezTo>
                  <a:pt x="122" y="120"/>
                  <a:pt x="123" y="118"/>
                  <a:pt x="123" y="116"/>
                </a:cubicBezTo>
                <a:cubicBezTo>
                  <a:pt x="123" y="113"/>
                  <a:pt x="122" y="111"/>
                  <a:pt x="121" y="108"/>
                </a:cubicBezTo>
                <a:close/>
                <a:moveTo>
                  <a:pt x="96" y="84"/>
                </a:moveTo>
                <a:cubicBezTo>
                  <a:pt x="96" y="83"/>
                  <a:pt x="97" y="83"/>
                  <a:pt x="98" y="82"/>
                </a:cubicBezTo>
                <a:cubicBezTo>
                  <a:pt x="99" y="82"/>
                  <a:pt x="100" y="81"/>
                  <a:pt x="101" y="81"/>
                </a:cubicBezTo>
                <a:cubicBezTo>
                  <a:pt x="101" y="95"/>
                  <a:pt x="101" y="95"/>
                  <a:pt x="101" y="95"/>
                </a:cubicBezTo>
                <a:cubicBezTo>
                  <a:pt x="100" y="94"/>
                  <a:pt x="98" y="93"/>
                  <a:pt x="97" y="92"/>
                </a:cubicBezTo>
                <a:cubicBezTo>
                  <a:pt x="96" y="91"/>
                  <a:pt x="96" y="90"/>
                  <a:pt x="96" y="88"/>
                </a:cubicBezTo>
                <a:cubicBezTo>
                  <a:pt x="96" y="87"/>
                  <a:pt x="96" y="85"/>
                  <a:pt x="96" y="84"/>
                </a:cubicBezTo>
                <a:close/>
                <a:moveTo>
                  <a:pt x="111" y="123"/>
                </a:moveTo>
                <a:cubicBezTo>
                  <a:pt x="111" y="124"/>
                  <a:pt x="110" y="125"/>
                  <a:pt x="109" y="126"/>
                </a:cubicBezTo>
                <a:cubicBezTo>
                  <a:pt x="109" y="126"/>
                  <a:pt x="108" y="126"/>
                  <a:pt x="108" y="126"/>
                </a:cubicBezTo>
                <a:cubicBezTo>
                  <a:pt x="107" y="126"/>
                  <a:pt x="107" y="127"/>
                  <a:pt x="106" y="127"/>
                </a:cubicBezTo>
                <a:cubicBezTo>
                  <a:pt x="106" y="111"/>
                  <a:pt x="106" y="111"/>
                  <a:pt x="106" y="111"/>
                </a:cubicBezTo>
                <a:cubicBezTo>
                  <a:pt x="108" y="111"/>
                  <a:pt x="110" y="112"/>
                  <a:pt x="111" y="113"/>
                </a:cubicBezTo>
                <a:cubicBezTo>
                  <a:pt x="112" y="115"/>
                  <a:pt x="112" y="116"/>
                  <a:pt x="112" y="118"/>
                </a:cubicBezTo>
                <a:cubicBezTo>
                  <a:pt x="112" y="120"/>
                  <a:pt x="112" y="122"/>
                  <a:pt x="111" y="123"/>
                </a:cubicBezTo>
                <a:close/>
              </a:path>
            </a:pathLst>
          </a:custGeom>
          <a:solidFill>
            <a:srgbClr val="5E86A2"/>
          </a:solidFill>
          <a:ln>
            <a:noFill/>
          </a:ln>
        </p:spPr>
        <p:style>
          <a:lnRef idx="0">
            <a:scrgbClr r="0" g="0" b="0"/>
          </a:lnRef>
          <a:fillRef idx="0">
            <a:scrgbClr r="0" g="0" b="0"/>
          </a:fillRef>
          <a:effectRef idx="0">
            <a:scrgbClr r="0" g="0" b="0"/>
          </a:effectRef>
          <a:fontRef idx="minor"/>
        </p:style>
      </p:sp>
      <p:sp>
        <p:nvSpPr>
          <p:cNvPr id="551" name="CustomShape 18"/>
          <p:cNvSpPr/>
          <p:nvPr/>
        </p:nvSpPr>
        <p:spPr>
          <a:xfrm>
            <a:off x="6161040" y="3710160"/>
            <a:ext cx="307440" cy="310680"/>
          </a:xfrm>
          <a:custGeom>
            <a:avLst/>
            <a:gdLst/>
            <a:ahLst/>
            <a:cxnLst/>
            <a:rect l="l" t="t" r="r" b="b"/>
            <a:pathLst>
              <a:path w="168" h="170">
                <a:moveTo>
                  <a:pt x="135" y="85"/>
                </a:moveTo>
                <a:cubicBezTo>
                  <a:pt x="135" y="113"/>
                  <a:pt x="113" y="135"/>
                  <a:pt x="85" y="135"/>
                </a:cubicBezTo>
                <a:cubicBezTo>
                  <a:pt x="58" y="135"/>
                  <a:pt x="35" y="113"/>
                  <a:pt x="35" y="85"/>
                </a:cubicBezTo>
                <a:cubicBezTo>
                  <a:pt x="35" y="57"/>
                  <a:pt x="58" y="35"/>
                  <a:pt x="85" y="35"/>
                </a:cubicBezTo>
                <a:cubicBezTo>
                  <a:pt x="113" y="35"/>
                  <a:pt x="135" y="57"/>
                  <a:pt x="135" y="85"/>
                </a:cubicBezTo>
                <a:close/>
                <a:moveTo>
                  <a:pt x="103" y="19"/>
                </a:moveTo>
                <a:cubicBezTo>
                  <a:pt x="114" y="5"/>
                  <a:pt x="114" y="5"/>
                  <a:pt x="114" y="5"/>
                </a:cubicBezTo>
                <a:cubicBezTo>
                  <a:pt x="129" y="12"/>
                  <a:pt x="129" y="12"/>
                  <a:pt x="129" y="12"/>
                </a:cubicBezTo>
                <a:cubicBezTo>
                  <a:pt x="125" y="28"/>
                  <a:pt x="125" y="28"/>
                  <a:pt x="125" y="28"/>
                </a:cubicBezTo>
                <a:cubicBezTo>
                  <a:pt x="125" y="29"/>
                  <a:pt x="125" y="29"/>
                  <a:pt x="125" y="29"/>
                </a:cubicBezTo>
                <a:cubicBezTo>
                  <a:pt x="129" y="32"/>
                  <a:pt x="133" y="35"/>
                  <a:pt x="137" y="40"/>
                </a:cubicBezTo>
                <a:cubicBezTo>
                  <a:pt x="137" y="40"/>
                  <a:pt x="137" y="40"/>
                  <a:pt x="137" y="40"/>
                </a:cubicBezTo>
                <a:cubicBezTo>
                  <a:pt x="153" y="34"/>
                  <a:pt x="153" y="34"/>
                  <a:pt x="153" y="34"/>
                </a:cubicBezTo>
                <a:cubicBezTo>
                  <a:pt x="162" y="48"/>
                  <a:pt x="162" y="48"/>
                  <a:pt x="162" y="48"/>
                </a:cubicBezTo>
                <a:cubicBezTo>
                  <a:pt x="150" y="59"/>
                  <a:pt x="150" y="59"/>
                  <a:pt x="150" y="59"/>
                </a:cubicBezTo>
                <a:cubicBezTo>
                  <a:pt x="149" y="60"/>
                  <a:pt x="149" y="60"/>
                  <a:pt x="149" y="60"/>
                </a:cubicBezTo>
                <a:cubicBezTo>
                  <a:pt x="151" y="64"/>
                  <a:pt x="152" y="69"/>
                  <a:pt x="153" y="73"/>
                </a:cubicBezTo>
                <a:cubicBezTo>
                  <a:pt x="152" y="73"/>
                  <a:pt x="152" y="73"/>
                  <a:pt x="152" y="73"/>
                </a:cubicBezTo>
                <a:cubicBezTo>
                  <a:pt x="168" y="77"/>
                  <a:pt x="168" y="77"/>
                  <a:pt x="168" y="77"/>
                </a:cubicBezTo>
                <a:cubicBezTo>
                  <a:pt x="168" y="94"/>
                  <a:pt x="168" y="94"/>
                  <a:pt x="168" y="94"/>
                </a:cubicBezTo>
                <a:cubicBezTo>
                  <a:pt x="154" y="95"/>
                  <a:pt x="154" y="95"/>
                  <a:pt x="154" y="95"/>
                </a:cubicBezTo>
                <a:cubicBezTo>
                  <a:pt x="153" y="95"/>
                  <a:pt x="153" y="95"/>
                  <a:pt x="153" y="95"/>
                </a:cubicBezTo>
                <a:cubicBezTo>
                  <a:pt x="152" y="100"/>
                  <a:pt x="152" y="103"/>
                  <a:pt x="150" y="107"/>
                </a:cubicBezTo>
                <a:cubicBezTo>
                  <a:pt x="151" y="108"/>
                  <a:pt x="151" y="108"/>
                  <a:pt x="151" y="108"/>
                </a:cubicBezTo>
                <a:cubicBezTo>
                  <a:pt x="164" y="119"/>
                  <a:pt x="164" y="119"/>
                  <a:pt x="164" y="119"/>
                </a:cubicBezTo>
                <a:cubicBezTo>
                  <a:pt x="156" y="134"/>
                  <a:pt x="156" y="134"/>
                  <a:pt x="156" y="134"/>
                </a:cubicBezTo>
                <a:cubicBezTo>
                  <a:pt x="140" y="128"/>
                  <a:pt x="140" y="128"/>
                  <a:pt x="140" y="128"/>
                </a:cubicBezTo>
                <a:cubicBezTo>
                  <a:pt x="139" y="128"/>
                  <a:pt x="139" y="128"/>
                  <a:pt x="139" y="128"/>
                </a:cubicBezTo>
                <a:cubicBezTo>
                  <a:pt x="137" y="131"/>
                  <a:pt x="134" y="133"/>
                  <a:pt x="132" y="136"/>
                </a:cubicBezTo>
                <a:cubicBezTo>
                  <a:pt x="132" y="136"/>
                  <a:pt x="132" y="136"/>
                  <a:pt x="132" y="136"/>
                </a:cubicBezTo>
                <a:cubicBezTo>
                  <a:pt x="138" y="152"/>
                  <a:pt x="138" y="152"/>
                  <a:pt x="138" y="152"/>
                </a:cubicBezTo>
                <a:cubicBezTo>
                  <a:pt x="124" y="161"/>
                  <a:pt x="124" y="161"/>
                  <a:pt x="124" y="161"/>
                </a:cubicBezTo>
                <a:cubicBezTo>
                  <a:pt x="112" y="149"/>
                  <a:pt x="112" y="149"/>
                  <a:pt x="112" y="149"/>
                </a:cubicBezTo>
                <a:cubicBezTo>
                  <a:pt x="112" y="149"/>
                  <a:pt x="112" y="149"/>
                  <a:pt x="112" y="149"/>
                </a:cubicBezTo>
                <a:cubicBezTo>
                  <a:pt x="109" y="150"/>
                  <a:pt x="105" y="151"/>
                  <a:pt x="101" y="152"/>
                </a:cubicBezTo>
                <a:cubicBezTo>
                  <a:pt x="101" y="152"/>
                  <a:pt x="101" y="152"/>
                  <a:pt x="101" y="152"/>
                </a:cubicBezTo>
                <a:cubicBezTo>
                  <a:pt x="99" y="169"/>
                  <a:pt x="99" y="169"/>
                  <a:pt x="99" y="169"/>
                </a:cubicBezTo>
                <a:cubicBezTo>
                  <a:pt x="82" y="170"/>
                  <a:pt x="82" y="170"/>
                  <a:pt x="82" y="170"/>
                </a:cubicBezTo>
                <a:cubicBezTo>
                  <a:pt x="78" y="154"/>
                  <a:pt x="78" y="154"/>
                  <a:pt x="78" y="154"/>
                </a:cubicBezTo>
                <a:cubicBezTo>
                  <a:pt x="78" y="154"/>
                  <a:pt x="78" y="154"/>
                  <a:pt x="78" y="154"/>
                </a:cubicBezTo>
                <a:cubicBezTo>
                  <a:pt x="74" y="153"/>
                  <a:pt x="71" y="153"/>
                  <a:pt x="67" y="152"/>
                </a:cubicBezTo>
                <a:cubicBezTo>
                  <a:pt x="67" y="152"/>
                  <a:pt x="67" y="152"/>
                  <a:pt x="67" y="152"/>
                </a:cubicBezTo>
                <a:cubicBezTo>
                  <a:pt x="57" y="166"/>
                  <a:pt x="57" y="166"/>
                  <a:pt x="57" y="166"/>
                </a:cubicBezTo>
                <a:cubicBezTo>
                  <a:pt x="41" y="158"/>
                  <a:pt x="41" y="158"/>
                  <a:pt x="41" y="158"/>
                </a:cubicBezTo>
                <a:cubicBezTo>
                  <a:pt x="46" y="142"/>
                  <a:pt x="46" y="142"/>
                  <a:pt x="46" y="142"/>
                </a:cubicBezTo>
                <a:cubicBezTo>
                  <a:pt x="46" y="142"/>
                  <a:pt x="46" y="142"/>
                  <a:pt x="46" y="142"/>
                </a:cubicBezTo>
                <a:cubicBezTo>
                  <a:pt x="41" y="139"/>
                  <a:pt x="37" y="135"/>
                  <a:pt x="34" y="131"/>
                </a:cubicBezTo>
                <a:cubicBezTo>
                  <a:pt x="17" y="137"/>
                  <a:pt x="17" y="137"/>
                  <a:pt x="17" y="137"/>
                </a:cubicBezTo>
                <a:cubicBezTo>
                  <a:pt x="8" y="122"/>
                  <a:pt x="8" y="122"/>
                  <a:pt x="8" y="122"/>
                </a:cubicBezTo>
                <a:cubicBezTo>
                  <a:pt x="21" y="111"/>
                  <a:pt x="21" y="111"/>
                  <a:pt x="21" y="111"/>
                </a:cubicBezTo>
                <a:cubicBezTo>
                  <a:pt x="21" y="111"/>
                  <a:pt x="21" y="111"/>
                  <a:pt x="21" y="111"/>
                </a:cubicBezTo>
                <a:cubicBezTo>
                  <a:pt x="19" y="106"/>
                  <a:pt x="18" y="102"/>
                  <a:pt x="17" y="97"/>
                </a:cubicBezTo>
                <a:cubicBezTo>
                  <a:pt x="0" y="93"/>
                  <a:pt x="0" y="93"/>
                  <a:pt x="0" y="93"/>
                </a:cubicBezTo>
                <a:cubicBezTo>
                  <a:pt x="0" y="76"/>
                  <a:pt x="0" y="76"/>
                  <a:pt x="0" y="76"/>
                </a:cubicBezTo>
                <a:cubicBezTo>
                  <a:pt x="17" y="74"/>
                  <a:pt x="17" y="74"/>
                  <a:pt x="17" y="74"/>
                </a:cubicBezTo>
                <a:cubicBezTo>
                  <a:pt x="17" y="74"/>
                  <a:pt x="17" y="74"/>
                  <a:pt x="17" y="74"/>
                </a:cubicBezTo>
                <a:cubicBezTo>
                  <a:pt x="18" y="69"/>
                  <a:pt x="19" y="66"/>
                  <a:pt x="20" y="63"/>
                </a:cubicBezTo>
                <a:cubicBezTo>
                  <a:pt x="7" y="52"/>
                  <a:pt x="7" y="52"/>
                  <a:pt x="7" y="52"/>
                </a:cubicBezTo>
                <a:cubicBezTo>
                  <a:pt x="15" y="37"/>
                  <a:pt x="15" y="37"/>
                  <a:pt x="15" y="37"/>
                </a:cubicBezTo>
                <a:cubicBezTo>
                  <a:pt x="31" y="42"/>
                  <a:pt x="31" y="42"/>
                  <a:pt x="31" y="42"/>
                </a:cubicBezTo>
                <a:cubicBezTo>
                  <a:pt x="31" y="42"/>
                  <a:pt x="31" y="42"/>
                  <a:pt x="31" y="42"/>
                </a:cubicBezTo>
                <a:cubicBezTo>
                  <a:pt x="34" y="39"/>
                  <a:pt x="36" y="37"/>
                  <a:pt x="39" y="34"/>
                </a:cubicBezTo>
                <a:cubicBezTo>
                  <a:pt x="33" y="18"/>
                  <a:pt x="33" y="18"/>
                  <a:pt x="33" y="18"/>
                </a:cubicBezTo>
                <a:cubicBezTo>
                  <a:pt x="47" y="9"/>
                  <a:pt x="47" y="9"/>
                  <a:pt x="47" y="9"/>
                </a:cubicBezTo>
                <a:cubicBezTo>
                  <a:pt x="58" y="21"/>
                  <a:pt x="58" y="21"/>
                  <a:pt x="58" y="21"/>
                </a:cubicBezTo>
                <a:cubicBezTo>
                  <a:pt x="59" y="21"/>
                  <a:pt x="59" y="21"/>
                  <a:pt x="59" y="21"/>
                </a:cubicBezTo>
                <a:cubicBezTo>
                  <a:pt x="62" y="20"/>
                  <a:pt x="66" y="19"/>
                  <a:pt x="69" y="18"/>
                </a:cubicBezTo>
                <a:cubicBezTo>
                  <a:pt x="71" y="1"/>
                  <a:pt x="71" y="1"/>
                  <a:pt x="71" y="1"/>
                </a:cubicBezTo>
                <a:cubicBezTo>
                  <a:pt x="89" y="0"/>
                  <a:pt x="89" y="0"/>
                  <a:pt x="89" y="0"/>
                </a:cubicBezTo>
                <a:cubicBezTo>
                  <a:pt x="93" y="16"/>
                  <a:pt x="93" y="16"/>
                  <a:pt x="93" y="16"/>
                </a:cubicBezTo>
                <a:cubicBezTo>
                  <a:pt x="93" y="17"/>
                  <a:pt x="93" y="17"/>
                  <a:pt x="93" y="17"/>
                </a:cubicBezTo>
                <a:cubicBezTo>
                  <a:pt x="96" y="17"/>
                  <a:pt x="100" y="18"/>
                  <a:pt x="103" y="19"/>
                </a:cubicBezTo>
                <a:close/>
                <a:moveTo>
                  <a:pt x="85" y="28"/>
                </a:moveTo>
                <a:cubicBezTo>
                  <a:pt x="54" y="28"/>
                  <a:pt x="28" y="53"/>
                  <a:pt x="28" y="85"/>
                </a:cubicBezTo>
                <a:cubicBezTo>
                  <a:pt x="28" y="117"/>
                  <a:pt x="54" y="142"/>
                  <a:pt x="85" y="142"/>
                </a:cubicBezTo>
                <a:cubicBezTo>
                  <a:pt x="117" y="142"/>
                  <a:pt x="142" y="117"/>
                  <a:pt x="142" y="85"/>
                </a:cubicBezTo>
                <a:cubicBezTo>
                  <a:pt x="142" y="53"/>
                  <a:pt x="117" y="28"/>
                  <a:pt x="85" y="28"/>
                </a:cubicBezTo>
                <a:close/>
                <a:moveTo>
                  <a:pt x="101" y="88"/>
                </a:moveTo>
                <a:cubicBezTo>
                  <a:pt x="100" y="86"/>
                  <a:pt x="99" y="84"/>
                  <a:pt x="97" y="83"/>
                </a:cubicBezTo>
                <a:cubicBezTo>
                  <a:pt x="96" y="81"/>
                  <a:pt x="94" y="80"/>
                  <a:pt x="92" y="79"/>
                </a:cubicBezTo>
                <a:cubicBezTo>
                  <a:pt x="90" y="78"/>
                  <a:pt x="88" y="78"/>
                  <a:pt x="86" y="77"/>
                </a:cubicBezTo>
                <a:cubicBezTo>
                  <a:pt x="86" y="61"/>
                  <a:pt x="86" y="61"/>
                  <a:pt x="86" y="61"/>
                </a:cubicBezTo>
                <a:cubicBezTo>
                  <a:pt x="88" y="61"/>
                  <a:pt x="90" y="61"/>
                  <a:pt x="92" y="61"/>
                </a:cubicBezTo>
                <a:cubicBezTo>
                  <a:pt x="94" y="62"/>
                  <a:pt x="96" y="63"/>
                  <a:pt x="98" y="63"/>
                </a:cubicBezTo>
                <a:cubicBezTo>
                  <a:pt x="100" y="55"/>
                  <a:pt x="100" y="55"/>
                  <a:pt x="100" y="55"/>
                </a:cubicBezTo>
                <a:cubicBezTo>
                  <a:pt x="98" y="54"/>
                  <a:pt x="95" y="54"/>
                  <a:pt x="93" y="53"/>
                </a:cubicBezTo>
                <a:cubicBezTo>
                  <a:pt x="91" y="53"/>
                  <a:pt x="89" y="53"/>
                  <a:pt x="86" y="53"/>
                </a:cubicBezTo>
                <a:cubicBezTo>
                  <a:pt x="86" y="53"/>
                  <a:pt x="86" y="53"/>
                  <a:pt x="86" y="53"/>
                </a:cubicBezTo>
                <a:cubicBezTo>
                  <a:pt x="86" y="47"/>
                  <a:pt x="86" y="47"/>
                  <a:pt x="86" y="47"/>
                </a:cubicBezTo>
                <a:cubicBezTo>
                  <a:pt x="81" y="47"/>
                  <a:pt x="81" y="47"/>
                  <a:pt x="81" y="47"/>
                </a:cubicBezTo>
                <a:cubicBezTo>
                  <a:pt x="81" y="54"/>
                  <a:pt x="81" y="54"/>
                  <a:pt x="81" y="54"/>
                </a:cubicBezTo>
                <a:cubicBezTo>
                  <a:pt x="79" y="54"/>
                  <a:pt x="76" y="55"/>
                  <a:pt x="74" y="56"/>
                </a:cubicBezTo>
                <a:cubicBezTo>
                  <a:pt x="73" y="57"/>
                  <a:pt x="71" y="58"/>
                  <a:pt x="69" y="60"/>
                </a:cubicBezTo>
                <a:cubicBezTo>
                  <a:pt x="68" y="61"/>
                  <a:pt x="67" y="63"/>
                  <a:pt x="66" y="65"/>
                </a:cubicBezTo>
                <a:cubicBezTo>
                  <a:pt x="66" y="66"/>
                  <a:pt x="65" y="68"/>
                  <a:pt x="65" y="69"/>
                </a:cubicBezTo>
                <a:cubicBezTo>
                  <a:pt x="65" y="72"/>
                  <a:pt x="66" y="75"/>
                  <a:pt x="67" y="77"/>
                </a:cubicBezTo>
                <a:cubicBezTo>
                  <a:pt x="68" y="79"/>
                  <a:pt x="69" y="81"/>
                  <a:pt x="70" y="82"/>
                </a:cubicBezTo>
                <a:cubicBezTo>
                  <a:pt x="72" y="84"/>
                  <a:pt x="74" y="85"/>
                  <a:pt x="76" y="86"/>
                </a:cubicBezTo>
                <a:cubicBezTo>
                  <a:pt x="77" y="86"/>
                  <a:pt x="79" y="87"/>
                  <a:pt x="81" y="88"/>
                </a:cubicBezTo>
                <a:cubicBezTo>
                  <a:pt x="81" y="106"/>
                  <a:pt x="81" y="106"/>
                  <a:pt x="81" y="106"/>
                </a:cubicBezTo>
                <a:cubicBezTo>
                  <a:pt x="80" y="106"/>
                  <a:pt x="79" y="106"/>
                  <a:pt x="77" y="106"/>
                </a:cubicBezTo>
                <a:cubicBezTo>
                  <a:pt x="76" y="105"/>
                  <a:pt x="74" y="105"/>
                  <a:pt x="73" y="104"/>
                </a:cubicBezTo>
                <a:cubicBezTo>
                  <a:pt x="72" y="104"/>
                  <a:pt x="70" y="103"/>
                  <a:pt x="69" y="103"/>
                </a:cubicBezTo>
                <a:cubicBezTo>
                  <a:pt x="68" y="102"/>
                  <a:pt x="67" y="101"/>
                  <a:pt x="66" y="101"/>
                </a:cubicBezTo>
                <a:cubicBezTo>
                  <a:pt x="63" y="110"/>
                  <a:pt x="63" y="110"/>
                  <a:pt x="63" y="110"/>
                </a:cubicBezTo>
                <a:cubicBezTo>
                  <a:pt x="65" y="110"/>
                  <a:pt x="66" y="111"/>
                  <a:pt x="67" y="112"/>
                </a:cubicBezTo>
                <a:cubicBezTo>
                  <a:pt x="68" y="112"/>
                  <a:pt x="70" y="113"/>
                  <a:pt x="71" y="113"/>
                </a:cubicBezTo>
                <a:cubicBezTo>
                  <a:pt x="72" y="113"/>
                  <a:pt x="74" y="114"/>
                  <a:pt x="75" y="114"/>
                </a:cubicBezTo>
                <a:cubicBezTo>
                  <a:pt x="77" y="114"/>
                  <a:pt x="78" y="114"/>
                  <a:pt x="80" y="114"/>
                </a:cubicBezTo>
                <a:cubicBezTo>
                  <a:pt x="80" y="114"/>
                  <a:pt x="81" y="114"/>
                  <a:pt x="81" y="114"/>
                </a:cubicBezTo>
                <a:cubicBezTo>
                  <a:pt x="81" y="114"/>
                  <a:pt x="81" y="114"/>
                  <a:pt x="81" y="114"/>
                </a:cubicBezTo>
                <a:cubicBezTo>
                  <a:pt x="81" y="120"/>
                  <a:pt x="81" y="120"/>
                  <a:pt x="81" y="120"/>
                </a:cubicBezTo>
                <a:cubicBezTo>
                  <a:pt x="86" y="120"/>
                  <a:pt x="86" y="120"/>
                  <a:pt x="86" y="120"/>
                </a:cubicBezTo>
                <a:cubicBezTo>
                  <a:pt x="86" y="113"/>
                  <a:pt x="86" y="113"/>
                  <a:pt x="86" y="113"/>
                </a:cubicBezTo>
                <a:cubicBezTo>
                  <a:pt x="89" y="113"/>
                  <a:pt x="91" y="112"/>
                  <a:pt x="93" y="111"/>
                </a:cubicBezTo>
                <a:cubicBezTo>
                  <a:pt x="95" y="110"/>
                  <a:pt x="97" y="108"/>
                  <a:pt x="98" y="107"/>
                </a:cubicBezTo>
                <a:cubicBezTo>
                  <a:pt x="100" y="105"/>
                  <a:pt x="101" y="103"/>
                  <a:pt x="101" y="101"/>
                </a:cubicBezTo>
                <a:cubicBezTo>
                  <a:pt x="102" y="100"/>
                  <a:pt x="103" y="98"/>
                  <a:pt x="103" y="96"/>
                </a:cubicBezTo>
                <a:cubicBezTo>
                  <a:pt x="103" y="93"/>
                  <a:pt x="102" y="90"/>
                  <a:pt x="101" y="88"/>
                </a:cubicBezTo>
                <a:close/>
                <a:moveTo>
                  <a:pt x="76" y="64"/>
                </a:moveTo>
                <a:cubicBezTo>
                  <a:pt x="76" y="63"/>
                  <a:pt x="77" y="62"/>
                  <a:pt x="78" y="62"/>
                </a:cubicBezTo>
                <a:cubicBezTo>
                  <a:pt x="79" y="61"/>
                  <a:pt x="80" y="61"/>
                  <a:pt x="81" y="61"/>
                </a:cubicBezTo>
                <a:cubicBezTo>
                  <a:pt x="81" y="75"/>
                  <a:pt x="81" y="75"/>
                  <a:pt x="81" y="75"/>
                </a:cubicBezTo>
                <a:cubicBezTo>
                  <a:pt x="80" y="74"/>
                  <a:pt x="78" y="73"/>
                  <a:pt x="77" y="72"/>
                </a:cubicBezTo>
                <a:cubicBezTo>
                  <a:pt x="76" y="71"/>
                  <a:pt x="75" y="69"/>
                  <a:pt x="75" y="68"/>
                </a:cubicBezTo>
                <a:cubicBezTo>
                  <a:pt x="75" y="66"/>
                  <a:pt x="76" y="65"/>
                  <a:pt x="76" y="64"/>
                </a:cubicBezTo>
                <a:close/>
                <a:moveTo>
                  <a:pt x="91" y="103"/>
                </a:moveTo>
                <a:cubicBezTo>
                  <a:pt x="91" y="104"/>
                  <a:pt x="90" y="105"/>
                  <a:pt x="89" y="105"/>
                </a:cubicBezTo>
                <a:cubicBezTo>
                  <a:pt x="89" y="105"/>
                  <a:pt x="88" y="106"/>
                  <a:pt x="88" y="106"/>
                </a:cubicBezTo>
                <a:cubicBezTo>
                  <a:pt x="87" y="106"/>
                  <a:pt x="87" y="106"/>
                  <a:pt x="86" y="106"/>
                </a:cubicBezTo>
                <a:cubicBezTo>
                  <a:pt x="86" y="90"/>
                  <a:pt x="86" y="90"/>
                  <a:pt x="86" y="90"/>
                </a:cubicBezTo>
                <a:cubicBezTo>
                  <a:pt x="88" y="91"/>
                  <a:pt x="89" y="92"/>
                  <a:pt x="91" y="93"/>
                </a:cubicBezTo>
                <a:cubicBezTo>
                  <a:pt x="92" y="94"/>
                  <a:pt x="92" y="96"/>
                  <a:pt x="92" y="97"/>
                </a:cubicBezTo>
                <a:cubicBezTo>
                  <a:pt x="92" y="100"/>
                  <a:pt x="92" y="101"/>
                  <a:pt x="91" y="103"/>
                </a:cubicBezTo>
                <a:close/>
              </a:path>
            </a:pathLst>
          </a:custGeom>
          <a:solidFill>
            <a:srgbClr val="324857"/>
          </a:solidFill>
          <a:ln>
            <a:noFill/>
          </a:ln>
        </p:spPr>
        <p:style>
          <a:lnRef idx="0">
            <a:scrgbClr r="0" g="0" b="0"/>
          </a:lnRef>
          <a:fillRef idx="0">
            <a:scrgbClr r="0" g="0" b="0"/>
          </a:fillRef>
          <a:effectRef idx="0">
            <a:scrgbClr r="0" g="0" b="0"/>
          </a:effectRef>
          <a:fontRef idx="minor"/>
        </p:style>
      </p:sp>
      <p:sp>
        <p:nvSpPr>
          <p:cNvPr id="552" name="CustomShape 19"/>
          <p:cNvSpPr/>
          <p:nvPr/>
        </p:nvSpPr>
        <p:spPr>
          <a:xfrm>
            <a:off x="7116840" y="3137040"/>
            <a:ext cx="306000" cy="310680"/>
          </a:xfrm>
          <a:custGeom>
            <a:avLst/>
            <a:gdLst/>
            <a:ahLst/>
            <a:cxnLst/>
            <a:rect l="l" t="t" r="r" b="b"/>
            <a:pathLst>
              <a:path w="167" h="171">
                <a:moveTo>
                  <a:pt x="103" y="19"/>
                </a:moveTo>
                <a:cubicBezTo>
                  <a:pt x="99" y="18"/>
                  <a:pt x="96" y="17"/>
                  <a:pt x="92" y="17"/>
                </a:cubicBezTo>
                <a:cubicBezTo>
                  <a:pt x="92" y="16"/>
                  <a:pt x="92" y="16"/>
                  <a:pt x="92" y="16"/>
                </a:cubicBezTo>
                <a:cubicBezTo>
                  <a:pt x="88" y="0"/>
                  <a:pt x="88" y="0"/>
                  <a:pt x="88" y="0"/>
                </a:cubicBezTo>
                <a:cubicBezTo>
                  <a:pt x="71" y="1"/>
                  <a:pt x="71" y="1"/>
                  <a:pt x="71" y="1"/>
                </a:cubicBezTo>
                <a:cubicBezTo>
                  <a:pt x="68" y="18"/>
                  <a:pt x="68" y="18"/>
                  <a:pt x="68" y="18"/>
                </a:cubicBezTo>
                <a:cubicBezTo>
                  <a:pt x="65" y="19"/>
                  <a:pt x="61" y="20"/>
                  <a:pt x="58" y="22"/>
                </a:cubicBezTo>
                <a:cubicBezTo>
                  <a:pt x="58" y="21"/>
                  <a:pt x="58" y="21"/>
                  <a:pt x="58" y="21"/>
                </a:cubicBezTo>
                <a:cubicBezTo>
                  <a:pt x="46" y="9"/>
                  <a:pt x="46" y="9"/>
                  <a:pt x="46" y="9"/>
                </a:cubicBezTo>
                <a:cubicBezTo>
                  <a:pt x="32" y="18"/>
                  <a:pt x="32" y="18"/>
                  <a:pt x="32" y="18"/>
                </a:cubicBezTo>
                <a:cubicBezTo>
                  <a:pt x="38" y="34"/>
                  <a:pt x="38" y="34"/>
                  <a:pt x="38" y="34"/>
                </a:cubicBezTo>
                <a:cubicBezTo>
                  <a:pt x="35" y="37"/>
                  <a:pt x="33" y="39"/>
                  <a:pt x="31" y="42"/>
                </a:cubicBezTo>
                <a:cubicBezTo>
                  <a:pt x="30" y="42"/>
                  <a:pt x="30" y="42"/>
                  <a:pt x="30" y="42"/>
                </a:cubicBezTo>
                <a:cubicBezTo>
                  <a:pt x="14" y="37"/>
                  <a:pt x="14" y="37"/>
                  <a:pt x="14" y="37"/>
                </a:cubicBezTo>
                <a:cubicBezTo>
                  <a:pt x="6" y="52"/>
                  <a:pt x="6" y="52"/>
                  <a:pt x="6" y="52"/>
                </a:cubicBezTo>
                <a:cubicBezTo>
                  <a:pt x="19" y="63"/>
                  <a:pt x="19" y="63"/>
                  <a:pt x="19" y="63"/>
                </a:cubicBezTo>
                <a:cubicBezTo>
                  <a:pt x="18" y="66"/>
                  <a:pt x="17" y="69"/>
                  <a:pt x="17" y="74"/>
                </a:cubicBezTo>
                <a:cubicBezTo>
                  <a:pt x="16" y="74"/>
                  <a:pt x="16" y="74"/>
                  <a:pt x="16" y="74"/>
                </a:cubicBezTo>
                <a:cubicBezTo>
                  <a:pt x="0" y="77"/>
                  <a:pt x="0" y="77"/>
                  <a:pt x="0" y="77"/>
                </a:cubicBezTo>
                <a:cubicBezTo>
                  <a:pt x="0" y="94"/>
                  <a:pt x="0" y="94"/>
                  <a:pt x="0" y="94"/>
                </a:cubicBezTo>
                <a:cubicBezTo>
                  <a:pt x="16" y="97"/>
                  <a:pt x="16" y="97"/>
                  <a:pt x="16" y="97"/>
                </a:cubicBezTo>
                <a:cubicBezTo>
                  <a:pt x="17" y="102"/>
                  <a:pt x="19" y="107"/>
                  <a:pt x="20" y="111"/>
                </a:cubicBezTo>
                <a:cubicBezTo>
                  <a:pt x="20" y="111"/>
                  <a:pt x="20" y="111"/>
                  <a:pt x="20" y="111"/>
                </a:cubicBezTo>
                <a:cubicBezTo>
                  <a:pt x="8" y="122"/>
                  <a:pt x="8" y="122"/>
                  <a:pt x="8" y="122"/>
                </a:cubicBezTo>
                <a:cubicBezTo>
                  <a:pt x="17" y="137"/>
                  <a:pt x="17" y="137"/>
                  <a:pt x="17" y="137"/>
                </a:cubicBezTo>
                <a:cubicBezTo>
                  <a:pt x="33" y="131"/>
                  <a:pt x="33" y="131"/>
                  <a:pt x="33" y="131"/>
                </a:cubicBezTo>
                <a:cubicBezTo>
                  <a:pt x="37" y="135"/>
                  <a:pt x="41" y="139"/>
                  <a:pt x="45" y="142"/>
                </a:cubicBezTo>
                <a:cubicBezTo>
                  <a:pt x="45" y="142"/>
                  <a:pt x="45" y="142"/>
                  <a:pt x="45" y="142"/>
                </a:cubicBezTo>
                <a:cubicBezTo>
                  <a:pt x="41" y="159"/>
                  <a:pt x="41" y="159"/>
                  <a:pt x="41" y="159"/>
                </a:cubicBezTo>
                <a:cubicBezTo>
                  <a:pt x="56" y="166"/>
                  <a:pt x="56" y="166"/>
                  <a:pt x="56" y="166"/>
                </a:cubicBezTo>
                <a:cubicBezTo>
                  <a:pt x="67" y="152"/>
                  <a:pt x="67" y="152"/>
                  <a:pt x="67" y="152"/>
                </a:cubicBezTo>
                <a:cubicBezTo>
                  <a:pt x="67" y="152"/>
                  <a:pt x="67" y="152"/>
                  <a:pt x="67" y="152"/>
                </a:cubicBezTo>
                <a:cubicBezTo>
                  <a:pt x="70" y="153"/>
                  <a:pt x="74" y="154"/>
                  <a:pt x="77" y="154"/>
                </a:cubicBezTo>
                <a:cubicBezTo>
                  <a:pt x="77" y="154"/>
                  <a:pt x="77" y="154"/>
                  <a:pt x="77" y="154"/>
                </a:cubicBezTo>
                <a:cubicBezTo>
                  <a:pt x="81" y="171"/>
                  <a:pt x="81" y="171"/>
                  <a:pt x="81" y="171"/>
                </a:cubicBezTo>
                <a:cubicBezTo>
                  <a:pt x="99" y="170"/>
                  <a:pt x="99" y="170"/>
                  <a:pt x="99" y="170"/>
                </a:cubicBezTo>
                <a:cubicBezTo>
                  <a:pt x="101" y="152"/>
                  <a:pt x="101" y="152"/>
                  <a:pt x="101" y="152"/>
                </a:cubicBezTo>
                <a:cubicBezTo>
                  <a:pt x="101" y="152"/>
                  <a:pt x="101" y="152"/>
                  <a:pt x="101" y="152"/>
                </a:cubicBezTo>
                <a:cubicBezTo>
                  <a:pt x="104" y="151"/>
                  <a:pt x="108" y="150"/>
                  <a:pt x="111" y="149"/>
                </a:cubicBezTo>
                <a:cubicBezTo>
                  <a:pt x="112" y="149"/>
                  <a:pt x="112" y="149"/>
                  <a:pt x="112" y="149"/>
                </a:cubicBezTo>
                <a:cubicBezTo>
                  <a:pt x="123" y="162"/>
                  <a:pt x="123" y="162"/>
                  <a:pt x="123" y="162"/>
                </a:cubicBezTo>
                <a:cubicBezTo>
                  <a:pt x="137" y="152"/>
                  <a:pt x="137" y="152"/>
                  <a:pt x="137" y="152"/>
                </a:cubicBezTo>
                <a:cubicBezTo>
                  <a:pt x="131" y="136"/>
                  <a:pt x="131" y="136"/>
                  <a:pt x="131" y="136"/>
                </a:cubicBezTo>
                <a:cubicBezTo>
                  <a:pt x="131" y="136"/>
                  <a:pt x="131" y="136"/>
                  <a:pt x="131" y="136"/>
                </a:cubicBezTo>
                <a:cubicBezTo>
                  <a:pt x="134" y="134"/>
                  <a:pt x="136" y="131"/>
                  <a:pt x="138" y="128"/>
                </a:cubicBezTo>
                <a:cubicBezTo>
                  <a:pt x="139" y="129"/>
                  <a:pt x="139" y="129"/>
                  <a:pt x="139" y="129"/>
                </a:cubicBezTo>
                <a:cubicBezTo>
                  <a:pt x="155" y="134"/>
                  <a:pt x="155" y="134"/>
                  <a:pt x="155" y="134"/>
                </a:cubicBezTo>
                <a:cubicBezTo>
                  <a:pt x="163" y="119"/>
                  <a:pt x="163" y="119"/>
                  <a:pt x="163" y="119"/>
                </a:cubicBezTo>
                <a:cubicBezTo>
                  <a:pt x="150" y="108"/>
                  <a:pt x="150" y="108"/>
                  <a:pt x="150" y="108"/>
                </a:cubicBezTo>
                <a:cubicBezTo>
                  <a:pt x="150" y="107"/>
                  <a:pt x="150" y="107"/>
                  <a:pt x="150" y="107"/>
                </a:cubicBezTo>
                <a:cubicBezTo>
                  <a:pt x="151" y="103"/>
                  <a:pt x="152" y="100"/>
                  <a:pt x="152" y="95"/>
                </a:cubicBezTo>
                <a:cubicBezTo>
                  <a:pt x="153" y="95"/>
                  <a:pt x="153" y="95"/>
                  <a:pt x="153" y="95"/>
                </a:cubicBezTo>
                <a:cubicBezTo>
                  <a:pt x="167" y="94"/>
                  <a:pt x="167" y="94"/>
                  <a:pt x="167" y="94"/>
                </a:cubicBezTo>
                <a:cubicBezTo>
                  <a:pt x="167" y="77"/>
                  <a:pt x="167" y="77"/>
                  <a:pt x="167" y="77"/>
                </a:cubicBezTo>
                <a:cubicBezTo>
                  <a:pt x="152" y="74"/>
                  <a:pt x="152" y="74"/>
                  <a:pt x="152" y="74"/>
                </a:cubicBezTo>
                <a:cubicBezTo>
                  <a:pt x="152" y="74"/>
                  <a:pt x="152" y="74"/>
                  <a:pt x="152" y="74"/>
                </a:cubicBezTo>
                <a:cubicBezTo>
                  <a:pt x="151" y="69"/>
                  <a:pt x="150" y="64"/>
                  <a:pt x="148" y="60"/>
                </a:cubicBezTo>
                <a:cubicBezTo>
                  <a:pt x="149" y="60"/>
                  <a:pt x="149" y="60"/>
                  <a:pt x="149" y="60"/>
                </a:cubicBezTo>
                <a:cubicBezTo>
                  <a:pt x="162" y="48"/>
                  <a:pt x="162" y="48"/>
                  <a:pt x="162" y="48"/>
                </a:cubicBezTo>
                <a:cubicBezTo>
                  <a:pt x="153" y="34"/>
                  <a:pt x="153" y="34"/>
                  <a:pt x="153" y="34"/>
                </a:cubicBezTo>
                <a:cubicBezTo>
                  <a:pt x="136" y="40"/>
                  <a:pt x="136" y="40"/>
                  <a:pt x="136" y="40"/>
                </a:cubicBezTo>
                <a:cubicBezTo>
                  <a:pt x="136" y="40"/>
                  <a:pt x="136" y="40"/>
                  <a:pt x="136" y="40"/>
                </a:cubicBezTo>
                <a:cubicBezTo>
                  <a:pt x="133" y="36"/>
                  <a:pt x="128" y="32"/>
                  <a:pt x="124" y="29"/>
                </a:cubicBezTo>
                <a:cubicBezTo>
                  <a:pt x="124" y="28"/>
                  <a:pt x="124" y="28"/>
                  <a:pt x="124" y="28"/>
                </a:cubicBezTo>
                <a:cubicBezTo>
                  <a:pt x="128" y="12"/>
                  <a:pt x="128" y="12"/>
                  <a:pt x="128" y="12"/>
                </a:cubicBezTo>
                <a:cubicBezTo>
                  <a:pt x="113" y="5"/>
                  <a:pt x="113" y="5"/>
                  <a:pt x="113" y="5"/>
                </a:cubicBezTo>
                <a:cubicBezTo>
                  <a:pt x="103" y="19"/>
                  <a:pt x="103" y="19"/>
                  <a:pt x="103" y="19"/>
                </a:cubicBezTo>
                <a:close/>
                <a:moveTo>
                  <a:pt x="142" y="85"/>
                </a:moveTo>
                <a:cubicBezTo>
                  <a:pt x="142" y="117"/>
                  <a:pt x="116" y="143"/>
                  <a:pt x="84" y="143"/>
                </a:cubicBezTo>
                <a:cubicBezTo>
                  <a:pt x="53" y="143"/>
                  <a:pt x="27" y="117"/>
                  <a:pt x="27" y="85"/>
                </a:cubicBezTo>
                <a:cubicBezTo>
                  <a:pt x="27" y="54"/>
                  <a:pt x="53" y="28"/>
                  <a:pt x="84" y="28"/>
                </a:cubicBezTo>
                <a:cubicBezTo>
                  <a:pt x="116" y="28"/>
                  <a:pt x="142" y="54"/>
                  <a:pt x="142" y="85"/>
                </a:cubicBezTo>
                <a:close/>
                <a:moveTo>
                  <a:pt x="91" y="95"/>
                </a:moveTo>
                <a:cubicBezTo>
                  <a:pt x="92" y="96"/>
                  <a:pt x="93" y="97"/>
                  <a:pt x="93" y="99"/>
                </a:cubicBezTo>
                <a:cubicBezTo>
                  <a:pt x="93" y="101"/>
                  <a:pt x="93" y="103"/>
                  <a:pt x="92" y="104"/>
                </a:cubicBezTo>
                <a:cubicBezTo>
                  <a:pt x="92" y="106"/>
                  <a:pt x="91" y="107"/>
                  <a:pt x="90" y="107"/>
                </a:cubicBezTo>
                <a:cubicBezTo>
                  <a:pt x="90" y="107"/>
                  <a:pt x="89" y="107"/>
                  <a:pt x="89" y="107"/>
                </a:cubicBezTo>
                <a:cubicBezTo>
                  <a:pt x="88" y="108"/>
                  <a:pt x="87" y="108"/>
                  <a:pt x="87" y="108"/>
                </a:cubicBezTo>
                <a:cubicBezTo>
                  <a:pt x="87" y="92"/>
                  <a:pt x="87" y="92"/>
                  <a:pt x="87" y="92"/>
                </a:cubicBezTo>
                <a:cubicBezTo>
                  <a:pt x="87" y="93"/>
                  <a:pt x="90" y="94"/>
                  <a:pt x="91" y="95"/>
                </a:cubicBezTo>
                <a:close/>
                <a:moveTo>
                  <a:pt x="79" y="63"/>
                </a:moveTo>
                <a:cubicBezTo>
                  <a:pt x="80" y="63"/>
                  <a:pt x="79" y="63"/>
                  <a:pt x="83" y="62"/>
                </a:cubicBezTo>
                <a:cubicBezTo>
                  <a:pt x="83" y="76"/>
                  <a:pt x="83" y="76"/>
                  <a:pt x="83" y="76"/>
                </a:cubicBezTo>
                <a:cubicBezTo>
                  <a:pt x="79" y="76"/>
                  <a:pt x="79" y="75"/>
                  <a:pt x="78" y="74"/>
                </a:cubicBezTo>
                <a:cubicBezTo>
                  <a:pt x="77" y="72"/>
                  <a:pt x="76" y="71"/>
                  <a:pt x="76" y="69"/>
                </a:cubicBezTo>
                <a:cubicBezTo>
                  <a:pt x="76" y="68"/>
                  <a:pt x="76" y="67"/>
                  <a:pt x="77" y="66"/>
                </a:cubicBezTo>
                <a:cubicBezTo>
                  <a:pt x="77" y="65"/>
                  <a:pt x="78" y="64"/>
                  <a:pt x="79" y="63"/>
                </a:cubicBezTo>
                <a:close/>
                <a:moveTo>
                  <a:pt x="84" y="35"/>
                </a:moveTo>
                <a:cubicBezTo>
                  <a:pt x="56" y="35"/>
                  <a:pt x="34" y="58"/>
                  <a:pt x="34" y="85"/>
                </a:cubicBezTo>
                <a:cubicBezTo>
                  <a:pt x="34" y="113"/>
                  <a:pt x="56" y="135"/>
                  <a:pt x="84" y="135"/>
                </a:cubicBezTo>
                <a:cubicBezTo>
                  <a:pt x="111" y="135"/>
                  <a:pt x="134" y="113"/>
                  <a:pt x="134" y="85"/>
                </a:cubicBezTo>
                <a:cubicBezTo>
                  <a:pt x="134" y="58"/>
                  <a:pt x="111" y="35"/>
                  <a:pt x="84" y="35"/>
                </a:cubicBezTo>
                <a:close/>
                <a:moveTo>
                  <a:pt x="102" y="103"/>
                </a:moveTo>
                <a:cubicBezTo>
                  <a:pt x="101" y="105"/>
                  <a:pt x="100" y="107"/>
                  <a:pt x="99" y="108"/>
                </a:cubicBezTo>
                <a:cubicBezTo>
                  <a:pt x="97" y="110"/>
                  <a:pt x="96" y="111"/>
                  <a:pt x="94" y="112"/>
                </a:cubicBezTo>
                <a:cubicBezTo>
                  <a:pt x="92" y="114"/>
                  <a:pt x="91" y="115"/>
                  <a:pt x="87" y="115"/>
                </a:cubicBezTo>
                <a:cubicBezTo>
                  <a:pt x="87" y="122"/>
                  <a:pt x="87" y="122"/>
                  <a:pt x="87" y="122"/>
                </a:cubicBezTo>
                <a:cubicBezTo>
                  <a:pt x="83" y="122"/>
                  <a:pt x="83" y="122"/>
                  <a:pt x="83" y="122"/>
                </a:cubicBezTo>
                <a:cubicBezTo>
                  <a:pt x="83" y="116"/>
                  <a:pt x="83" y="116"/>
                  <a:pt x="83" y="116"/>
                </a:cubicBezTo>
                <a:cubicBezTo>
                  <a:pt x="83" y="116"/>
                  <a:pt x="82" y="116"/>
                  <a:pt x="82" y="116"/>
                </a:cubicBezTo>
                <a:cubicBezTo>
                  <a:pt x="82" y="116"/>
                  <a:pt x="81" y="116"/>
                  <a:pt x="81" y="116"/>
                </a:cubicBezTo>
                <a:cubicBezTo>
                  <a:pt x="79" y="116"/>
                  <a:pt x="78" y="116"/>
                  <a:pt x="76" y="115"/>
                </a:cubicBezTo>
                <a:cubicBezTo>
                  <a:pt x="74" y="115"/>
                  <a:pt x="73" y="115"/>
                  <a:pt x="72" y="115"/>
                </a:cubicBezTo>
                <a:cubicBezTo>
                  <a:pt x="70" y="114"/>
                  <a:pt x="69" y="114"/>
                  <a:pt x="68" y="113"/>
                </a:cubicBezTo>
                <a:cubicBezTo>
                  <a:pt x="66" y="113"/>
                  <a:pt x="65" y="112"/>
                  <a:pt x="64" y="111"/>
                </a:cubicBezTo>
                <a:cubicBezTo>
                  <a:pt x="67" y="103"/>
                  <a:pt x="67" y="103"/>
                  <a:pt x="67" y="103"/>
                </a:cubicBezTo>
                <a:cubicBezTo>
                  <a:pt x="68" y="103"/>
                  <a:pt x="69" y="104"/>
                  <a:pt x="70" y="104"/>
                </a:cubicBezTo>
                <a:cubicBezTo>
                  <a:pt x="71" y="105"/>
                  <a:pt x="72" y="106"/>
                  <a:pt x="74" y="106"/>
                </a:cubicBezTo>
                <a:cubicBezTo>
                  <a:pt x="75" y="107"/>
                  <a:pt x="77" y="107"/>
                  <a:pt x="78" y="107"/>
                </a:cubicBezTo>
                <a:cubicBezTo>
                  <a:pt x="80" y="108"/>
                  <a:pt x="79" y="108"/>
                  <a:pt x="83" y="108"/>
                </a:cubicBezTo>
                <a:cubicBezTo>
                  <a:pt x="83" y="90"/>
                  <a:pt x="83" y="90"/>
                  <a:pt x="83" y="90"/>
                </a:cubicBezTo>
                <a:cubicBezTo>
                  <a:pt x="79" y="89"/>
                  <a:pt x="79" y="88"/>
                  <a:pt x="77" y="87"/>
                </a:cubicBezTo>
                <a:cubicBezTo>
                  <a:pt x="75" y="86"/>
                  <a:pt x="73" y="85"/>
                  <a:pt x="71" y="84"/>
                </a:cubicBezTo>
                <a:cubicBezTo>
                  <a:pt x="70" y="82"/>
                  <a:pt x="68" y="81"/>
                  <a:pt x="68" y="79"/>
                </a:cubicBezTo>
                <a:cubicBezTo>
                  <a:pt x="67" y="77"/>
                  <a:pt x="66" y="74"/>
                  <a:pt x="66" y="71"/>
                </a:cubicBezTo>
                <a:cubicBezTo>
                  <a:pt x="66" y="70"/>
                  <a:pt x="66" y="68"/>
                  <a:pt x="67" y="66"/>
                </a:cubicBezTo>
                <a:cubicBezTo>
                  <a:pt x="68" y="65"/>
                  <a:pt x="69" y="63"/>
                  <a:pt x="70" y="62"/>
                </a:cubicBezTo>
                <a:cubicBezTo>
                  <a:pt x="72" y="60"/>
                  <a:pt x="74" y="59"/>
                  <a:pt x="76" y="58"/>
                </a:cubicBezTo>
                <a:cubicBezTo>
                  <a:pt x="78" y="57"/>
                  <a:pt x="79" y="56"/>
                  <a:pt x="83" y="55"/>
                </a:cubicBezTo>
                <a:cubicBezTo>
                  <a:pt x="83" y="50"/>
                  <a:pt x="83" y="50"/>
                  <a:pt x="83" y="50"/>
                </a:cubicBezTo>
                <a:cubicBezTo>
                  <a:pt x="87" y="50"/>
                  <a:pt x="87" y="50"/>
                  <a:pt x="87" y="50"/>
                </a:cubicBezTo>
                <a:cubicBezTo>
                  <a:pt x="87" y="54"/>
                  <a:pt x="87" y="54"/>
                  <a:pt x="87" y="54"/>
                </a:cubicBezTo>
                <a:cubicBezTo>
                  <a:pt x="87" y="54"/>
                  <a:pt x="87" y="54"/>
                  <a:pt x="87" y="54"/>
                </a:cubicBezTo>
                <a:cubicBezTo>
                  <a:pt x="89" y="54"/>
                  <a:pt x="92" y="55"/>
                  <a:pt x="94" y="55"/>
                </a:cubicBezTo>
                <a:cubicBezTo>
                  <a:pt x="96" y="55"/>
                  <a:pt x="98" y="56"/>
                  <a:pt x="101" y="56"/>
                </a:cubicBezTo>
                <a:cubicBezTo>
                  <a:pt x="99" y="65"/>
                  <a:pt x="99" y="65"/>
                  <a:pt x="99" y="65"/>
                </a:cubicBezTo>
                <a:cubicBezTo>
                  <a:pt x="97" y="64"/>
                  <a:pt x="95" y="64"/>
                  <a:pt x="93" y="63"/>
                </a:cubicBezTo>
                <a:cubicBezTo>
                  <a:pt x="91" y="63"/>
                  <a:pt x="87" y="62"/>
                  <a:pt x="87" y="62"/>
                </a:cubicBezTo>
                <a:cubicBezTo>
                  <a:pt x="87" y="79"/>
                  <a:pt x="87" y="79"/>
                  <a:pt x="87" y="79"/>
                </a:cubicBezTo>
                <a:cubicBezTo>
                  <a:pt x="87" y="79"/>
                  <a:pt x="91" y="80"/>
                  <a:pt x="93" y="81"/>
                </a:cubicBezTo>
                <a:cubicBezTo>
                  <a:pt x="95" y="82"/>
                  <a:pt x="96" y="83"/>
                  <a:pt x="98" y="84"/>
                </a:cubicBezTo>
                <a:cubicBezTo>
                  <a:pt x="99" y="86"/>
                  <a:pt x="101" y="88"/>
                  <a:pt x="102" y="90"/>
                </a:cubicBezTo>
                <a:cubicBezTo>
                  <a:pt x="103" y="92"/>
                  <a:pt x="103" y="94"/>
                  <a:pt x="103" y="98"/>
                </a:cubicBezTo>
                <a:cubicBezTo>
                  <a:pt x="103" y="99"/>
                  <a:pt x="103" y="101"/>
                  <a:pt x="102" y="103"/>
                </a:cubicBezTo>
                <a:close/>
              </a:path>
            </a:pathLst>
          </a:custGeom>
          <a:solidFill>
            <a:srgbClr val="324857"/>
          </a:solidFill>
          <a:ln>
            <a:noFill/>
          </a:ln>
        </p:spPr>
        <p:style>
          <a:lnRef idx="0">
            <a:scrgbClr r="0" g="0" b="0"/>
          </a:lnRef>
          <a:fillRef idx="0">
            <a:scrgbClr r="0" g="0" b="0"/>
          </a:fillRef>
          <a:effectRef idx="0">
            <a:scrgbClr r="0" g="0" b="0"/>
          </a:effectRef>
          <a:fontRef idx="minor"/>
        </p:style>
      </p:sp>
      <p:sp>
        <p:nvSpPr>
          <p:cNvPr id="553" name="CustomShape 20"/>
          <p:cNvSpPr/>
          <p:nvPr/>
        </p:nvSpPr>
        <p:spPr>
          <a:xfrm>
            <a:off x="5148360" y="4143240"/>
            <a:ext cx="306000" cy="310680"/>
          </a:xfrm>
          <a:custGeom>
            <a:avLst/>
            <a:gdLst/>
            <a:ahLst/>
            <a:cxnLst/>
            <a:rect l="l" t="t" r="r" b="b"/>
            <a:pathLst>
              <a:path w="167" h="171">
                <a:moveTo>
                  <a:pt x="133" y="85"/>
                </a:moveTo>
                <a:cubicBezTo>
                  <a:pt x="133" y="113"/>
                  <a:pt x="111" y="135"/>
                  <a:pt x="83" y="135"/>
                </a:cubicBezTo>
                <a:cubicBezTo>
                  <a:pt x="56" y="135"/>
                  <a:pt x="33" y="113"/>
                  <a:pt x="33" y="86"/>
                </a:cubicBezTo>
                <a:cubicBezTo>
                  <a:pt x="33" y="58"/>
                  <a:pt x="56" y="36"/>
                  <a:pt x="83" y="36"/>
                </a:cubicBezTo>
                <a:cubicBezTo>
                  <a:pt x="111" y="36"/>
                  <a:pt x="133" y="58"/>
                  <a:pt x="133" y="85"/>
                </a:cubicBezTo>
                <a:close/>
                <a:moveTo>
                  <a:pt x="103" y="19"/>
                </a:moveTo>
                <a:cubicBezTo>
                  <a:pt x="113" y="5"/>
                  <a:pt x="113" y="5"/>
                  <a:pt x="113" y="5"/>
                </a:cubicBezTo>
                <a:cubicBezTo>
                  <a:pt x="128" y="12"/>
                  <a:pt x="128" y="12"/>
                  <a:pt x="128" y="12"/>
                </a:cubicBezTo>
                <a:cubicBezTo>
                  <a:pt x="124" y="28"/>
                  <a:pt x="124" y="28"/>
                  <a:pt x="124" y="28"/>
                </a:cubicBezTo>
                <a:cubicBezTo>
                  <a:pt x="124" y="29"/>
                  <a:pt x="124" y="29"/>
                  <a:pt x="124" y="29"/>
                </a:cubicBezTo>
                <a:cubicBezTo>
                  <a:pt x="128" y="32"/>
                  <a:pt x="132" y="36"/>
                  <a:pt x="136" y="40"/>
                </a:cubicBezTo>
                <a:cubicBezTo>
                  <a:pt x="136" y="40"/>
                  <a:pt x="136" y="40"/>
                  <a:pt x="136" y="40"/>
                </a:cubicBezTo>
                <a:cubicBezTo>
                  <a:pt x="152" y="34"/>
                  <a:pt x="152" y="34"/>
                  <a:pt x="152" y="34"/>
                </a:cubicBezTo>
                <a:cubicBezTo>
                  <a:pt x="161" y="49"/>
                  <a:pt x="161" y="49"/>
                  <a:pt x="161" y="49"/>
                </a:cubicBezTo>
                <a:cubicBezTo>
                  <a:pt x="149" y="60"/>
                  <a:pt x="149" y="60"/>
                  <a:pt x="149" y="60"/>
                </a:cubicBezTo>
                <a:cubicBezTo>
                  <a:pt x="148" y="60"/>
                  <a:pt x="148" y="60"/>
                  <a:pt x="148" y="60"/>
                </a:cubicBezTo>
                <a:cubicBezTo>
                  <a:pt x="150" y="64"/>
                  <a:pt x="151" y="69"/>
                  <a:pt x="152" y="74"/>
                </a:cubicBezTo>
                <a:cubicBezTo>
                  <a:pt x="151" y="74"/>
                  <a:pt x="151" y="74"/>
                  <a:pt x="151" y="74"/>
                </a:cubicBezTo>
                <a:cubicBezTo>
                  <a:pt x="167" y="77"/>
                  <a:pt x="167" y="77"/>
                  <a:pt x="167" y="77"/>
                </a:cubicBezTo>
                <a:cubicBezTo>
                  <a:pt x="167" y="94"/>
                  <a:pt x="167" y="94"/>
                  <a:pt x="167" y="94"/>
                </a:cubicBezTo>
                <a:cubicBezTo>
                  <a:pt x="153" y="95"/>
                  <a:pt x="153" y="95"/>
                  <a:pt x="153" y="95"/>
                </a:cubicBezTo>
                <a:cubicBezTo>
                  <a:pt x="152" y="95"/>
                  <a:pt x="152" y="95"/>
                  <a:pt x="152" y="95"/>
                </a:cubicBezTo>
                <a:cubicBezTo>
                  <a:pt x="152" y="100"/>
                  <a:pt x="151" y="103"/>
                  <a:pt x="150" y="107"/>
                </a:cubicBezTo>
                <a:cubicBezTo>
                  <a:pt x="150" y="108"/>
                  <a:pt x="150" y="108"/>
                  <a:pt x="150" y="108"/>
                </a:cubicBezTo>
                <a:cubicBezTo>
                  <a:pt x="163" y="119"/>
                  <a:pt x="163" y="119"/>
                  <a:pt x="163" y="119"/>
                </a:cubicBezTo>
                <a:cubicBezTo>
                  <a:pt x="155" y="134"/>
                  <a:pt x="155" y="134"/>
                  <a:pt x="155" y="134"/>
                </a:cubicBezTo>
                <a:cubicBezTo>
                  <a:pt x="139" y="129"/>
                  <a:pt x="139" y="129"/>
                  <a:pt x="139" y="129"/>
                </a:cubicBezTo>
                <a:cubicBezTo>
                  <a:pt x="138" y="128"/>
                  <a:pt x="138" y="128"/>
                  <a:pt x="138" y="128"/>
                </a:cubicBezTo>
                <a:cubicBezTo>
                  <a:pt x="136" y="131"/>
                  <a:pt x="134" y="134"/>
                  <a:pt x="131" y="136"/>
                </a:cubicBezTo>
                <a:cubicBezTo>
                  <a:pt x="131" y="136"/>
                  <a:pt x="131" y="136"/>
                  <a:pt x="131" y="136"/>
                </a:cubicBezTo>
                <a:cubicBezTo>
                  <a:pt x="137" y="153"/>
                  <a:pt x="137" y="153"/>
                  <a:pt x="137" y="153"/>
                </a:cubicBezTo>
                <a:cubicBezTo>
                  <a:pt x="123" y="162"/>
                  <a:pt x="123" y="162"/>
                  <a:pt x="123" y="162"/>
                </a:cubicBezTo>
                <a:cubicBezTo>
                  <a:pt x="111" y="149"/>
                  <a:pt x="111" y="149"/>
                  <a:pt x="111" y="149"/>
                </a:cubicBezTo>
                <a:cubicBezTo>
                  <a:pt x="111" y="149"/>
                  <a:pt x="111" y="149"/>
                  <a:pt x="111" y="149"/>
                </a:cubicBezTo>
                <a:cubicBezTo>
                  <a:pt x="108" y="150"/>
                  <a:pt x="104" y="152"/>
                  <a:pt x="101" y="152"/>
                </a:cubicBezTo>
                <a:cubicBezTo>
                  <a:pt x="101" y="153"/>
                  <a:pt x="101" y="153"/>
                  <a:pt x="101" y="153"/>
                </a:cubicBezTo>
                <a:cubicBezTo>
                  <a:pt x="98" y="170"/>
                  <a:pt x="98" y="170"/>
                  <a:pt x="98" y="170"/>
                </a:cubicBezTo>
                <a:cubicBezTo>
                  <a:pt x="81" y="171"/>
                  <a:pt x="81" y="171"/>
                  <a:pt x="81" y="171"/>
                </a:cubicBezTo>
                <a:cubicBezTo>
                  <a:pt x="77" y="155"/>
                  <a:pt x="77" y="155"/>
                  <a:pt x="77" y="155"/>
                </a:cubicBezTo>
                <a:cubicBezTo>
                  <a:pt x="77" y="154"/>
                  <a:pt x="77" y="154"/>
                  <a:pt x="77" y="154"/>
                </a:cubicBezTo>
                <a:cubicBezTo>
                  <a:pt x="74" y="154"/>
                  <a:pt x="70" y="153"/>
                  <a:pt x="66" y="152"/>
                </a:cubicBezTo>
                <a:cubicBezTo>
                  <a:pt x="66" y="152"/>
                  <a:pt x="66" y="152"/>
                  <a:pt x="66" y="152"/>
                </a:cubicBezTo>
                <a:cubicBezTo>
                  <a:pt x="56" y="166"/>
                  <a:pt x="56" y="166"/>
                  <a:pt x="56" y="166"/>
                </a:cubicBezTo>
                <a:cubicBezTo>
                  <a:pt x="41" y="159"/>
                  <a:pt x="41" y="159"/>
                  <a:pt x="41" y="159"/>
                </a:cubicBezTo>
                <a:cubicBezTo>
                  <a:pt x="45" y="143"/>
                  <a:pt x="45" y="143"/>
                  <a:pt x="45" y="143"/>
                </a:cubicBezTo>
                <a:cubicBezTo>
                  <a:pt x="45" y="142"/>
                  <a:pt x="45" y="142"/>
                  <a:pt x="45" y="142"/>
                </a:cubicBezTo>
                <a:cubicBezTo>
                  <a:pt x="41" y="139"/>
                  <a:pt x="36" y="135"/>
                  <a:pt x="33" y="131"/>
                </a:cubicBezTo>
                <a:cubicBezTo>
                  <a:pt x="17" y="137"/>
                  <a:pt x="17" y="137"/>
                  <a:pt x="17" y="137"/>
                </a:cubicBezTo>
                <a:cubicBezTo>
                  <a:pt x="8" y="122"/>
                  <a:pt x="8" y="122"/>
                  <a:pt x="8" y="122"/>
                </a:cubicBezTo>
                <a:cubicBezTo>
                  <a:pt x="20" y="111"/>
                  <a:pt x="20" y="111"/>
                  <a:pt x="20" y="111"/>
                </a:cubicBezTo>
                <a:cubicBezTo>
                  <a:pt x="20" y="111"/>
                  <a:pt x="20" y="111"/>
                  <a:pt x="20" y="111"/>
                </a:cubicBezTo>
                <a:cubicBezTo>
                  <a:pt x="19" y="107"/>
                  <a:pt x="17" y="102"/>
                  <a:pt x="16" y="97"/>
                </a:cubicBezTo>
                <a:cubicBezTo>
                  <a:pt x="0" y="94"/>
                  <a:pt x="0" y="94"/>
                  <a:pt x="0" y="94"/>
                </a:cubicBezTo>
                <a:cubicBezTo>
                  <a:pt x="0" y="77"/>
                  <a:pt x="0" y="77"/>
                  <a:pt x="0" y="77"/>
                </a:cubicBezTo>
                <a:cubicBezTo>
                  <a:pt x="16" y="74"/>
                  <a:pt x="16" y="74"/>
                  <a:pt x="16" y="74"/>
                </a:cubicBezTo>
                <a:cubicBezTo>
                  <a:pt x="16" y="74"/>
                  <a:pt x="16" y="74"/>
                  <a:pt x="16" y="74"/>
                </a:cubicBezTo>
                <a:cubicBezTo>
                  <a:pt x="17" y="69"/>
                  <a:pt x="18" y="67"/>
                  <a:pt x="19" y="63"/>
                </a:cubicBezTo>
                <a:cubicBezTo>
                  <a:pt x="6" y="52"/>
                  <a:pt x="6" y="52"/>
                  <a:pt x="6" y="52"/>
                </a:cubicBezTo>
                <a:cubicBezTo>
                  <a:pt x="14" y="37"/>
                  <a:pt x="14" y="37"/>
                  <a:pt x="14" y="37"/>
                </a:cubicBezTo>
                <a:cubicBezTo>
                  <a:pt x="30" y="42"/>
                  <a:pt x="30" y="42"/>
                  <a:pt x="30" y="42"/>
                </a:cubicBezTo>
                <a:cubicBezTo>
                  <a:pt x="30" y="42"/>
                  <a:pt x="30" y="42"/>
                  <a:pt x="30" y="42"/>
                </a:cubicBezTo>
                <a:cubicBezTo>
                  <a:pt x="33" y="40"/>
                  <a:pt x="35" y="37"/>
                  <a:pt x="38" y="34"/>
                </a:cubicBezTo>
                <a:cubicBezTo>
                  <a:pt x="32" y="18"/>
                  <a:pt x="32" y="18"/>
                  <a:pt x="32" y="18"/>
                </a:cubicBezTo>
                <a:cubicBezTo>
                  <a:pt x="46" y="9"/>
                  <a:pt x="46" y="9"/>
                  <a:pt x="46" y="9"/>
                </a:cubicBezTo>
                <a:cubicBezTo>
                  <a:pt x="58" y="22"/>
                  <a:pt x="58" y="22"/>
                  <a:pt x="58" y="22"/>
                </a:cubicBezTo>
                <a:cubicBezTo>
                  <a:pt x="58" y="22"/>
                  <a:pt x="58" y="22"/>
                  <a:pt x="58" y="22"/>
                </a:cubicBezTo>
                <a:cubicBezTo>
                  <a:pt x="61" y="20"/>
                  <a:pt x="65" y="19"/>
                  <a:pt x="68" y="18"/>
                </a:cubicBezTo>
                <a:cubicBezTo>
                  <a:pt x="71" y="1"/>
                  <a:pt x="71" y="1"/>
                  <a:pt x="71" y="1"/>
                </a:cubicBezTo>
                <a:cubicBezTo>
                  <a:pt x="88" y="0"/>
                  <a:pt x="88" y="0"/>
                  <a:pt x="88" y="0"/>
                </a:cubicBezTo>
                <a:cubicBezTo>
                  <a:pt x="92" y="16"/>
                  <a:pt x="92" y="16"/>
                  <a:pt x="92" y="16"/>
                </a:cubicBezTo>
                <a:cubicBezTo>
                  <a:pt x="92" y="17"/>
                  <a:pt x="92" y="17"/>
                  <a:pt x="92" y="17"/>
                </a:cubicBezTo>
                <a:cubicBezTo>
                  <a:pt x="95" y="17"/>
                  <a:pt x="99" y="18"/>
                  <a:pt x="103" y="19"/>
                </a:cubicBezTo>
                <a:close/>
                <a:moveTo>
                  <a:pt x="84" y="28"/>
                </a:moveTo>
                <a:cubicBezTo>
                  <a:pt x="53" y="28"/>
                  <a:pt x="27" y="54"/>
                  <a:pt x="27" y="85"/>
                </a:cubicBezTo>
                <a:cubicBezTo>
                  <a:pt x="27" y="117"/>
                  <a:pt x="53" y="143"/>
                  <a:pt x="84" y="143"/>
                </a:cubicBezTo>
                <a:cubicBezTo>
                  <a:pt x="116" y="143"/>
                  <a:pt x="142" y="117"/>
                  <a:pt x="142" y="85"/>
                </a:cubicBezTo>
                <a:cubicBezTo>
                  <a:pt x="142" y="54"/>
                  <a:pt x="116" y="28"/>
                  <a:pt x="84" y="28"/>
                </a:cubicBezTo>
                <a:close/>
                <a:moveTo>
                  <a:pt x="102" y="90"/>
                </a:moveTo>
                <a:cubicBezTo>
                  <a:pt x="101" y="88"/>
                  <a:pt x="99" y="86"/>
                  <a:pt x="98" y="85"/>
                </a:cubicBezTo>
                <a:cubicBezTo>
                  <a:pt x="96" y="83"/>
                  <a:pt x="94" y="82"/>
                  <a:pt x="92" y="81"/>
                </a:cubicBezTo>
                <a:cubicBezTo>
                  <a:pt x="90" y="80"/>
                  <a:pt x="89" y="79"/>
                  <a:pt x="87" y="79"/>
                </a:cubicBezTo>
                <a:cubicBezTo>
                  <a:pt x="87" y="62"/>
                  <a:pt x="87" y="62"/>
                  <a:pt x="87" y="62"/>
                </a:cubicBezTo>
                <a:cubicBezTo>
                  <a:pt x="89" y="62"/>
                  <a:pt x="91" y="63"/>
                  <a:pt x="93" y="63"/>
                </a:cubicBezTo>
                <a:cubicBezTo>
                  <a:pt x="95" y="64"/>
                  <a:pt x="97" y="64"/>
                  <a:pt x="99" y="65"/>
                </a:cubicBezTo>
                <a:cubicBezTo>
                  <a:pt x="100" y="56"/>
                  <a:pt x="100" y="56"/>
                  <a:pt x="100" y="56"/>
                </a:cubicBezTo>
                <a:cubicBezTo>
                  <a:pt x="98" y="56"/>
                  <a:pt x="96" y="56"/>
                  <a:pt x="94" y="55"/>
                </a:cubicBezTo>
                <a:cubicBezTo>
                  <a:pt x="92" y="55"/>
                  <a:pt x="89" y="55"/>
                  <a:pt x="87" y="55"/>
                </a:cubicBezTo>
                <a:cubicBezTo>
                  <a:pt x="87" y="55"/>
                  <a:pt x="87" y="55"/>
                  <a:pt x="87" y="55"/>
                </a:cubicBezTo>
                <a:cubicBezTo>
                  <a:pt x="87" y="49"/>
                  <a:pt x="87" y="49"/>
                  <a:pt x="87" y="49"/>
                </a:cubicBezTo>
                <a:cubicBezTo>
                  <a:pt x="82" y="49"/>
                  <a:pt x="82" y="49"/>
                  <a:pt x="82" y="49"/>
                </a:cubicBezTo>
                <a:cubicBezTo>
                  <a:pt x="82" y="55"/>
                  <a:pt x="82" y="55"/>
                  <a:pt x="82" y="55"/>
                </a:cubicBezTo>
                <a:cubicBezTo>
                  <a:pt x="79" y="56"/>
                  <a:pt x="77" y="57"/>
                  <a:pt x="75" y="58"/>
                </a:cubicBezTo>
                <a:cubicBezTo>
                  <a:pt x="73" y="59"/>
                  <a:pt x="71" y="60"/>
                  <a:pt x="70" y="62"/>
                </a:cubicBezTo>
                <a:cubicBezTo>
                  <a:pt x="69" y="63"/>
                  <a:pt x="68" y="65"/>
                  <a:pt x="67" y="66"/>
                </a:cubicBezTo>
                <a:cubicBezTo>
                  <a:pt x="66" y="68"/>
                  <a:pt x="66" y="70"/>
                  <a:pt x="66" y="71"/>
                </a:cubicBezTo>
                <a:cubicBezTo>
                  <a:pt x="66" y="74"/>
                  <a:pt x="66" y="77"/>
                  <a:pt x="67" y="79"/>
                </a:cubicBezTo>
                <a:cubicBezTo>
                  <a:pt x="68" y="81"/>
                  <a:pt x="69" y="83"/>
                  <a:pt x="71" y="84"/>
                </a:cubicBezTo>
                <a:cubicBezTo>
                  <a:pt x="73" y="85"/>
                  <a:pt x="74" y="86"/>
                  <a:pt x="76" y="87"/>
                </a:cubicBezTo>
                <a:cubicBezTo>
                  <a:pt x="78" y="88"/>
                  <a:pt x="80" y="89"/>
                  <a:pt x="82" y="90"/>
                </a:cubicBezTo>
                <a:cubicBezTo>
                  <a:pt x="82" y="108"/>
                  <a:pt x="82" y="108"/>
                  <a:pt x="82" y="108"/>
                </a:cubicBezTo>
                <a:cubicBezTo>
                  <a:pt x="81" y="108"/>
                  <a:pt x="79" y="108"/>
                  <a:pt x="78" y="108"/>
                </a:cubicBezTo>
                <a:cubicBezTo>
                  <a:pt x="76" y="107"/>
                  <a:pt x="75" y="107"/>
                  <a:pt x="73" y="106"/>
                </a:cubicBezTo>
                <a:cubicBezTo>
                  <a:pt x="72" y="106"/>
                  <a:pt x="71" y="105"/>
                  <a:pt x="70" y="104"/>
                </a:cubicBezTo>
                <a:cubicBezTo>
                  <a:pt x="68" y="104"/>
                  <a:pt x="67" y="103"/>
                  <a:pt x="67" y="103"/>
                </a:cubicBezTo>
                <a:cubicBezTo>
                  <a:pt x="64" y="112"/>
                  <a:pt x="64" y="112"/>
                  <a:pt x="64" y="112"/>
                </a:cubicBezTo>
                <a:cubicBezTo>
                  <a:pt x="65" y="112"/>
                  <a:pt x="66" y="113"/>
                  <a:pt x="68" y="113"/>
                </a:cubicBezTo>
                <a:cubicBezTo>
                  <a:pt x="69" y="114"/>
                  <a:pt x="70" y="114"/>
                  <a:pt x="71" y="115"/>
                </a:cubicBezTo>
                <a:cubicBezTo>
                  <a:pt x="73" y="115"/>
                  <a:pt x="74" y="115"/>
                  <a:pt x="76" y="116"/>
                </a:cubicBezTo>
                <a:cubicBezTo>
                  <a:pt x="77" y="116"/>
                  <a:pt x="79" y="116"/>
                  <a:pt x="81" y="116"/>
                </a:cubicBezTo>
                <a:cubicBezTo>
                  <a:pt x="81" y="116"/>
                  <a:pt x="81" y="116"/>
                  <a:pt x="81" y="116"/>
                </a:cubicBezTo>
                <a:cubicBezTo>
                  <a:pt x="81" y="116"/>
                  <a:pt x="82" y="116"/>
                  <a:pt x="82" y="116"/>
                </a:cubicBezTo>
                <a:cubicBezTo>
                  <a:pt x="82" y="122"/>
                  <a:pt x="82" y="122"/>
                  <a:pt x="82" y="122"/>
                </a:cubicBezTo>
                <a:cubicBezTo>
                  <a:pt x="87" y="122"/>
                  <a:pt x="87" y="122"/>
                  <a:pt x="87" y="122"/>
                </a:cubicBezTo>
                <a:cubicBezTo>
                  <a:pt x="87" y="115"/>
                  <a:pt x="87" y="115"/>
                  <a:pt x="87" y="115"/>
                </a:cubicBezTo>
                <a:cubicBezTo>
                  <a:pt x="89" y="115"/>
                  <a:pt x="92" y="114"/>
                  <a:pt x="94" y="113"/>
                </a:cubicBezTo>
                <a:cubicBezTo>
                  <a:pt x="96" y="111"/>
                  <a:pt x="97" y="110"/>
                  <a:pt x="99" y="108"/>
                </a:cubicBezTo>
                <a:cubicBezTo>
                  <a:pt x="100" y="107"/>
                  <a:pt x="101" y="105"/>
                  <a:pt x="102" y="103"/>
                </a:cubicBezTo>
                <a:cubicBezTo>
                  <a:pt x="103" y="101"/>
                  <a:pt x="103" y="99"/>
                  <a:pt x="103" y="98"/>
                </a:cubicBezTo>
                <a:cubicBezTo>
                  <a:pt x="103" y="94"/>
                  <a:pt x="103" y="92"/>
                  <a:pt x="102" y="90"/>
                </a:cubicBezTo>
                <a:close/>
                <a:moveTo>
                  <a:pt x="77" y="66"/>
                </a:moveTo>
                <a:cubicBezTo>
                  <a:pt x="77" y="65"/>
                  <a:pt x="77" y="64"/>
                  <a:pt x="78" y="64"/>
                </a:cubicBezTo>
                <a:cubicBezTo>
                  <a:pt x="79" y="63"/>
                  <a:pt x="80" y="63"/>
                  <a:pt x="82" y="62"/>
                </a:cubicBezTo>
                <a:cubicBezTo>
                  <a:pt x="82" y="76"/>
                  <a:pt x="82" y="76"/>
                  <a:pt x="82" y="76"/>
                </a:cubicBezTo>
                <a:cubicBezTo>
                  <a:pt x="80" y="76"/>
                  <a:pt x="79" y="75"/>
                  <a:pt x="78" y="74"/>
                </a:cubicBezTo>
                <a:cubicBezTo>
                  <a:pt x="77" y="73"/>
                  <a:pt x="76" y="71"/>
                  <a:pt x="76" y="69"/>
                </a:cubicBezTo>
                <a:cubicBezTo>
                  <a:pt x="76" y="68"/>
                  <a:pt x="76" y="67"/>
                  <a:pt x="77" y="66"/>
                </a:cubicBezTo>
                <a:close/>
                <a:moveTo>
                  <a:pt x="92" y="104"/>
                </a:moveTo>
                <a:cubicBezTo>
                  <a:pt x="91" y="106"/>
                  <a:pt x="91" y="107"/>
                  <a:pt x="90" y="107"/>
                </a:cubicBezTo>
                <a:cubicBezTo>
                  <a:pt x="89" y="107"/>
                  <a:pt x="89" y="107"/>
                  <a:pt x="88" y="108"/>
                </a:cubicBezTo>
                <a:cubicBezTo>
                  <a:pt x="88" y="108"/>
                  <a:pt x="87" y="108"/>
                  <a:pt x="87" y="108"/>
                </a:cubicBezTo>
                <a:cubicBezTo>
                  <a:pt x="87" y="92"/>
                  <a:pt x="87" y="92"/>
                  <a:pt x="87" y="92"/>
                </a:cubicBezTo>
                <a:cubicBezTo>
                  <a:pt x="89" y="93"/>
                  <a:pt x="90" y="94"/>
                  <a:pt x="91" y="95"/>
                </a:cubicBezTo>
                <a:cubicBezTo>
                  <a:pt x="92" y="96"/>
                  <a:pt x="93" y="97"/>
                  <a:pt x="93" y="99"/>
                </a:cubicBezTo>
                <a:cubicBezTo>
                  <a:pt x="93" y="101"/>
                  <a:pt x="93" y="103"/>
                  <a:pt x="92" y="104"/>
                </a:cubicBezTo>
                <a:close/>
              </a:path>
            </a:pathLst>
          </a:custGeom>
          <a:solidFill>
            <a:srgbClr val="324857"/>
          </a:solidFill>
          <a:ln>
            <a:noFill/>
          </a:ln>
        </p:spPr>
        <p:style>
          <a:lnRef idx="0">
            <a:scrgbClr r="0" g="0" b="0"/>
          </a:lnRef>
          <a:fillRef idx="0">
            <a:scrgbClr r="0" g="0" b="0"/>
          </a:fillRef>
          <a:effectRef idx="0">
            <a:scrgbClr r="0" g="0" b="0"/>
          </a:effectRef>
          <a:fontRef idx="minor"/>
        </p:style>
      </p:sp>
      <p:sp>
        <p:nvSpPr>
          <p:cNvPr id="554" name="CustomShape 21"/>
          <p:cNvSpPr/>
          <p:nvPr/>
        </p:nvSpPr>
        <p:spPr>
          <a:xfrm>
            <a:off x="5286240" y="4362480"/>
            <a:ext cx="599760" cy="609120"/>
          </a:xfrm>
          <a:custGeom>
            <a:avLst/>
            <a:gdLst/>
            <a:ahLst/>
            <a:cxnLst/>
            <a:rect l="l" t="t" r="r" b="b"/>
            <a:pathLst>
              <a:path w="328" h="334">
                <a:moveTo>
                  <a:pt x="262" y="167"/>
                </a:moveTo>
                <a:cubicBezTo>
                  <a:pt x="262" y="221"/>
                  <a:pt x="218" y="265"/>
                  <a:pt x="164" y="265"/>
                </a:cubicBezTo>
                <a:cubicBezTo>
                  <a:pt x="110" y="265"/>
                  <a:pt x="66" y="221"/>
                  <a:pt x="66" y="167"/>
                </a:cubicBezTo>
                <a:cubicBezTo>
                  <a:pt x="66" y="113"/>
                  <a:pt x="110" y="69"/>
                  <a:pt x="164" y="69"/>
                </a:cubicBezTo>
                <a:cubicBezTo>
                  <a:pt x="218" y="69"/>
                  <a:pt x="262" y="113"/>
                  <a:pt x="262" y="167"/>
                </a:cubicBezTo>
                <a:close/>
                <a:moveTo>
                  <a:pt x="202" y="36"/>
                </a:moveTo>
                <a:cubicBezTo>
                  <a:pt x="222" y="9"/>
                  <a:pt x="222" y="9"/>
                  <a:pt x="222" y="9"/>
                </a:cubicBezTo>
                <a:cubicBezTo>
                  <a:pt x="252" y="23"/>
                  <a:pt x="252" y="23"/>
                  <a:pt x="252" y="23"/>
                </a:cubicBezTo>
                <a:cubicBezTo>
                  <a:pt x="244" y="55"/>
                  <a:pt x="244" y="55"/>
                  <a:pt x="244" y="55"/>
                </a:cubicBezTo>
                <a:cubicBezTo>
                  <a:pt x="243" y="56"/>
                  <a:pt x="243" y="56"/>
                  <a:pt x="243" y="56"/>
                </a:cubicBezTo>
                <a:cubicBezTo>
                  <a:pt x="252" y="62"/>
                  <a:pt x="260" y="70"/>
                  <a:pt x="267" y="78"/>
                </a:cubicBezTo>
                <a:cubicBezTo>
                  <a:pt x="268" y="78"/>
                  <a:pt x="268" y="78"/>
                  <a:pt x="268" y="78"/>
                </a:cubicBezTo>
                <a:cubicBezTo>
                  <a:pt x="299" y="66"/>
                  <a:pt x="299" y="66"/>
                  <a:pt x="299" y="66"/>
                </a:cubicBezTo>
                <a:cubicBezTo>
                  <a:pt x="317" y="94"/>
                  <a:pt x="317" y="94"/>
                  <a:pt x="317" y="94"/>
                </a:cubicBezTo>
                <a:cubicBezTo>
                  <a:pt x="292" y="116"/>
                  <a:pt x="292" y="116"/>
                  <a:pt x="292" y="116"/>
                </a:cubicBezTo>
                <a:cubicBezTo>
                  <a:pt x="291" y="117"/>
                  <a:pt x="291" y="117"/>
                  <a:pt x="291" y="117"/>
                </a:cubicBezTo>
                <a:cubicBezTo>
                  <a:pt x="294" y="125"/>
                  <a:pt x="296" y="135"/>
                  <a:pt x="298" y="144"/>
                </a:cubicBezTo>
                <a:cubicBezTo>
                  <a:pt x="297" y="144"/>
                  <a:pt x="297" y="144"/>
                  <a:pt x="297" y="144"/>
                </a:cubicBezTo>
                <a:cubicBezTo>
                  <a:pt x="328" y="150"/>
                  <a:pt x="328" y="150"/>
                  <a:pt x="328" y="150"/>
                </a:cubicBezTo>
                <a:cubicBezTo>
                  <a:pt x="328" y="184"/>
                  <a:pt x="328" y="184"/>
                  <a:pt x="328" y="184"/>
                </a:cubicBezTo>
                <a:cubicBezTo>
                  <a:pt x="300" y="186"/>
                  <a:pt x="300" y="186"/>
                  <a:pt x="300" y="186"/>
                </a:cubicBezTo>
                <a:cubicBezTo>
                  <a:pt x="299" y="186"/>
                  <a:pt x="299" y="186"/>
                  <a:pt x="299" y="186"/>
                </a:cubicBezTo>
                <a:cubicBezTo>
                  <a:pt x="298" y="196"/>
                  <a:pt x="296" y="202"/>
                  <a:pt x="294" y="209"/>
                </a:cubicBezTo>
                <a:cubicBezTo>
                  <a:pt x="294" y="211"/>
                  <a:pt x="294" y="211"/>
                  <a:pt x="294" y="211"/>
                </a:cubicBezTo>
                <a:cubicBezTo>
                  <a:pt x="320" y="232"/>
                  <a:pt x="320" y="232"/>
                  <a:pt x="320" y="232"/>
                </a:cubicBezTo>
                <a:cubicBezTo>
                  <a:pt x="304" y="262"/>
                  <a:pt x="304" y="262"/>
                  <a:pt x="304" y="262"/>
                </a:cubicBezTo>
                <a:cubicBezTo>
                  <a:pt x="273" y="251"/>
                  <a:pt x="273" y="251"/>
                  <a:pt x="273" y="251"/>
                </a:cubicBezTo>
                <a:cubicBezTo>
                  <a:pt x="272" y="251"/>
                  <a:pt x="272" y="251"/>
                  <a:pt x="272" y="251"/>
                </a:cubicBezTo>
                <a:cubicBezTo>
                  <a:pt x="267" y="256"/>
                  <a:pt x="262" y="262"/>
                  <a:pt x="257" y="266"/>
                </a:cubicBezTo>
                <a:cubicBezTo>
                  <a:pt x="257" y="267"/>
                  <a:pt x="257" y="267"/>
                  <a:pt x="257" y="267"/>
                </a:cubicBezTo>
                <a:cubicBezTo>
                  <a:pt x="269" y="298"/>
                  <a:pt x="269" y="298"/>
                  <a:pt x="269" y="298"/>
                </a:cubicBezTo>
                <a:cubicBezTo>
                  <a:pt x="241" y="316"/>
                  <a:pt x="241" y="316"/>
                  <a:pt x="241" y="316"/>
                </a:cubicBezTo>
                <a:cubicBezTo>
                  <a:pt x="219" y="292"/>
                  <a:pt x="219" y="292"/>
                  <a:pt x="219" y="292"/>
                </a:cubicBezTo>
                <a:cubicBezTo>
                  <a:pt x="218" y="291"/>
                  <a:pt x="218" y="291"/>
                  <a:pt x="218" y="291"/>
                </a:cubicBezTo>
                <a:cubicBezTo>
                  <a:pt x="212" y="294"/>
                  <a:pt x="205" y="296"/>
                  <a:pt x="198" y="298"/>
                </a:cubicBezTo>
                <a:cubicBezTo>
                  <a:pt x="198" y="298"/>
                  <a:pt x="198" y="298"/>
                  <a:pt x="198" y="298"/>
                </a:cubicBezTo>
                <a:cubicBezTo>
                  <a:pt x="193" y="332"/>
                  <a:pt x="193" y="332"/>
                  <a:pt x="193" y="332"/>
                </a:cubicBezTo>
                <a:cubicBezTo>
                  <a:pt x="160" y="334"/>
                  <a:pt x="160" y="334"/>
                  <a:pt x="160" y="334"/>
                </a:cubicBezTo>
                <a:cubicBezTo>
                  <a:pt x="152" y="302"/>
                  <a:pt x="152" y="302"/>
                  <a:pt x="152" y="302"/>
                </a:cubicBezTo>
                <a:cubicBezTo>
                  <a:pt x="152" y="301"/>
                  <a:pt x="152" y="301"/>
                  <a:pt x="152" y="301"/>
                </a:cubicBezTo>
                <a:cubicBezTo>
                  <a:pt x="145" y="300"/>
                  <a:pt x="138" y="299"/>
                  <a:pt x="131" y="297"/>
                </a:cubicBezTo>
                <a:cubicBezTo>
                  <a:pt x="131" y="297"/>
                  <a:pt x="131" y="297"/>
                  <a:pt x="131" y="297"/>
                </a:cubicBezTo>
                <a:cubicBezTo>
                  <a:pt x="111" y="324"/>
                  <a:pt x="111" y="324"/>
                  <a:pt x="111" y="324"/>
                </a:cubicBezTo>
                <a:cubicBezTo>
                  <a:pt x="80" y="310"/>
                  <a:pt x="80" y="310"/>
                  <a:pt x="80" y="310"/>
                </a:cubicBezTo>
                <a:cubicBezTo>
                  <a:pt x="89" y="279"/>
                  <a:pt x="89" y="279"/>
                  <a:pt x="89" y="279"/>
                </a:cubicBezTo>
                <a:cubicBezTo>
                  <a:pt x="89" y="278"/>
                  <a:pt x="89" y="278"/>
                  <a:pt x="89" y="278"/>
                </a:cubicBezTo>
                <a:cubicBezTo>
                  <a:pt x="80" y="272"/>
                  <a:pt x="72" y="264"/>
                  <a:pt x="65" y="256"/>
                </a:cubicBezTo>
                <a:cubicBezTo>
                  <a:pt x="33" y="268"/>
                  <a:pt x="33" y="268"/>
                  <a:pt x="33" y="268"/>
                </a:cubicBezTo>
                <a:cubicBezTo>
                  <a:pt x="15" y="239"/>
                  <a:pt x="15" y="239"/>
                  <a:pt x="15" y="239"/>
                </a:cubicBezTo>
                <a:cubicBezTo>
                  <a:pt x="40" y="217"/>
                  <a:pt x="40" y="217"/>
                  <a:pt x="40" y="217"/>
                </a:cubicBezTo>
                <a:cubicBezTo>
                  <a:pt x="40" y="217"/>
                  <a:pt x="40" y="217"/>
                  <a:pt x="40" y="217"/>
                </a:cubicBezTo>
                <a:cubicBezTo>
                  <a:pt x="37" y="208"/>
                  <a:pt x="34" y="199"/>
                  <a:pt x="33" y="190"/>
                </a:cubicBezTo>
                <a:cubicBezTo>
                  <a:pt x="0" y="183"/>
                  <a:pt x="0" y="183"/>
                  <a:pt x="0" y="183"/>
                </a:cubicBezTo>
                <a:cubicBezTo>
                  <a:pt x="0" y="150"/>
                  <a:pt x="0" y="150"/>
                  <a:pt x="0" y="150"/>
                </a:cubicBezTo>
                <a:cubicBezTo>
                  <a:pt x="32" y="144"/>
                  <a:pt x="32" y="144"/>
                  <a:pt x="32" y="144"/>
                </a:cubicBezTo>
                <a:cubicBezTo>
                  <a:pt x="33" y="144"/>
                  <a:pt x="33" y="144"/>
                  <a:pt x="33" y="144"/>
                </a:cubicBezTo>
                <a:cubicBezTo>
                  <a:pt x="34" y="135"/>
                  <a:pt x="36" y="130"/>
                  <a:pt x="38" y="123"/>
                </a:cubicBezTo>
                <a:cubicBezTo>
                  <a:pt x="12" y="101"/>
                  <a:pt x="12" y="101"/>
                  <a:pt x="12" y="101"/>
                </a:cubicBezTo>
                <a:cubicBezTo>
                  <a:pt x="29" y="72"/>
                  <a:pt x="29" y="72"/>
                  <a:pt x="29" y="72"/>
                </a:cubicBezTo>
                <a:cubicBezTo>
                  <a:pt x="60" y="82"/>
                  <a:pt x="60" y="82"/>
                  <a:pt x="60" y="82"/>
                </a:cubicBezTo>
                <a:cubicBezTo>
                  <a:pt x="60" y="83"/>
                  <a:pt x="60" y="83"/>
                  <a:pt x="60" y="83"/>
                </a:cubicBezTo>
                <a:cubicBezTo>
                  <a:pt x="65" y="77"/>
                  <a:pt x="70" y="72"/>
                  <a:pt x="75" y="67"/>
                </a:cubicBezTo>
                <a:cubicBezTo>
                  <a:pt x="63" y="35"/>
                  <a:pt x="63" y="35"/>
                  <a:pt x="63" y="35"/>
                </a:cubicBezTo>
                <a:cubicBezTo>
                  <a:pt x="91" y="17"/>
                  <a:pt x="91" y="17"/>
                  <a:pt x="91" y="17"/>
                </a:cubicBezTo>
                <a:cubicBezTo>
                  <a:pt x="113" y="42"/>
                  <a:pt x="113" y="42"/>
                  <a:pt x="113" y="42"/>
                </a:cubicBezTo>
                <a:cubicBezTo>
                  <a:pt x="114" y="42"/>
                  <a:pt x="114" y="42"/>
                  <a:pt x="114" y="42"/>
                </a:cubicBezTo>
                <a:cubicBezTo>
                  <a:pt x="120" y="39"/>
                  <a:pt x="127" y="37"/>
                  <a:pt x="135" y="35"/>
                </a:cubicBezTo>
                <a:cubicBezTo>
                  <a:pt x="139" y="2"/>
                  <a:pt x="139" y="2"/>
                  <a:pt x="139" y="2"/>
                </a:cubicBezTo>
                <a:cubicBezTo>
                  <a:pt x="173" y="0"/>
                  <a:pt x="173" y="0"/>
                  <a:pt x="173" y="0"/>
                </a:cubicBezTo>
                <a:cubicBezTo>
                  <a:pt x="180" y="32"/>
                  <a:pt x="180" y="32"/>
                  <a:pt x="180" y="32"/>
                </a:cubicBezTo>
                <a:cubicBezTo>
                  <a:pt x="180" y="32"/>
                  <a:pt x="180" y="32"/>
                  <a:pt x="180" y="32"/>
                </a:cubicBezTo>
                <a:cubicBezTo>
                  <a:pt x="188" y="33"/>
                  <a:pt x="195" y="35"/>
                  <a:pt x="202" y="37"/>
                </a:cubicBezTo>
                <a:lnTo>
                  <a:pt x="202" y="36"/>
                </a:lnTo>
                <a:close/>
                <a:moveTo>
                  <a:pt x="166" y="55"/>
                </a:moveTo>
                <a:cubicBezTo>
                  <a:pt x="104" y="55"/>
                  <a:pt x="54" y="105"/>
                  <a:pt x="54" y="167"/>
                </a:cubicBezTo>
                <a:cubicBezTo>
                  <a:pt x="54" y="229"/>
                  <a:pt x="104" y="279"/>
                  <a:pt x="166" y="279"/>
                </a:cubicBezTo>
                <a:cubicBezTo>
                  <a:pt x="228" y="279"/>
                  <a:pt x="278" y="229"/>
                  <a:pt x="278" y="167"/>
                </a:cubicBezTo>
                <a:cubicBezTo>
                  <a:pt x="278" y="105"/>
                  <a:pt x="228" y="55"/>
                  <a:pt x="166" y="55"/>
                </a:cubicBezTo>
                <a:close/>
                <a:moveTo>
                  <a:pt x="182" y="171"/>
                </a:moveTo>
                <a:cubicBezTo>
                  <a:pt x="181" y="169"/>
                  <a:pt x="180" y="167"/>
                  <a:pt x="178" y="166"/>
                </a:cubicBezTo>
                <a:cubicBezTo>
                  <a:pt x="177" y="164"/>
                  <a:pt x="175" y="163"/>
                  <a:pt x="173" y="162"/>
                </a:cubicBezTo>
                <a:cubicBezTo>
                  <a:pt x="171" y="162"/>
                  <a:pt x="169" y="161"/>
                  <a:pt x="167" y="160"/>
                </a:cubicBezTo>
                <a:cubicBezTo>
                  <a:pt x="167" y="144"/>
                  <a:pt x="167" y="144"/>
                  <a:pt x="167" y="144"/>
                </a:cubicBezTo>
                <a:cubicBezTo>
                  <a:pt x="169" y="144"/>
                  <a:pt x="171" y="144"/>
                  <a:pt x="173" y="145"/>
                </a:cubicBezTo>
                <a:cubicBezTo>
                  <a:pt x="175" y="145"/>
                  <a:pt x="177" y="146"/>
                  <a:pt x="179" y="146"/>
                </a:cubicBezTo>
                <a:cubicBezTo>
                  <a:pt x="181" y="138"/>
                  <a:pt x="181" y="138"/>
                  <a:pt x="181" y="138"/>
                </a:cubicBezTo>
                <a:cubicBezTo>
                  <a:pt x="179" y="137"/>
                  <a:pt x="177" y="137"/>
                  <a:pt x="174" y="137"/>
                </a:cubicBezTo>
                <a:cubicBezTo>
                  <a:pt x="172" y="136"/>
                  <a:pt x="170" y="136"/>
                  <a:pt x="167" y="136"/>
                </a:cubicBezTo>
                <a:cubicBezTo>
                  <a:pt x="167" y="136"/>
                  <a:pt x="167" y="136"/>
                  <a:pt x="167" y="136"/>
                </a:cubicBezTo>
                <a:cubicBezTo>
                  <a:pt x="167" y="130"/>
                  <a:pt x="167" y="130"/>
                  <a:pt x="167" y="130"/>
                </a:cubicBezTo>
                <a:cubicBezTo>
                  <a:pt x="162" y="130"/>
                  <a:pt x="162" y="130"/>
                  <a:pt x="162" y="130"/>
                </a:cubicBezTo>
                <a:cubicBezTo>
                  <a:pt x="162" y="137"/>
                  <a:pt x="162" y="137"/>
                  <a:pt x="162" y="137"/>
                </a:cubicBezTo>
                <a:cubicBezTo>
                  <a:pt x="160" y="137"/>
                  <a:pt x="158" y="138"/>
                  <a:pt x="156" y="139"/>
                </a:cubicBezTo>
                <a:cubicBezTo>
                  <a:pt x="154" y="140"/>
                  <a:pt x="152" y="142"/>
                  <a:pt x="151" y="143"/>
                </a:cubicBezTo>
                <a:cubicBezTo>
                  <a:pt x="149" y="145"/>
                  <a:pt x="148" y="146"/>
                  <a:pt x="148" y="148"/>
                </a:cubicBezTo>
                <a:cubicBezTo>
                  <a:pt x="147" y="149"/>
                  <a:pt x="146" y="151"/>
                  <a:pt x="146" y="152"/>
                </a:cubicBezTo>
                <a:cubicBezTo>
                  <a:pt x="146" y="156"/>
                  <a:pt x="147" y="158"/>
                  <a:pt x="148" y="160"/>
                </a:cubicBezTo>
                <a:cubicBezTo>
                  <a:pt x="149" y="162"/>
                  <a:pt x="150" y="164"/>
                  <a:pt x="152" y="165"/>
                </a:cubicBezTo>
                <a:cubicBezTo>
                  <a:pt x="153" y="167"/>
                  <a:pt x="155" y="168"/>
                  <a:pt x="157" y="169"/>
                </a:cubicBezTo>
                <a:cubicBezTo>
                  <a:pt x="159" y="170"/>
                  <a:pt x="161" y="170"/>
                  <a:pt x="162" y="171"/>
                </a:cubicBezTo>
                <a:cubicBezTo>
                  <a:pt x="162" y="190"/>
                  <a:pt x="162" y="190"/>
                  <a:pt x="162" y="190"/>
                </a:cubicBezTo>
                <a:cubicBezTo>
                  <a:pt x="161" y="190"/>
                  <a:pt x="160" y="189"/>
                  <a:pt x="158" y="189"/>
                </a:cubicBezTo>
                <a:cubicBezTo>
                  <a:pt x="157" y="188"/>
                  <a:pt x="155" y="188"/>
                  <a:pt x="154" y="187"/>
                </a:cubicBezTo>
                <a:cubicBezTo>
                  <a:pt x="153" y="187"/>
                  <a:pt x="151" y="186"/>
                  <a:pt x="150" y="186"/>
                </a:cubicBezTo>
                <a:cubicBezTo>
                  <a:pt x="149" y="185"/>
                  <a:pt x="148" y="185"/>
                  <a:pt x="147" y="184"/>
                </a:cubicBezTo>
                <a:cubicBezTo>
                  <a:pt x="144" y="193"/>
                  <a:pt x="144" y="193"/>
                  <a:pt x="144" y="193"/>
                </a:cubicBezTo>
                <a:cubicBezTo>
                  <a:pt x="146" y="194"/>
                  <a:pt x="147" y="194"/>
                  <a:pt x="148" y="195"/>
                </a:cubicBezTo>
                <a:cubicBezTo>
                  <a:pt x="149" y="195"/>
                  <a:pt x="151" y="196"/>
                  <a:pt x="152" y="196"/>
                </a:cubicBezTo>
                <a:cubicBezTo>
                  <a:pt x="153" y="196"/>
                  <a:pt x="155" y="197"/>
                  <a:pt x="156" y="197"/>
                </a:cubicBezTo>
                <a:cubicBezTo>
                  <a:pt x="158" y="197"/>
                  <a:pt x="160" y="197"/>
                  <a:pt x="161" y="197"/>
                </a:cubicBezTo>
                <a:cubicBezTo>
                  <a:pt x="162" y="197"/>
                  <a:pt x="162" y="197"/>
                  <a:pt x="162" y="197"/>
                </a:cubicBezTo>
                <a:cubicBezTo>
                  <a:pt x="162" y="197"/>
                  <a:pt x="162" y="197"/>
                  <a:pt x="162" y="197"/>
                </a:cubicBezTo>
                <a:cubicBezTo>
                  <a:pt x="162" y="203"/>
                  <a:pt x="162" y="203"/>
                  <a:pt x="162" y="203"/>
                </a:cubicBezTo>
                <a:cubicBezTo>
                  <a:pt x="167" y="203"/>
                  <a:pt x="167" y="203"/>
                  <a:pt x="167" y="203"/>
                </a:cubicBezTo>
                <a:cubicBezTo>
                  <a:pt x="167" y="197"/>
                  <a:pt x="167" y="197"/>
                  <a:pt x="167" y="197"/>
                </a:cubicBezTo>
                <a:cubicBezTo>
                  <a:pt x="170" y="196"/>
                  <a:pt x="172" y="195"/>
                  <a:pt x="174" y="194"/>
                </a:cubicBezTo>
                <a:cubicBezTo>
                  <a:pt x="176" y="193"/>
                  <a:pt x="178" y="191"/>
                  <a:pt x="179" y="190"/>
                </a:cubicBezTo>
                <a:cubicBezTo>
                  <a:pt x="181" y="188"/>
                  <a:pt x="182" y="186"/>
                  <a:pt x="183" y="184"/>
                </a:cubicBezTo>
                <a:cubicBezTo>
                  <a:pt x="183" y="183"/>
                  <a:pt x="184" y="181"/>
                  <a:pt x="184" y="179"/>
                </a:cubicBezTo>
                <a:cubicBezTo>
                  <a:pt x="184" y="176"/>
                  <a:pt x="183" y="173"/>
                  <a:pt x="182" y="171"/>
                </a:cubicBezTo>
                <a:close/>
                <a:moveTo>
                  <a:pt x="157" y="147"/>
                </a:moveTo>
                <a:cubicBezTo>
                  <a:pt x="157" y="146"/>
                  <a:pt x="158" y="145"/>
                  <a:pt x="159" y="145"/>
                </a:cubicBezTo>
                <a:cubicBezTo>
                  <a:pt x="160" y="144"/>
                  <a:pt x="161" y="144"/>
                  <a:pt x="162" y="144"/>
                </a:cubicBezTo>
                <a:cubicBezTo>
                  <a:pt x="162" y="158"/>
                  <a:pt x="162" y="158"/>
                  <a:pt x="162" y="158"/>
                </a:cubicBezTo>
                <a:cubicBezTo>
                  <a:pt x="161" y="157"/>
                  <a:pt x="159" y="156"/>
                  <a:pt x="158" y="155"/>
                </a:cubicBezTo>
                <a:cubicBezTo>
                  <a:pt x="157" y="154"/>
                  <a:pt x="157" y="152"/>
                  <a:pt x="157" y="151"/>
                </a:cubicBezTo>
                <a:cubicBezTo>
                  <a:pt x="157" y="149"/>
                  <a:pt x="157" y="148"/>
                  <a:pt x="157" y="147"/>
                </a:cubicBezTo>
                <a:close/>
                <a:moveTo>
                  <a:pt x="173" y="186"/>
                </a:moveTo>
                <a:cubicBezTo>
                  <a:pt x="172" y="187"/>
                  <a:pt x="171" y="188"/>
                  <a:pt x="170" y="188"/>
                </a:cubicBezTo>
                <a:cubicBezTo>
                  <a:pt x="170" y="189"/>
                  <a:pt x="170" y="189"/>
                  <a:pt x="169" y="189"/>
                </a:cubicBezTo>
                <a:cubicBezTo>
                  <a:pt x="169" y="189"/>
                  <a:pt x="168" y="189"/>
                  <a:pt x="167" y="189"/>
                </a:cubicBezTo>
                <a:cubicBezTo>
                  <a:pt x="167" y="173"/>
                  <a:pt x="167" y="173"/>
                  <a:pt x="167" y="173"/>
                </a:cubicBezTo>
                <a:cubicBezTo>
                  <a:pt x="169" y="174"/>
                  <a:pt x="171" y="175"/>
                  <a:pt x="172" y="176"/>
                </a:cubicBezTo>
                <a:cubicBezTo>
                  <a:pt x="173" y="177"/>
                  <a:pt x="173" y="179"/>
                  <a:pt x="173" y="181"/>
                </a:cubicBezTo>
                <a:cubicBezTo>
                  <a:pt x="173" y="183"/>
                  <a:pt x="173" y="185"/>
                  <a:pt x="173" y="186"/>
                </a:cubicBezTo>
                <a:close/>
              </a:path>
            </a:pathLst>
          </a:custGeom>
          <a:solidFill>
            <a:srgbClr val="5E86A2"/>
          </a:solidFill>
          <a:ln>
            <a:noFill/>
          </a:ln>
        </p:spPr>
        <p:style>
          <a:lnRef idx="0">
            <a:scrgbClr r="0" g="0" b="0"/>
          </a:lnRef>
          <a:fillRef idx="0">
            <a:scrgbClr r="0" g="0" b="0"/>
          </a:fillRef>
          <a:effectRef idx="0">
            <a:scrgbClr r="0" g="0" b="0"/>
          </a:effectRef>
          <a:fontRef idx="minor"/>
        </p:style>
      </p:sp>
      <p:sp>
        <p:nvSpPr>
          <p:cNvPr id="555" name="CustomShape 22"/>
          <p:cNvSpPr/>
          <p:nvPr/>
        </p:nvSpPr>
        <p:spPr>
          <a:xfrm>
            <a:off x="5911920" y="4702320"/>
            <a:ext cx="304560" cy="310680"/>
          </a:xfrm>
          <a:custGeom>
            <a:avLst/>
            <a:gdLst/>
            <a:ahLst/>
            <a:cxnLst/>
            <a:rect l="l" t="t" r="r" b="b"/>
            <a:pathLst>
              <a:path w="167" h="171">
                <a:moveTo>
                  <a:pt x="133" y="85"/>
                </a:moveTo>
                <a:cubicBezTo>
                  <a:pt x="133" y="113"/>
                  <a:pt x="111" y="135"/>
                  <a:pt x="83" y="135"/>
                </a:cubicBezTo>
                <a:cubicBezTo>
                  <a:pt x="56" y="135"/>
                  <a:pt x="33" y="113"/>
                  <a:pt x="33" y="85"/>
                </a:cubicBezTo>
                <a:cubicBezTo>
                  <a:pt x="33" y="58"/>
                  <a:pt x="56" y="35"/>
                  <a:pt x="83" y="35"/>
                </a:cubicBezTo>
                <a:cubicBezTo>
                  <a:pt x="111" y="35"/>
                  <a:pt x="133" y="58"/>
                  <a:pt x="133" y="85"/>
                </a:cubicBezTo>
                <a:close/>
                <a:moveTo>
                  <a:pt x="103" y="19"/>
                </a:moveTo>
                <a:cubicBezTo>
                  <a:pt x="113" y="5"/>
                  <a:pt x="113" y="5"/>
                  <a:pt x="113" y="5"/>
                </a:cubicBezTo>
                <a:cubicBezTo>
                  <a:pt x="128" y="12"/>
                  <a:pt x="128" y="12"/>
                  <a:pt x="128" y="12"/>
                </a:cubicBezTo>
                <a:cubicBezTo>
                  <a:pt x="124" y="28"/>
                  <a:pt x="124" y="28"/>
                  <a:pt x="124" y="28"/>
                </a:cubicBezTo>
                <a:cubicBezTo>
                  <a:pt x="124" y="29"/>
                  <a:pt x="124" y="29"/>
                  <a:pt x="124" y="29"/>
                </a:cubicBezTo>
                <a:cubicBezTo>
                  <a:pt x="128" y="32"/>
                  <a:pt x="133" y="36"/>
                  <a:pt x="136" y="40"/>
                </a:cubicBezTo>
                <a:cubicBezTo>
                  <a:pt x="136" y="40"/>
                  <a:pt x="136" y="40"/>
                  <a:pt x="136" y="40"/>
                </a:cubicBezTo>
                <a:cubicBezTo>
                  <a:pt x="152" y="34"/>
                  <a:pt x="152" y="34"/>
                  <a:pt x="152" y="34"/>
                </a:cubicBezTo>
                <a:cubicBezTo>
                  <a:pt x="161" y="48"/>
                  <a:pt x="161" y="48"/>
                  <a:pt x="161" y="48"/>
                </a:cubicBezTo>
                <a:cubicBezTo>
                  <a:pt x="149" y="59"/>
                  <a:pt x="149" y="59"/>
                  <a:pt x="149" y="59"/>
                </a:cubicBezTo>
                <a:cubicBezTo>
                  <a:pt x="148" y="60"/>
                  <a:pt x="148" y="60"/>
                  <a:pt x="148" y="60"/>
                </a:cubicBezTo>
                <a:cubicBezTo>
                  <a:pt x="150" y="64"/>
                  <a:pt x="151" y="69"/>
                  <a:pt x="152" y="74"/>
                </a:cubicBezTo>
                <a:cubicBezTo>
                  <a:pt x="151" y="74"/>
                  <a:pt x="151" y="74"/>
                  <a:pt x="151" y="74"/>
                </a:cubicBezTo>
                <a:cubicBezTo>
                  <a:pt x="167" y="77"/>
                  <a:pt x="167" y="77"/>
                  <a:pt x="167" y="77"/>
                </a:cubicBezTo>
                <a:cubicBezTo>
                  <a:pt x="167" y="94"/>
                  <a:pt x="167" y="94"/>
                  <a:pt x="167" y="94"/>
                </a:cubicBezTo>
                <a:cubicBezTo>
                  <a:pt x="153" y="95"/>
                  <a:pt x="153" y="95"/>
                  <a:pt x="153" y="95"/>
                </a:cubicBezTo>
                <a:cubicBezTo>
                  <a:pt x="152" y="95"/>
                  <a:pt x="152" y="95"/>
                  <a:pt x="152" y="95"/>
                </a:cubicBezTo>
                <a:cubicBezTo>
                  <a:pt x="152" y="100"/>
                  <a:pt x="151" y="103"/>
                  <a:pt x="150" y="107"/>
                </a:cubicBezTo>
                <a:cubicBezTo>
                  <a:pt x="150" y="108"/>
                  <a:pt x="150" y="108"/>
                  <a:pt x="150" y="108"/>
                </a:cubicBezTo>
                <a:cubicBezTo>
                  <a:pt x="163" y="119"/>
                  <a:pt x="163" y="119"/>
                  <a:pt x="163" y="119"/>
                </a:cubicBezTo>
                <a:cubicBezTo>
                  <a:pt x="155" y="134"/>
                  <a:pt x="155" y="134"/>
                  <a:pt x="155" y="134"/>
                </a:cubicBezTo>
                <a:cubicBezTo>
                  <a:pt x="139" y="128"/>
                  <a:pt x="139" y="128"/>
                  <a:pt x="139" y="128"/>
                </a:cubicBezTo>
                <a:cubicBezTo>
                  <a:pt x="138" y="128"/>
                  <a:pt x="138" y="128"/>
                  <a:pt x="138" y="128"/>
                </a:cubicBezTo>
                <a:cubicBezTo>
                  <a:pt x="136" y="131"/>
                  <a:pt x="134" y="134"/>
                  <a:pt x="131" y="136"/>
                </a:cubicBezTo>
                <a:cubicBezTo>
                  <a:pt x="131" y="136"/>
                  <a:pt x="131" y="136"/>
                  <a:pt x="131" y="136"/>
                </a:cubicBezTo>
                <a:cubicBezTo>
                  <a:pt x="137" y="152"/>
                  <a:pt x="137" y="152"/>
                  <a:pt x="137" y="152"/>
                </a:cubicBezTo>
                <a:cubicBezTo>
                  <a:pt x="123" y="162"/>
                  <a:pt x="123" y="162"/>
                  <a:pt x="123" y="162"/>
                </a:cubicBezTo>
                <a:cubicBezTo>
                  <a:pt x="111" y="149"/>
                  <a:pt x="111" y="149"/>
                  <a:pt x="111" y="149"/>
                </a:cubicBezTo>
                <a:cubicBezTo>
                  <a:pt x="111" y="149"/>
                  <a:pt x="111" y="149"/>
                  <a:pt x="111" y="149"/>
                </a:cubicBezTo>
                <a:cubicBezTo>
                  <a:pt x="108" y="150"/>
                  <a:pt x="104" y="151"/>
                  <a:pt x="101" y="152"/>
                </a:cubicBezTo>
                <a:cubicBezTo>
                  <a:pt x="101" y="152"/>
                  <a:pt x="101" y="152"/>
                  <a:pt x="101" y="152"/>
                </a:cubicBezTo>
                <a:cubicBezTo>
                  <a:pt x="98" y="169"/>
                  <a:pt x="98" y="169"/>
                  <a:pt x="98" y="169"/>
                </a:cubicBezTo>
                <a:cubicBezTo>
                  <a:pt x="81" y="171"/>
                  <a:pt x="81" y="171"/>
                  <a:pt x="81" y="171"/>
                </a:cubicBezTo>
                <a:cubicBezTo>
                  <a:pt x="77" y="154"/>
                  <a:pt x="77" y="154"/>
                  <a:pt x="77" y="154"/>
                </a:cubicBezTo>
                <a:cubicBezTo>
                  <a:pt x="77" y="154"/>
                  <a:pt x="77" y="154"/>
                  <a:pt x="77" y="154"/>
                </a:cubicBezTo>
                <a:cubicBezTo>
                  <a:pt x="74" y="153"/>
                  <a:pt x="70" y="153"/>
                  <a:pt x="66" y="152"/>
                </a:cubicBezTo>
                <a:cubicBezTo>
                  <a:pt x="66" y="152"/>
                  <a:pt x="66" y="152"/>
                  <a:pt x="66" y="152"/>
                </a:cubicBezTo>
                <a:cubicBezTo>
                  <a:pt x="56" y="166"/>
                  <a:pt x="56" y="166"/>
                  <a:pt x="56" y="166"/>
                </a:cubicBezTo>
                <a:cubicBezTo>
                  <a:pt x="41" y="158"/>
                  <a:pt x="41" y="158"/>
                  <a:pt x="41" y="158"/>
                </a:cubicBezTo>
                <a:cubicBezTo>
                  <a:pt x="45" y="142"/>
                  <a:pt x="45" y="142"/>
                  <a:pt x="45" y="142"/>
                </a:cubicBezTo>
                <a:cubicBezTo>
                  <a:pt x="45" y="142"/>
                  <a:pt x="45" y="142"/>
                  <a:pt x="45" y="142"/>
                </a:cubicBezTo>
                <a:cubicBezTo>
                  <a:pt x="41" y="139"/>
                  <a:pt x="36" y="135"/>
                  <a:pt x="33" y="131"/>
                </a:cubicBezTo>
                <a:cubicBezTo>
                  <a:pt x="17" y="137"/>
                  <a:pt x="17" y="137"/>
                  <a:pt x="17" y="137"/>
                </a:cubicBezTo>
                <a:cubicBezTo>
                  <a:pt x="8" y="122"/>
                  <a:pt x="8" y="122"/>
                  <a:pt x="8" y="122"/>
                </a:cubicBezTo>
                <a:cubicBezTo>
                  <a:pt x="20" y="111"/>
                  <a:pt x="20" y="111"/>
                  <a:pt x="20" y="111"/>
                </a:cubicBezTo>
                <a:cubicBezTo>
                  <a:pt x="20" y="111"/>
                  <a:pt x="20" y="111"/>
                  <a:pt x="20" y="111"/>
                </a:cubicBezTo>
                <a:cubicBezTo>
                  <a:pt x="19" y="106"/>
                  <a:pt x="17" y="102"/>
                  <a:pt x="16" y="97"/>
                </a:cubicBezTo>
                <a:cubicBezTo>
                  <a:pt x="0" y="94"/>
                  <a:pt x="0" y="94"/>
                  <a:pt x="0" y="94"/>
                </a:cubicBezTo>
                <a:cubicBezTo>
                  <a:pt x="0" y="76"/>
                  <a:pt x="0" y="76"/>
                  <a:pt x="0" y="76"/>
                </a:cubicBezTo>
                <a:cubicBezTo>
                  <a:pt x="16" y="74"/>
                  <a:pt x="16" y="74"/>
                  <a:pt x="16" y="74"/>
                </a:cubicBezTo>
                <a:cubicBezTo>
                  <a:pt x="16" y="74"/>
                  <a:pt x="16" y="74"/>
                  <a:pt x="16" y="74"/>
                </a:cubicBezTo>
                <a:cubicBezTo>
                  <a:pt x="17" y="69"/>
                  <a:pt x="18" y="66"/>
                  <a:pt x="19" y="63"/>
                </a:cubicBezTo>
                <a:cubicBezTo>
                  <a:pt x="6" y="52"/>
                  <a:pt x="6" y="52"/>
                  <a:pt x="6" y="52"/>
                </a:cubicBezTo>
                <a:cubicBezTo>
                  <a:pt x="14" y="37"/>
                  <a:pt x="14" y="37"/>
                  <a:pt x="14" y="37"/>
                </a:cubicBezTo>
                <a:cubicBezTo>
                  <a:pt x="30" y="42"/>
                  <a:pt x="30" y="42"/>
                  <a:pt x="30" y="42"/>
                </a:cubicBezTo>
                <a:cubicBezTo>
                  <a:pt x="30" y="42"/>
                  <a:pt x="30" y="42"/>
                  <a:pt x="30" y="42"/>
                </a:cubicBezTo>
                <a:cubicBezTo>
                  <a:pt x="33" y="39"/>
                  <a:pt x="35" y="37"/>
                  <a:pt x="38" y="34"/>
                </a:cubicBezTo>
                <a:cubicBezTo>
                  <a:pt x="32" y="18"/>
                  <a:pt x="32" y="18"/>
                  <a:pt x="32" y="18"/>
                </a:cubicBezTo>
                <a:cubicBezTo>
                  <a:pt x="46" y="9"/>
                  <a:pt x="46" y="9"/>
                  <a:pt x="46" y="9"/>
                </a:cubicBezTo>
                <a:cubicBezTo>
                  <a:pt x="58" y="21"/>
                  <a:pt x="58" y="21"/>
                  <a:pt x="58" y="21"/>
                </a:cubicBezTo>
                <a:cubicBezTo>
                  <a:pt x="58" y="22"/>
                  <a:pt x="58" y="22"/>
                  <a:pt x="58" y="22"/>
                </a:cubicBezTo>
                <a:cubicBezTo>
                  <a:pt x="61" y="20"/>
                  <a:pt x="65" y="19"/>
                  <a:pt x="68" y="18"/>
                </a:cubicBezTo>
                <a:cubicBezTo>
                  <a:pt x="71" y="1"/>
                  <a:pt x="71" y="1"/>
                  <a:pt x="71" y="1"/>
                </a:cubicBezTo>
                <a:cubicBezTo>
                  <a:pt x="88" y="0"/>
                  <a:pt x="88" y="0"/>
                  <a:pt x="88" y="0"/>
                </a:cubicBezTo>
                <a:cubicBezTo>
                  <a:pt x="92" y="16"/>
                  <a:pt x="92" y="16"/>
                  <a:pt x="92" y="16"/>
                </a:cubicBezTo>
                <a:cubicBezTo>
                  <a:pt x="92" y="17"/>
                  <a:pt x="92" y="17"/>
                  <a:pt x="92" y="17"/>
                </a:cubicBezTo>
                <a:cubicBezTo>
                  <a:pt x="95" y="17"/>
                  <a:pt x="99" y="18"/>
                  <a:pt x="103" y="19"/>
                </a:cubicBezTo>
                <a:close/>
                <a:moveTo>
                  <a:pt x="84" y="28"/>
                </a:moveTo>
                <a:cubicBezTo>
                  <a:pt x="53" y="28"/>
                  <a:pt x="27" y="54"/>
                  <a:pt x="27" y="85"/>
                </a:cubicBezTo>
                <a:cubicBezTo>
                  <a:pt x="27" y="117"/>
                  <a:pt x="53" y="142"/>
                  <a:pt x="84" y="142"/>
                </a:cubicBezTo>
                <a:cubicBezTo>
                  <a:pt x="116" y="142"/>
                  <a:pt x="142" y="117"/>
                  <a:pt x="142" y="85"/>
                </a:cubicBezTo>
                <a:cubicBezTo>
                  <a:pt x="142" y="54"/>
                  <a:pt x="116" y="28"/>
                  <a:pt x="84" y="28"/>
                </a:cubicBezTo>
                <a:close/>
                <a:moveTo>
                  <a:pt x="102" y="90"/>
                </a:moveTo>
                <a:cubicBezTo>
                  <a:pt x="101" y="87"/>
                  <a:pt x="99" y="86"/>
                  <a:pt x="98" y="84"/>
                </a:cubicBezTo>
                <a:cubicBezTo>
                  <a:pt x="96" y="83"/>
                  <a:pt x="94" y="82"/>
                  <a:pt x="92" y="81"/>
                </a:cubicBezTo>
                <a:cubicBezTo>
                  <a:pt x="90" y="80"/>
                  <a:pt x="89" y="79"/>
                  <a:pt x="87" y="78"/>
                </a:cubicBezTo>
                <a:cubicBezTo>
                  <a:pt x="87" y="62"/>
                  <a:pt x="87" y="62"/>
                  <a:pt x="87" y="62"/>
                </a:cubicBezTo>
                <a:cubicBezTo>
                  <a:pt x="89" y="62"/>
                  <a:pt x="91" y="63"/>
                  <a:pt x="93" y="63"/>
                </a:cubicBezTo>
                <a:cubicBezTo>
                  <a:pt x="95" y="64"/>
                  <a:pt x="97" y="64"/>
                  <a:pt x="99" y="65"/>
                </a:cubicBezTo>
                <a:cubicBezTo>
                  <a:pt x="100" y="56"/>
                  <a:pt x="100" y="56"/>
                  <a:pt x="100" y="56"/>
                </a:cubicBezTo>
                <a:cubicBezTo>
                  <a:pt x="98" y="56"/>
                  <a:pt x="96" y="55"/>
                  <a:pt x="94" y="55"/>
                </a:cubicBezTo>
                <a:cubicBezTo>
                  <a:pt x="92" y="55"/>
                  <a:pt x="89" y="55"/>
                  <a:pt x="87" y="55"/>
                </a:cubicBezTo>
                <a:cubicBezTo>
                  <a:pt x="87" y="55"/>
                  <a:pt x="87" y="55"/>
                  <a:pt x="87" y="55"/>
                </a:cubicBezTo>
                <a:cubicBezTo>
                  <a:pt x="87" y="49"/>
                  <a:pt x="87" y="49"/>
                  <a:pt x="87" y="49"/>
                </a:cubicBezTo>
                <a:cubicBezTo>
                  <a:pt x="82" y="49"/>
                  <a:pt x="82" y="49"/>
                  <a:pt x="82" y="49"/>
                </a:cubicBezTo>
                <a:cubicBezTo>
                  <a:pt x="82" y="55"/>
                  <a:pt x="82" y="55"/>
                  <a:pt x="82" y="55"/>
                </a:cubicBezTo>
                <a:cubicBezTo>
                  <a:pt x="79" y="56"/>
                  <a:pt x="77" y="56"/>
                  <a:pt x="75" y="58"/>
                </a:cubicBezTo>
                <a:cubicBezTo>
                  <a:pt x="73" y="59"/>
                  <a:pt x="71" y="60"/>
                  <a:pt x="70" y="61"/>
                </a:cubicBezTo>
                <a:cubicBezTo>
                  <a:pt x="69" y="63"/>
                  <a:pt x="68" y="64"/>
                  <a:pt x="67" y="66"/>
                </a:cubicBezTo>
                <a:cubicBezTo>
                  <a:pt x="66" y="68"/>
                  <a:pt x="66" y="69"/>
                  <a:pt x="66" y="71"/>
                </a:cubicBezTo>
                <a:cubicBezTo>
                  <a:pt x="66" y="74"/>
                  <a:pt x="66" y="76"/>
                  <a:pt x="67" y="79"/>
                </a:cubicBezTo>
                <a:cubicBezTo>
                  <a:pt x="68" y="81"/>
                  <a:pt x="69" y="82"/>
                  <a:pt x="71" y="84"/>
                </a:cubicBezTo>
                <a:cubicBezTo>
                  <a:pt x="73" y="85"/>
                  <a:pt x="74" y="86"/>
                  <a:pt x="76" y="87"/>
                </a:cubicBezTo>
                <a:cubicBezTo>
                  <a:pt x="78" y="88"/>
                  <a:pt x="80" y="89"/>
                  <a:pt x="82" y="90"/>
                </a:cubicBezTo>
                <a:cubicBezTo>
                  <a:pt x="82" y="108"/>
                  <a:pt x="82" y="108"/>
                  <a:pt x="82" y="108"/>
                </a:cubicBezTo>
                <a:cubicBezTo>
                  <a:pt x="81" y="108"/>
                  <a:pt x="79" y="108"/>
                  <a:pt x="78" y="107"/>
                </a:cubicBezTo>
                <a:cubicBezTo>
                  <a:pt x="76" y="107"/>
                  <a:pt x="75" y="106"/>
                  <a:pt x="73" y="106"/>
                </a:cubicBezTo>
                <a:cubicBezTo>
                  <a:pt x="72" y="105"/>
                  <a:pt x="71" y="105"/>
                  <a:pt x="70" y="104"/>
                </a:cubicBezTo>
                <a:cubicBezTo>
                  <a:pt x="68" y="104"/>
                  <a:pt x="67" y="103"/>
                  <a:pt x="67" y="102"/>
                </a:cubicBezTo>
                <a:cubicBezTo>
                  <a:pt x="64" y="111"/>
                  <a:pt x="64" y="111"/>
                  <a:pt x="64" y="111"/>
                </a:cubicBezTo>
                <a:cubicBezTo>
                  <a:pt x="65" y="112"/>
                  <a:pt x="66" y="113"/>
                  <a:pt x="68" y="113"/>
                </a:cubicBezTo>
                <a:cubicBezTo>
                  <a:pt x="69" y="114"/>
                  <a:pt x="70" y="114"/>
                  <a:pt x="71" y="114"/>
                </a:cubicBezTo>
                <a:cubicBezTo>
                  <a:pt x="73" y="115"/>
                  <a:pt x="74" y="115"/>
                  <a:pt x="76" y="115"/>
                </a:cubicBezTo>
                <a:cubicBezTo>
                  <a:pt x="77" y="116"/>
                  <a:pt x="79" y="116"/>
                  <a:pt x="81" y="116"/>
                </a:cubicBezTo>
                <a:cubicBezTo>
                  <a:pt x="81" y="116"/>
                  <a:pt x="81" y="116"/>
                  <a:pt x="81" y="116"/>
                </a:cubicBezTo>
                <a:cubicBezTo>
                  <a:pt x="81" y="116"/>
                  <a:pt x="82" y="116"/>
                  <a:pt x="82" y="116"/>
                </a:cubicBezTo>
                <a:cubicBezTo>
                  <a:pt x="82" y="122"/>
                  <a:pt x="82" y="122"/>
                  <a:pt x="82" y="122"/>
                </a:cubicBezTo>
                <a:cubicBezTo>
                  <a:pt x="87" y="122"/>
                  <a:pt x="87" y="122"/>
                  <a:pt x="87" y="122"/>
                </a:cubicBezTo>
                <a:cubicBezTo>
                  <a:pt x="87" y="115"/>
                  <a:pt x="87" y="115"/>
                  <a:pt x="87" y="115"/>
                </a:cubicBezTo>
                <a:cubicBezTo>
                  <a:pt x="89" y="114"/>
                  <a:pt x="92" y="114"/>
                  <a:pt x="94" y="112"/>
                </a:cubicBezTo>
                <a:cubicBezTo>
                  <a:pt x="96" y="111"/>
                  <a:pt x="97" y="110"/>
                  <a:pt x="99" y="108"/>
                </a:cubicBezTo>
                <a:cubicBezTo>
                  <a:pt x="100" y="106"/>
                  <a:pt x="101" y="105"/>
                  <a:pt x="102" y="103"/>
                </a:cubicBezTo>
                <a:cubicBezTo>
                  <a:pt x="103" y="101"/>
                  <a:pt x="103" y="99"/>
                  <a:pt x="103" y="97"/>
                </a:cubicBezTo>
                <a:cubicBezTo>
                  <a:pt x="103" y="94"/>
                  <a:pt x="103" y="92"/>
                  <a:pt x="102" y="90"/>
                </a:cubicBezTo>
                <a:close/>
                <a:moveTo>
                  <a:pt x="77" y="65"/>
                </a:moveTo>
                <a:cubicBezTo>
                  <a:pt x="77" y="64"/>
                  <a:pt x="77" y="64"/>
                  <a:pt x="78" y="63"/>
                </a:cubicBezTo>
                <a:cubicBezTo>
                  <a:pt x="79" y="63"/>
                  <a:pt x="80" y="62"/>
                  <a:pt x="82" y="62"/>
                </a:cubicBezTo>
                <a:cubicBezTo>
                  <a:pt x="82" y="76"/>
                  <a:pt x="82" y="76"/>
                  <a:pt x="82" y="76"/>
                </a:cubicBezTo>
                <a:cubicBezTo>
                  <a:pt x="80" y="75"/>
                  <a:pt x="79" y="74"/>
                  <a:pt x="78" y="73"/>
                </a:cubicBezTo>
                <a:cubicBezTo>
                  <a:pt x="77" y="72"/>
                  <a:pt x="76" y="71"/>
                  <a:pt x="76" y="69"/>
                </a:cubicBezTo>
                <a:cubicBezTo>
                  <a:pt x="76" y="68"/>
                  <a:pt x="76" y="66"/>
                  <a:pt x="77" y="65"/>
                </a:cubicBezTo>
                <a:close/>
                <a:moveTo>
                  <a:pt x="92" y="104"/>
                </a:moveTo>
                <a:cubicBezTo>
                  <a:pt x="91" y="106"/>
                  <a:pt x="91" y="106"/>
                  <a:pt x="90" y="107"/>
                </a:cubicBezTo>
                <a:cubicBezTo>
                  <a:pt x="89" y="107"/>
                  <a:pt x="89" y="107"/>
                  <a:pt x="88" y="107"/>
                </a:cubicBezTo>
                <a:cubicBezTo>
                  <a:pt x="88" y="107"/>
                  <a:pt x="87" y="108"/>
                  <a:pt x="87" y="108"/>
                </a:cubicBezTo>
                <a:cubicBezTo>
                  <a:pt x="87" y="92"/>
                  <a:pt x="87" y="92"/>
                  <a:pt x="87" y="92"/>
                </a:cubicBezTo>
                <a:cubicBezTo>
                  <a:pt x="89" y="92"/>
                  <a:pt x="90" y="93"/>
                  <a:pt x="91" y="95"/>
                </a:cubicBezTo>
                <a:cubicBezTo>
                  <a:pt x="92" y="96"/>
                  <a:pt x="93" y="97"/>
                  <a:pt x="93" y="99"/>
                </a:cubicBezTo>
                <a:cubicBezTo>
                  <a:pt x="93" y="101"/>
                  <a:pt x="93" y="103"/>
                  <a:pt x="92" y="104"/>
                </a:cubicBezTo>
                <a:close/>
              </a:path>
            </a:pathLst>
          </a:custGeom>
          <a:solidFill>
            <a:srgbClr val="324857"/>
          </a:solidFill>
          <a:ln>
            <a:noFill/>
          </a:ln>
        </p:spPr>
        <p:style>
          <a:lnRef idx="0">
            <a:scrgbClr r="0" g="0" b="0"/>
          </a:lnRef>
          <a:fillRef idx="0">
            <a:scrgbClr r="0" g="0" b="0"/>
          </a:fillRef>
          <a:effectRef idx="0">
            <a:scrgbClr r="0" g="0" b="0"/>
          </a:effectRef>
          <a:fontRef idx="minor"/>
        </p:style>
      </p:sp>
      <p:sp>
        <p:nvSpPr>
          <p:cNvPr id="556" name="CustomShape 23"/>
          <p:cNvSpPr/>
          <p:nvPr/>
        </p:nvSpPr>
        <p:spPr>
          <a:xfrm>
            <a:off x="4772160" y="2533680"/>
            <a:ext cx="307440" cy="310680"/>
          </a:xfrm>
          <a:custGeom>
            <a:avLst/>
            <a:gdLst/>
            <a:ahLst/>
            <a:cxnLst/>
            <a:rect l="l" t="t" r="r" b="b"/>
            <a:pathLst>
              <a:path w="168" h="170">
                <a:moveTo>
                  <a:pt x="103" y="19"/>
                </a:moveTo>
                <a:cubicBezTo>
                  <a:pt x="100" y="18"/>
                  <a:pt x="96" y="17"/>
                  <a:pt x="93" y="17"/>
                </a:cubicBezTo>
                <a:cubicBezTo>
                  <a:pt x="93" y="16"/>
                  <a:pt x="93" y="16"/>
                  <a:pt x="93" y="16"/>
                </a:cubicBezTo>
                <a:cubicBezTo>
                  <a:pt x="89" y="0"/>
                  <a:pt x="89" y="0"/>
                  <a:pt x="89" y="0"/>
                </a:cubicBezTo>
                <a:cubicBezTo>
                  <a:pt x="71" y="1"/>
                  <a:pt x="71" y="1"/>
                  <a:pt x="71" y="1"/>
                </a:cubicBezTo>
                <a:cubicBezTo>
                  <a:pt x="69" y="18"/>
                  <a:pt x="69" y="18"/>
                  <a:pt x="69" y="18"/>
                </a:cubicBezTo>
                <a:cubicBezTo>
                  <a:pt x="66" y="19"/>
                  <a:pt x="62" y="20"/>
                  <a:pt x="59" y="21"/>
                </a:cubicBezTo>
                <a:cubicBezTo>
                  <a:pt x="58" y="21"/>
                  <a:pt x="58" y="21"/>
                  <a:pt x="58" y="21"/>
                </a:cubicBezTo>
                <a:cubicBezTo>
                  <a:pt x="47" y="9"/>
                  <a:pt x="47" y="9"/>
                  <a:pt x="47" y="9"/>
                </a:cubicBezTo>
                <a:cubicBezTo>
                  <a:pt x="33" y="18"/>
                  <a:pt x="33" y="18"/>
                  <a:pt x="33" y="18"/>
                </a:cubicBezTo>
                <a:cubicBezTo>
                  <a:pt x="39" y="34"/>
                  <a:pt x="39" y="34"/>
                  <a:pt x="39" y="34"/>
                </a:cubicBezTo>
                <a:cubicBezTo>
                  <a:pt x="36" y="37"/>
                  <a:pt x="34" y="39"/>
                  <a:pt x="31" y="42"/>
                </a:cubicBezTo>
                <a:cubicBezTo>
                  <a:pt x="31" y="42"/>
                  <a:pt x="31" y="42"/>
                  <a:pt x="31" y="42"/>
                </a:cubicBezTo>
                <a:cubicBezTo>
                  <a:pt x="15" y="37"/>
                  <a:pt x="15" y="37"/>
                  <a:pt x="15" y="37"/>
                </a:cubicBezTo>
                <a:cubicBezTo>
                  <a:pt x="7" y="52"/>
                  <a:pt x="7" y="52"/>
                  <a:pt x="7" y="52"/>
                </a:cubicBezTo>
                <a:cubicBezTo>
                  <a:pt x="20" y="63"/>
                  <a:pt x="20" y="63"/>
                  <a:pt x="20" y="63"/>
                </a:cubicBezTo>
                <a:cubicBezTo>
                  <a:pt x="19" y="66"/>
                  <a:pt x="18" y="69"/>
                  <a:pt x="17" y="74"/>
                </a:cubicBezTo>
                <a:cubicBezTo>
                  <a:pt x="17" y="74"/>
                  <a:pt x="17" y="74"/>
                  <a:pt x="17" y="74"/>
                </a:cubicBezTo>
                <a:cubicBezTo>
                  <a:pt x="0" y="76"/>
                  <a:pt x="0" y="76"/>
                  <a:pt x="0" y="76"/>
                </a:cubicBezTo>
                <a:cubicBezTo>
                  <a:pt x="0" y="94"/>
                  <a:pt x="0" y="94"/>
                  <a:pt x="0" y="94"/>
                </a:cubicBezTo>
                <a:cubicBezTo>
                  <a:pt x="17" y="97"/>
                  <a:pt x="17" y="97"/>
                  <a:pt x="17" y="97"/>
                </a:cubicBezTo>
                <a:cubicBezTo>
                  <a:pt x="18" y="102"/>
                  <a:pt x="19" y="106"/>
                  <a:pt x="21" y="111"/>
                </a:cubicBezTo>
                <a:cubicBezTo>
                  <a:pt x="21" y="111"/>
                  <a:pt x="21" y="111"/>
                  <a:pt x="21" y="111"/>
                </a:cubicBezTo>
                <a:cubicBezTo>
                  <a:pt x="8" y="122"/>
                  <a:pt x="8" y="122"/>
                  <a:pt x="8" y="122"/>
                </a:cubicBezTo>
                <a:cubicBezTo>
                  <a:pt x="17" y="137"/>
                  <a:pt x="17" y="137"/>
                  <a:pt x="17" y="137"/>
                </a:cubicBezTo>
                <a:cubicBezTo>
                  <a:pt x="34" y="131"/>
                  <a:pt x="34" y="131"/>
                  <a:pt x="34" y="131"/>
                </a:cubicBezTo>
                <a:cubicBezTo>
                  <a:pt x="37" y="135"/>
                  <a:pt x="41" y="139"/>
                  <a:pt x="46" y="142"/>
                </a:cubicBezTo>
                <a:cubicBezTo>
                  <a:pt x="46" y="142"/>
                  <a:pt x="46" y="142"/>
                  <a:pt x="46" y="142"/>
                </a:cubicBezTo>
                <a:cubicBezTo>
                  <a:pt x="41" y="158"/>
                  <a:pt x="41" y="158"/>
                  <a:pt x="41" y="158"/>
                </a:cubicBezTo>
                <a:cubicBezTo>
                  <a:pt x="57" y="166"/>
                  <a:pt x="57" y="166"/>
                  <a:pt x="57" y="166"/>
                </a:cubicBezTo>
                <a:cubicBezTo>
                  <a:pt x="67" y="152"/>
                  <a:pt x="67" y="152"/>
                  <a:pt x="67" y="152"/>
                </a:cubicBezTo>
                <a:cubicBezTo>
                  <a:pt x="67" y="152"/>
                  <a:pt x="67" y="152"/>
                  <a:pt x="67" y="152"/>
                </a:cubicBezTo>
                <a:cubicBezTo>
                  <a:pt x="71" y="153"/>
                  <a:pt x="74" y="153"/>
                  <a:pt x="78" y="154"/>
                </a:cubicBezTo>
                <a:cubicBezTo>
                  <a:pt x="78" y="154"/>
                  <a:pt x="78" y="154"/>
                  <a:pt x="78" y="154"/>
                </a:cubicBezTo>
                <a:cubicBezTo>
                  <a:pt x="82" y="170"/>
                  <a:pt x="82" y="170"/>
                  <a:pt x="82" y="170"/>
                </a:cubicBezTo>
                <a:cubicBezTo>
                  <a:pt x="99" y="169"/>
                  <a:pt x="99" y="169"/>
                  <a:pt x="99" y="169"/>
                </a:cubicBezTo>
                <a:cubicBezTo>
                  <a:pt x="101" y="152"/>
                  <a:pt x="101" y="152"/>
                  <a:pt x="101" y="152"/>
                </a:cubicBezTo>
                <a:cubicBezTo>
                  <a:pt x="101" y="152"/>
                  <a:pt x="101" y="152"/>
                  <a:pt x="101" y="152"/>
                </a:cubicBezTo>
                <a:cubicBezTo>
                  <a:pt x="105" y="151"/>
                  <a:pt x="109" y="150"/>
                  <a:pt x="112" y="149"/>
                </a:cubicBezTo>
                <a:cubicBezTo>
                  <a:pt x="112" y="149"/>
                  <a:pt x="112" y="149"/>
                  <a:pt x="112" y="149"/>
                </a:cubicBezTo>
                <a:cubicBezTo>
                  <a:pt x="124" y="161"/>
                  <a:pt x="124" y="161"/>
                  <a:pt x="124" y="161"/>
                </a:cubicBezTo>
                <a:cubicBezTo>
                  <a:pt x="138" y="152"/>
                  <a:pt x="138" y="152"/>
                  <a:pt x="138" y="152"/>
                </a:cubicBezTo>
                <a:cubicBezTo>
                  <a:pt x="132" y="136"/>
                  <a:pt x="132" y="136"/>
                  <a:pt x="132" y="136"/>
                </a:cubicBezTo>
                <a:cubicBezTo>
                  <a:pt x="132" y="136"/>
                  <a:pt x="132" y="136"/>
                  <a:pt x="132" y="136"/>
                </a:cubicBezTo>
                <a:cubicBezTo>
                  <a:pt x="134" y="134"/>
                  <a:pt x="137" y="131"/>
                  <a:pt x="139" y="128"/>
                </a:cubicBezTo>
                <a:cubicBezTo>
                  <a:pt x="140" y="128"/>
                  <a:pt x="140" y="128"/>
                  <a:pt x="140" y="128"/>
                </a:cubicBezTo>
                <a:cubicBezTo>
                  <a:pt x="156" y="134"/>
                  <a:pt x="156" y="134"/>
                  <a:pt x="156" y="134"/>
                </a:cubicBezTo>
                <a:cubicBezTo>
                  <a:pt x="164" y="119"/>
                  <a:pt x="164" y="119"/>
                  <a:pt x="164" y="119"/>
                </a:cubicBezTo>
                <a:cubicBezTo>
                  <a:pt x="151" y="108"/>
                  <a:pt x="151" y="108"/>
                  <a:pt x="151" y="108"/>
                </a:cubicBezTo>
                <a:cubicBezTo>
                  <a:pt x="150" y="107"/>
                  <a:pt x="150" y="107"/>
                  <a:pt x="150" y="107"/>
                </a:cubicBezTo>
                <a:cubicBezTo>
                  <a:pt x="152" y="103"/>
                  <a:pt x="152" y="100"/>
                  <a:pt x="153" y="95"/>
                </a:cubicBezTo>
                <a:cubicBezTo>
                  <a:pt x="154" y="95"/>
                  <a:pt x="154" y="95"/>
                  <a:pt x="154" y="95"/>
                </a:cubicBezTo>
                <a:cubicBezTo>
                  <a:pt x="168" y="94"/>
                  <a:pt x="168" y="94"/>
                  <a:pt x="168" y="94"/>
                </a:cubicBezTo>
                <a:cubicBezTo>
                  <a:pt x="168" y="77"/>
                  <a:pt x="168" y="77"/>
                  <a:pt x="168" y="77"/>
                </a:cubicBezTo>
                <a:cubicBezTo>
                  <a:pt x="152" y="73"/>
                  <a:pt x="152" y="73"/>
                  <a:pt x="152" y="73"/>
                </a:cubicBezTo>
                <a:cubicBezTo>
                  <a:pt x="153" y="73"/>
                  <a:pt x="153" y="73"/>
                  <a:pt x="153" y="73"/>
                </a:cubicBezTo>
                <a:cubicBezTo>
                  <a:pt x="152" y="69"/>
                  <a:pt x="151" y="64"/>
                  <a:pt x="149" y="60"/>
                </a:cubicBezTo>
                <a:cubicBezTo>
                  <a:pt x="150" y="59"/>
                  <a:pt x="150" y="59"/>
                  <a:pt x="150" y="59"/>
                </a:cubicBezTo>
                <a:cubicBezTo>
                  <a:pt x="162" y="48"/>
                  <a:pt x="162" y="48"/>
                  <a:pt x="162" y="48"/>
                </a:cubicBezTo>
                <a:cubicBezTo>
                  <a:pt x="153" y="34"/>
                  <a:pt x="153" y="34"/>
                  <a:pt x="153" y="34"/>
                </a:cubicBezTo>
                <a:cubicBezTo>
                  <a:pt x="137" y="40"/>
                  <a:pt x="137" y="40"/>
                  <a:pt x="137" y="40"/>
                </a:cubicBezTo>
                <a:cubicBezTo>
                  <a:pt x="137" y="40"/>
                  <a:pt x="137" y="40"/>
                  <a:pt x="137" y="40"/>
                </a:cubicBezTo>
                <a:cubicBezTo>
                  <a:pt x="133" y="36"/>
                  <a:pt x="129" y="32"/>
                  <a:pt x="125" y="29"/>
                </a:cubicBezTo>
                <a:cubicBezTo>
                  <a:pt x="125" y="28"/>
                  <a:pt x="125" y="28"/>
                  <a:pt x="125" y="28"/>
                </a:cubicBezTo>
                <a:cubicBezTo>
                  <a:pt x="129" y="12"/>
                  <a:pt x="129" y="12"/>
                  <a:pt x="129" y="12"/>
                </a:cubicBezTo>
                <a:cubicBezTo>
                  <a:pt x="114" y="5"/>
                  <a:pt x="114" y="5"/>
                  <a:pt x="114" y="5"/>
                </a:cubicBezTo>
                <a:cubicBezTo>
                  <a:pt x="103" y="19"/>
                  <a:pt x="103" y="19"/>
                  <a:pt x="103" y="19"/>
                </a:cubicBezTo>
                <a:close/>
                <a:moveTo>
                  <a:pt x="142" y="85"/>
                </a:moveTo>
                <a:cubicBezTo>
                  <a:pt x="142" y="117"/>
                  <a:pt x="117" y="142"/>
                  <a:pt x="85" y="142"/>
                </a:cubicBezTo>
                <a:cubicBezTo>
                  <a:pt x="54" y="142"/>
                  <a:pt x="28" y="117"/>
                  <a:pt x="28" y="85"/>
                </a:cubicBezTo>
                <a:cubicBezTo>
                  <a:pt x="28" y="54"/>
                  <a:pt x="54" y="28"/>
                  <a:pt x="85" y="28"/>
                </a:cubicBezTo>
                <a:cubicBezTo>
                  <a:pt x="117" y="28"/>
                  <a:pt x="142" y="54"/>
                  <a:pt x="142" y="85"/>
                </a:cubicBezTo>
                <a:close/>
                <a:moveTo>
                  <a:pt x="78" y="63"/>
                </a:moveTo>
                <a:cubicBezTo>
                  <a:pt x="79" y="63"/>
                  <a:pt x="81" y="62"/>
                  <a:pt x="81" y="62"/>
                </a:cubicBezTo>
                <a:cubicBezTo>
                  <a:pt x="81" y="76"/>
                  <a:pt x="81" y="76"/>
                  <a:pt x="81" y="76"/>
                </a:cubicBezTo>
                <a:cubicBezTo>
                  <a:pt x="81" y="75"/>
                  <a:pt x="79" y="74"/>
                  <a:pt x="78" y="73"/>
                </a:cubicBezTo>
                <a:cubicBezTo>
                  <a:pt x="77" y="72"/>
                  <a:pt x="77" y="71"/>
                  <a:pt x="77" y="69"/>
                </a:cubicBezTo>
                <a:cubicBezTo>
                  <a:pt x="77" y="68"/>
                  <a:pt x="77" y="66"/>
                  <a:pt x="77" y="65"/>
                </a:cubicBezTo>
                <a:cubicBezTo>
                  <a:pt x="78" y="64"/>
                  <a:pt x="77" y="64"/>
                  <a:pt x="78" y="63"/>
                </a:cubicBezTo>
                <a:close/>
                <a:moveTo>
                  <a:pt x="84" y="35"/>
                </a:moveTo>
                <a:cubicBezTo>
                  <a:pt x="57" y="35"/>
                  <a:pt x="34" y="58"/>
                  <a:pt x="34" y="85"/>
                </a:cubicBezTo>
                <a:cubicBezTo>
                  <a:pt x="34" y="113"/>
                  <a:pt x="57" y="135"/>
                  <a:pt x="84" y="135"/>
                </a:cubicBezTo>
                <a:cubicBezTo>
                  <a:pt x="112" y="135"/>
                  <a:pt x="134" y="113"/>
                  <a:pt x="134" y="85"/>
                </a:cubicBezTo>
                <a:cubicBezTo>
                  <a:pt x="134" y="58"/>
                  <a:pt x="112" y="35"/>
                  <a:pt x="84" y="35"/>
                </a:cubicBezTo>
                <a:close/>
                <a:moveTo>
                  <a:pt x="103" y="103"/>
                </a:moveTo>
                <a:cubicBezTo>
                  <a:pt x="102" y="105"/>
                  <a:pt x="101" y="106"/>
                  <a:pt x="100" y="108"/>
                </a:cubicBezTo>
                <a:cubicBezTo>
                  <a:pt x="98" y="110"/>
                  <a:pt x="97" y="111"/>
                  <a:pt x="95" y="112"/>
                </a:cubicBezTo>
                <a:cubicBezTo>
                  <a:pt x="93" y="113"/>
                  <a:pt x="89" y="114"/>
                  <a:pt x="89" y="115"/>
                </a:cubicBezTo>
                <a:cubicBezTo>
                  <a:pt x="89" y="120"/>
                  <a:pt x="89" y="120"/>
                  <a:pt x="89" y="120"/>
                </a:cubicBezTo>
                <a:cubicBezTo>
                  <a:pt x="81" y="120"/>
                  <a:pt x="81" y="120"/>
                  <a:pt x="81" y="120"/>
                </a:cubicBezTo>
                <a:cubicBezTo>
                  <a:pt x="81" y="115"/>
                  <a:pt x="81" y="115"/>
                  <a:pt x="81" y="115"/>
                </a:cubicBezTo>
                <a:cubicBezTo>
                  <a:pt x="81" y="115"/>
                  <a:pt x="81" y="115"/>
                  <a:pt x="81" y="116"/>
                </a:cubicBezTo>
                <a:cubicBezTo>
                  <a:pt x="81" y="116"/>
                  <a:pt x="81" y="116"/>
                  <a:pt x="81" y="116"/>
                </a:cubicBezTo>
                <a:cubicBezTo>
                  <a:pt x="79" y="116"/>
                  <a:pt x="78" y="115"/>
                  <a:pt x="76" y="115"/>
                </a:cubicBezTo>
                <a:cubicBezTo>
                  <a:pt x="75" y="115"/>
                  <a:pt x="74" y="115"/>
                  <a:pt x="72" y="114"/>
                </a:cubicBezTo>
                <a:cubicBezTo>
                  <a:pt x="71" y="114"/>
                  <a:pt x="70" y="114"/>
                  <a:pt x="68" y="113"/>
                </a:cubicBezTo>
                <a:cubicBezTo>
                  <a:pt x="67" y="112"/>
                  <a:pt x="66" y="112"/>
                  <a:pt x="65" y="111"/>
                </a:cubicBezTo>
                <a:cubicBezTo>
                  <a:pt x="67" y="102"/>
                  <a:pt x="67" y="102"/>
                  <a:pt x="67" y="102"/>
                </a:cubicBezTo>
                <a:cubicBezTo>
                  <a:pt x="68" y="103"/>
                  <a:pt x="69" y="103"/>
                  <a:pt x="70" y="104"/>
                </a:cubicBezTo>
                <a:cubicBezTo>
                  <a:pt x="72" y="105"/>
                  <a:pt x="73" y="105"/>
                  <a:pt x="74" y="106"/>
                </a:cubicBezTo>
                <a:cubicBezTo>
                  <a:pt x="76" y="106"/>
                  <a:pt x="76" y="107"/>
                  <a:pt x="78" y="107"/>
                </a:cubicBezTo>
                <a:cubicBezTo>
                  <a:pt x="79" y="108"/>
                  <a:pt x="81" y="108"/>
                  <a:pt x="81" y="108"/>
                </a:cubicBezTo>
                <a:cubicBezTo>
                  <a:pt x="81" y="89"/>
                  <a:pt x="81" y="89"/>
                  <a:pt x="81" y="89"/>
                </a:cubicBezTo>
                <a:cubicBezTo>
                  <a:pt x="81" y="89"/>
                  <a:pt x="78" y="88"/>
                  <a:pt x="76" y="87"/>
                </a:cubicBezTo>
                <a:cubicBezTo>
                  <a:pt x="74" y="86"/>
                  <a:pt x="73" y="85"/>
                  <a:pt x="71" y="84"/>
                </a:cubicBezTo>
                <a:cubicBezTo>
                  <a:pt x="70" y="82"/>
                  <a:pt x="69" y="81"/>
                  <a:pt x="68" y="78"/>
                </a:cubicBezTo>
                <a:cubicBezTo>
                  <a:pt x="67" y="76"/>
                  <a:pt x="67" y="74"/>
                  <a:pt x="67" y="71"/>
                </a:cubicBezTo>
                <a:cubicBezTo>
                  <a:pt x="67" y="69"/>
                  <a:pt x="67" y="68"/>
                  <a:pt x="68" y="66"/>
                </a:cubicBezTo>
                <a:cubicBezTo>
                  <a:pt x="68" y="64"/>
                  <a:pt x="69" y="63"/>
                  <a:pt x="71" y="61"/>
                </a:cubicBezTo>
                <a:cubicBezTo>
                  <a:pt x="72" y="60"/>
                  <a:pt x="73" y="59"/>
                  <a:pt x="75" y="57"/>
                </a:cubicBezTo>
                <a:cubicBezTo>
                  <a:pt x="77" y="56"/>
                  <a:pt x="81" y="55"/>
                  <a:pt x="81" y="55"/>
                </a:cubicBezTo>
                <a:cubicBezTo>
                  <a:pt x="81" y="48"/>
                  <a:pt x="81" y="48"/>
                  <a:pt x="81" y="48"/>
                </a:cubicBezTo>
                <a:cubicBezTo>
                  <a:pt x="89" y="48"/>
                  <a:pt x="89" y="48"/>
                  <a:pt x="89" y="48"/>
                </a:cubicBezTo>
                <a:cubicBezTo>
                  <a:pt x="89" y="56"/>
                  <a:pt x="89" y="56"/>
                  <a:pt x="89" y="56"/>
                </a:cubicBezTo>
                <a:cubicBezTo>
                  <a:pt x="88" y="56"/>
                  <a:pt x="88" y="56"/>
                  <a:pt x="88" y="56"/>
                </a:cubicBezTo>
                <a:cubicBezTo>
                  <a:pt x="90" y="56"/>
                  <a:pt x="93" y="55"/>
                  <a:pt x="95" y="56"/>
                </a:cubicBezTo>
                <a:cubicBezTo>
                  <a:pt x="97" y="56"/>
                  <a:pt x="99" y="56"/>
                  <a:pt x="101" y="56"/>
                </a:cubicBezTo>
                <a:cubicBezTo>
                  <a:pt x="100" y="65"/>
                  <a:pt x="100" y="65"/>
                  <a:pt x="100" y="65"/>
                </a:cubicBezTo>
                <a:cubicBezTo>
                  <a:pt x="98" y="64"/>
                  <a:pt x="96" y="64"/>
                  <a:pt x="94" y="63"/>
                </a:cubicBezTo>
                <a:cubicBezTo>
                  <a:pt x="92" y="63"/>
                  <a:pt x="89" y="62"/>
                  <a:pt x="89" y="62"/>
                </a:cubicBezTo>
                <a:cubicBezTo>
                  <a:pt x="89" y="78"/>
                  <a:pt x="89" y="78"/>
                  <a:pt x="89" y="78"/>
                </a:cubicBezTo>
                <a:cubicBezTo>
                  <a:pt x="89" y="79"/>
                  <a:pt x="92" y="80"/>
                  <a:pt x="94" y="81"/>
                </a:cubicBezTo>
                <a:cubicBezTo>
                  <a:pt x="96" y="82"/>
                  <a:pt x="97" y="83"/>
                  <a:pt x="99" y="84"/>
                </a:cubicBezTo>
                <a:cubicBezTo>
                  <a:pt x="100" y="86"/>
                  <a:pt x="102" y="87"/>
                  <a:pt x="103" y="89"/>
                </a:cubicBezTo>
                <a:cubicBezTo>
                  <a:pt x="104" y="92"/>
                  <a:pt x="104" y="94"/>
                  <a:pt x="104" y="97"/>
                </a:cubicBezTo>
                <a:cubicBezTo>
                  <a:pt x="104" y="99"/>
                  <a:pt x="103" y="101"/>
                  <a:pt x="103" y="103"/>
                </a:cubicBezTo>
                <a:close/>
                <a:moveTo>
                  <a:pt x="93" y="94"/>
                </a:moveTo>
                <a:cubicBezTo>
                  <a:pt x="94" y="96"/>
                  <a:pt x="94" y="97"/>
                  <a:pt x="94" y="99"/>
                </a:cubicBezTo>
                <a:cubicBezTo>
                  <a:pt x="94" y="101"/>
                  <a:pt x="94" y="103"/>
                  <a:pt x="93" y="104"/>
                </a:cubicBezTo>
                <a:cubicBezTo>
                  <a:pt x="92" y="105"/>
                  <a:pt x="92" y="106"/>
                  <a:pt x="91" y="107"/>
                </a:cubicBezTo>
                <a:cubicBezTo>
                  <a:pt x="91" y="107"/>
                  <a:pt x="90" y="107"/>
                  <a:pt x="90" y="107"/>
                </a:cubicBezTo>
                <a:cubicBezTo>
                  <a:pt x="89" y="107"/>
                  <a:pt x="89" y="108"/>
                  <a:pt x="89" y="108"/>
                </a:cubicBezTo>
                <a:cubicBezTo>
                  <a:pt x="89" y="92"/>
                  <a:pt x="89" y="92"/>
                  <a:pt x="89" y="92"/>
                </a:cubicBezTo>
                <a:cubicBezTo>
                  <a:pt x="89" y="92"/>
                  <a:pt x="92" y="93"/>
                  <a:pt x="93" y="94"/>
                </a:cubicBezTo>
                <a:close/>
              </a:path>
            </a:pathLst>
          </a:custGeom>
          <a:solidFill>
            <a:srgbClr val="5E86A2"/>
          </a:solidFill>
          <a:ln>
            <a:noFill/>
          </a:ln>
        </p:spPr>
        <p:style>
          <a:lnRef idx="0">
            <a:scrgbClr r="0" g="0" b="0"/>
          </a:lnRef>
          <a:fillRef idx="0">
            <a:scrgbClr r="0" g="0" b="0"/>
          </a:fillRef>
          <a:effectRef idx="0">
            <a:scrgbClr r="0" g="0" b="0"/>
          </a:effectRef>
          <a:fontRef idx="minor"/>
        </p:style>
      </p:sp>
      <p:sp>
        <p:nvSpPr>
          <p:cNvPr id="557" name="CustomShape 24"/>
          <p:cNvSpPr/>
          <p:nvPr/>
        </p:nvSpPr>
        <p:spPr>
          <a:xfrm>
            <a:off x="6054840" y="4022640"/>
            <a:ext cx="826560" cy="820440"/>
          </a:xfrm>
          <a:custGeom>
            <a:avLst/>
            <a:gdLst/>
            <a:ahLst/>
            <a:cxnLst/>
            <a:rect l="l" t="t" r="r" b="b"/>
            <a:pathLst>
              <a:path w="452" h="450">
                <a:moveTo>
                  <a:pt x="332" y="146"/>
                </a:moveTo>
                <a:cubicBezTo>
                  <a:pt x="376" y="205"/>
                  <a:pt x="363" y="288"/>
                  <a:pt x="305" y="332"/>
                </a:cubicBezTo>
                <a:cubicBezTo>
                  <a:pt x="246" y="376"/>
                  <a:pt x="163" y="363"/>
                  <a:pt x="119" y="305"/>
                </a:cubicBezTo>
                <a:cubicBezTo>
                  <a:pt x="76" y="246"/>
                  <a:pt x="88" y="163"/>
                  <a:pt x="146" y="119"/>
                </a:cubicBezTo>
                <a:cubicBezTo>
                  <a:pt x="205" y="76"/>
                  <a:pt x="288" y="88"/>
                  <a:pt x="332" y="146"/>
                </a:cubicBezTo>
                <a:close/>
                <a:moveTo>
                  <a:pt x="159" y="55"/>
                </a:moveTo>
                <a:cubicBezTo>
                  <a:pt x="159" y="9"/>
                  <a:pt x="159" y="9"/>
                  <a:pt x="159" y="9"/>
                </a:cubicBezTo>
                <a:cubicBezTo>
                  <a:pt x="203" y="0"/>
                  <a:pt x="203" y="0"/>
                  <a:pt x="203" y="0"/>
                </a:cubicBezTo>
                <a:cubicBezTo>
                  <a:pt x="220" y="41"/>
                  <a:pt x="220" y="41"/>
                  <a:pt x="220" y="41"/>
                </a:cubicBezTo>
                <a:cubicBezTo>
                  <a:pt x="220" y="43"/>
                  <a:pt x="220" y="43"/>
                  <a:pt x="220" y="43"/>
                </a:cubicBezTo>
                <a:cubicBezTo>
                  <a:pt x="235" y="42"/>
                  <a:pt x="249" y="44"/>
                  <a:pt x="264" y="47"/>
                </a:cubicBezTo>
                <a:cubicBezTo>
                  <a:pt x="264" y="46"/>
                  <a:pt x="264" y="46"/>
                  <a:pt x="264" y="46"/>
                </a:cubicBezTo>
                <a:cubicBezTo>
                  <a:pt x="289" y="8"/>
                  <a:pt x="289" y="8"/>
                  <a:pt x="289" y="8"/>
                </a:cubicBezTo>
                <a:cubicBezTo>
                  <a:pt x="331" y="25"/>
                  <a:pt x="331" y="25"/>
                  <a:pt x="331" y="25"/>
                </a:cubicBezTo>
                <a:cubicBezTo>
                  <a:pt x="322" y="69"/>
                  <a:pt x="322" y="69"/>
                  <a:pt x="322" y="69"/>
                </a:cubicBezTo>
                <a:cubicBezTo>
                  <a:pt x="321" y="70"/>
                  <a:pt x="321" y="70"/>
                  <a:pt x="321" y="70"/>
                </a:cubicBezTo>
                <a:cubicBezTo>
                  <a:pt x="332" y="77"/>
                  <a:pt x="341" y="85"/>
                  <a:pt x="350" y="94"/>
                </a:cubicBezTo>
                <a:cubicBezTo>
                  <a:pt x="350" y="94"/>
                  <a:pt x="350" y="94"/>
                  <a:pt x="350" y="94"/>
                </a:cubicBezTo>
                <a:cubicBezTo>
                  <a:pt x="389" y="76"/>
                  <a:pt x="389" y="76"/>
                  <a:pt x="389" y="76"/>
                </a:cubicBezTo>
                <a:cubicBezTo>
                  <a:pt x="416" y="113"/>
                  <a:pt x="416" y="113"/>
                  <a:pt x="416" y="113"/>
                </a:cubicBezTo>
                <a:cubicBezTo>
                  <a:pt x="386" y="137"/>
                  <a:pt x="386" y="137"/>
                  <a:pt x="386" y="137"/>
                </a:cubicBezTo>
                <a:cubicBezTo>
                  <a:pt x="385" y="138"/>
                  <a:pt x="385" y="138"/>
                  <a:pt x="385" y="138"/>
                </a:cubicBezTo>
                <a:cubicBezTo>
                  <a:pt x="392" y="151"/>
                  <a:pt x="395" y="158"/>
                  <a:pt x="398" y="167"/>
                </a:cubicBezTo>
                <a:cubicBezTo>
                  <a:pt x="400" y="170"/>
                  <a:pt x="400" y="170"/>
                  <a:pt x="400" y="170"/>
                </a:cubicBezTo>
                <a:cubicBezTo>
                  <a:pt x="446" y="172"/>
                  <a:pt x="446" y="172"/>
                  <a:pt x="446" y="172"/>
                </a:cubicBezTo>
                <a:cubicBezTo>
                  <a:pt x="452" y="217"/>
                  <a:pt x="452" y="217"/>
                  <a:pt x="452" y="217"/>
                </a:cubicBezTo>
                <a:cubicBezTo>
                  <a:pt x="410" y="231"/>
                  <a:pt x="410" y="231"/>
                  <a:pt x="410" y="231"/>
                </a:cubicBezTo>
                <a:cubicBezTo>
                  <a:pt x="408" y="231"/>
                  <a:pt x="408" y="231"/>
                  <a:pt x="408" y="231"/>
                </a:cubicBezTo>
                <a:cubicBezTo>
                  <a:pt x="408" y="241"/>
                  <a:pt x="407" y="251"/>
                  <a:pt x="405" y="260"/>
                </a:cubicBezTo>
                <a:cubicBezTo>
                  <a:pt x="405" y="260"/>
                  <a:pt x="405" y="260"/>
                  <a:pt x="405" y="260"/>
                </a:cubicBezTo>
                <a:cubicBezTo>
                  <a:pt x="444" y="285"/>
                  <a:pt x="444" y="285"/>
                  <a:pt x="444" y="285"/>
                </a:cubicBezTo>
                <a:cubicBezTo>
                  <a:pt x="428" y="327"/>
                  <a:pt x="428" y="327"/>
                  <a:pt x="428" y="327"/>
                </a:cubicBezTo>
                <a:cubicBezTo>
                  <a:pt x="384" y="319"/>
                  <a:pt x="384" y="319"/>
                  <a:pt x="384" y="319"/>
                </a:cubicBezTo>
                <a:cubicBezTo>
                  <a:pt x="383" y="318"/>
                  <a:pt x="383" y="318"/>
                  <a:pt x="383" y="318"/>
                </a:cubicBezTo>
                <a:cubicBezTo>
                  <a:pt x="378" y="327"/>
                  <a:pt x="373" y="335"/>
                  <a:pt x="366" y="342"/>
                </a:cubicBezTo>
                <a:cubicBezTo>
                  <a:pt x="366" y="342"/>
                  <a:pt x="366" y="342"/>
                  <a:pt x="366" y="342"/>
                </a:cubicBezTo>
                <a:cubicBezTo>
                  <a:pt x="389" y="382"/>
                  <a:pt x="389" y="382"/>
                  <a:pt x="389" y="382"/>
                </a:cubicBezTo>
                <a:cubicBezTo>
                  <a:pt x="354" y="412"/>
                  <a:pt x="354" y="412"/>
                  <a:pt x="354" y="412"/>
                </a:cubicBezTo>
                <a:cubicBezTo>
                  <a:pt x="320" y="383"/>
                  <a:pt x="320" y="383"/>
                  <a:pt x="320" y="383"/>
                </a:cubicBezTo>
                <a:cubicBezTo>
                  <a:pt x="319" y="383"/>
                  <a:pt x="319" y="383"/>
                  <a:pt x="319" y="383"/>
                </a:cubicBezTo>
                <a:cubicBezTo>
                  <a:pt x="311" y="388"/>
                  <a:pt x="302" y="392"/>
                  <a:pt x="293" y="395"/>
                </a:cubicBezTo>
                <a:cubicBezTo>
                  <a:pt x="293" y="395"/>
                  <a:pt x="293" y="395"/>
                  <a:pt x="293" y="395"/>
                </a:cubicBezTo>
                <a:cubicBezTo>
                  <a:pt x="293" y="441"/>
                  <a:pt x="293" y="441"/>
                  <a:pt x="293" y="441"/>
                </a:cubicBezTo>
                <a:cubicBezTo>
                  <a:pt x="249" y="450"/>
                  <a:pt x="249" y="450"/>
                  <a:pt x="249" y="450"/>
                </a:cubicBezTo>
                <a:cubicBezTo>
                  <a:pt x="232" y="409"/>
                  <a:pt x="232" y="409"/>
                  <a:pt x="232" y="409"/>
                </a:cubicBezTo>
                <a:cubicBezTo>
                  <a:pt x="232" y="408"/>
                  <a:pt x="232" y="408"/>
                  <a:pt x="232" y="408"/>
                </a:cubicBezTo>
                <a:cubicBezTo>
                  <a:pt x="217" y="409"/>
                  <a:pt x="202" y="407"/>
                  <a:pt x="188" y="404"/>
                </a:cubicBezTo>
                <a:cubicBezTo>
                  <a:pt x="163" y="443"/>
                  <a:pt x="163" y="443"/>
                  <a:pt x="163" y="443"/>
                </a:cubicBezTo>
                <a:cubicBezTo>
                  <a:pt x="121" y="426"/>
                  <a:pt x="121" y="426"/>
                  <a:pt x="121" y="426"/>
                </a:cubicBezTo>
                <a:cubicBezTo>
                  <a:pt x="130" y="382"/>
                  <a:pt x="130" y="382"/>
                  <a:pt x="130" y="382"/>
                </a:cubicBezTo>
                <a:cubicBezTo>
                  <a:pt x="130" y="381"/>
                  <a:pt x="130" y="381"/>
                  <a:pt x="130" y="381"/>
                </a:cubicBezTo>
                <a:cubicBezTo>
                  <a:pt x="120" y="375"/>
                  <a:pt x="110" y="367"/>
                  <a:pt x="100" y="358"/>
                </a:cubicBezTo>
                <a:cubicBezTo>
                  <a:pt x="60" y="377"/>
                  <a:pt x="60" y="377"/>
                  <a:pt x="60" y="377"/>
                </a:cubicBezTo>
                <a:cubicBezTo>
                  <a:pt x="32" y="340"/>
                  <a:pt x="32" y="340"/>
                  <a:pt x="32" y="340"/>
                </a:cubicBezTo>
                <a:cubicBezTo>
                  <a:pt x="62" y="309"/>
                  <a:pt x="62" y="309"/>
                  <a:pt x="62" y="309"/>
                </a:cubicBezTo>
                <a:cubicBezTo>
                  <a:pt x="63" y="309"/>
                  <a:pt x="63" y="309"/>
                  <a:pt x="63" y="309"/>
                </a:cubicBezTo>
                <a:cubicBezTo>
                  <a:pt x="56" y="296"/>
                  <a:pt x="55" y="290"/>
                  <a:pt x="52" y="281"/>
                </a:cubicBezTo>
                <a:cubicBezTo>
                  <a:pt x="6" y="278"/>
                  <a:pt x="6" y="278"/>
                  <a:pt x="6" y="278"/>
                </a:cubicBezTo>
                <a:cubicBezTo>
                  <a:pt x="0" y="233"/>
                  <a:pt x="0" y="233"/>
                  <a:pt x="0" y="233"/>
                </a:cubicBezTo>
                <a:cubicBezTo>
                  <a:pt x="42" y="220"/>
                  <a:pt x="42" y="220"/>
                  <a:pt x="42" y="220"/>
                </a:cubicBezTo>
                <a:cubicBezTo>
                  <a:pt x="43" y="219"/>
                  <a:pt x="43" y="219"/>
                  <a:pt x="43" y="219"/>
                </a:cubicBezTo>
                <a:cubicBezTo>
                  <a:pt x="43" y="210"/>
                  <a:pt x="44" y="200"/>
                  <a:pt x="46" y="190"/>
                </a:cubicBezTo>
                <a:cubicBezTo>
                  <a:pt x="8" y="166"/>
                  <a:pt x="8" y="166"/>
                  <a:pt x="8" y="166"/>
                </a:cubicBezTo>
                <a:cubicBezTo>
                  <a:pt x="24" y="123"/>
                  <a:pt x="24" y="123"/>
                  <a:pt x="24" y="123"/>
                </a:cubicBezTo>
                <a:cubicBezTo>
                  <a:pt x="68" y="132"/>
                  <a:pt x="68" y="132"/>
                  <a:pt x="68" y="132"/>
                </a:cubicBezTo>
                <a:cubicBezTo>
                  <a:pt x="68" y="132"/>
                  <a:pt x="68" y="132"/>
                  <a:pt x="68" y="132"/>
                </a:cubicBezTo>
                <a:cubicBezTo>
                  <a:pt x="73" y="124"/>
                  <a:pt x="79" y="116"/>
                  <a:pt x="85" y="108"/>
                </a:cubicBezTo>
                <a:cubicBezTo>
                  <a:pt x="63" y="68"/>
                  <a:pt x="63" y="68"/>
                  <a:pt x="63" y="68"/>
                </a:cubicBezTo>
                <a:cubicBezTo>
                  <a:pt x="98" y="39"/>
                  <a:pt x="98" y="39"/>
                  <a:pt x="98" y="39"/>
                </a:cubicBezTo>
                <a:cubicBezTo>
                  <a:pt x="132" y="67"/>
                  <a:pt x="132" y="67"/>
                  <a:pt x="132" y="67"/>
                </a:cubicBezTo>
                <a:cubicBezTo>
                  <a:pt x="133" y="68"/>
                  <a:pt x="133" y="68"/>
                  <a:pt x="133" y="68"/>
                </a:cubicBezTo>
                <a:cubicBezTo>
                  <a:pt x="141" y="63"/>
                  <a:pt x="150" y="59"/>
                  <a:pt x="159" y="55"/>
                </a:cubicBezTo>
                <a:close/>
                <a:moveTo>
                  <a:pt x="135" y="104"/>
                </a:moveTo>
                <a:cubicBezTo>
                  <a:pt x="68" y="154"/>
                  <a:pt x="54" y="249"/>
                  <a:pt x="104" y="316"/>
                </a:cubicBezTo>
                <a:cubicBezTo>
                  <a:pt x="154" y="383"/>
                  <a:pt x="249" y="397"/>
                  <a:pt x="316" y="347"/>
                </a:cubicBezTo>
                <a:cubicBezTo>
                  <a:pt x="383" y="297"/>
                  <a:pt x="397" y="202"/>
                  <a:pt x="347" y="135"/>
                </a:cubicBezTo>
                <a:cubicBezTo>
                  <a:pt x="297" y="68"/>
                  <a:pt x="202" y="54"/>
                  <a:pt x="135" y="104"/>
                </a:cubicBezTo>
                <a:close/>
                <a:moveTo>
                  <a:pt x="326" y="239"/>
                </a:moveTo>
                <a:cubicBezTo>
                  <a:pt x="326" y="238"/>
                  <a:pt x="326" y="236"/>
                  <a:pt x="326" y="235"/>
                </a:cubicBezTo>
                <a:cubicBezTo>
                  <a:pt x="338" y="229"/>
                  <a:pt x="338" y="229"/>
                  <a:pt x="338" y="229"/>
                </a:cubicBezTo>
                <a:cubicBezTo>
                  <a:pt x="338" y="220"/>
                  <a:pt x="335" y="212"/>
                  <a:pt x="335" y="212"/>
                </a:cubicBezTo>
                <a:cubicBezTo>
                  <a:pt x="323" y="210"/>
                  <a:pt x="323" y="210"/>
                  <a:pt x="323" y="210"/>
                </a:cubicBezTo>
                <a:cubicBezTo>
                  <a:pt x="323" y="210"/>
                  <a:pt x="323" y="210"/>
                  <a:pt x="323" y="210"/>
                </a:cubicBezTo>
                <a:cubicBezTo>
                  <a:pt x="322" y="209"/>
                  <a:pt x="322" y="207"/>
                  <a:pt x="321" y="206"/>
                </a:cubicBezTo>
                <a:cubicBezTo>
                  <a:pt x="328" y="195"/>
                  <a:pt x="328" y="195"/>
                  <a:pt x="328" y="195"/>
                </a:cubicBezTo>
                <a:cubicBezTo>
                  <a:pt x="324" y="187"/>
                  <a:pt x="316" y="182"/>
                  <a:pt x="316" y="182"/>
                </a:cubicBezTo>
                <a:cubicBezTo>
                  <a:pt x="303" y="186"/>
                  <a:pt x="303" y="186"/>
                  <a:pt x="303" y="186"/>
                </a:cubicBezTo>
                <a:cubicBezTo>
                  <a:pt x="303" y="187"/>
                  <a:pt x="303" y="187"/>
                  <a:pt x="303" y="187"/>
                </a:cubicBezTo>
                <a:cubicBezTo>
                  <a:pt x="303" y="186"/>
                  <a:pt x="303" y="185"/>
                  <a:pt x="302" y="185"/>
                </a:cubicBezTo>
                <a:cubicBezTo>
                  <a:pt x="303" y="172"/>
                  <a:pt x="303" y="172"/>
                  <a:pt x="303" y="172"/>
                </a:cubicBezTo>
                <a:cubicBezTo>
                  <a:pt x="295" y="167"/>
                  <a:pt x="288" y="165"/>
                  <a:pt x="288" y="165"/>
                </a:cubicBezTo>
                <a:cubicBezTo>
                  <a:pt x="280" y="175"/>
                  <a:pt x="280" y="175"/>
                  <a:pt x="280" y="175"/>
                </a:cubicBezTo>
                <a:cubicBezTo>
                  <a:pt x="280" y="175"/>
                  <a:pt x="280" y="175"/>
                  <a:pt x="280" y="175"/>
                </a:cubicBezTo>
                <a:cubicBezTo>
                  <a:pt x="279" y="175"/>
                  <a:pt x="277" y="175"/>
                  <a:pt x="276" y="174"/>
                </a:cubicBezTo>
                <a:cubicBezTo>
                  <a:pt x="270" y="163"/>
                  <a:pt x="270" y="163"/>
                  <a:pt x="270" y="163"/>
                </a:cubicBezTo>
                <a:cubicBezTo>
                  <a:pt x="261" y="163"/>
                  <a:pt x="254" y="165"/>
                  <a:pt x="254" y="165"/>
                </a:cubicBezTo>
                <a:cubicBezTo>
                  <a:pt x="251" y="178"/>
                  <a:pt x="251" y="178"/>
                  <a:pt x="251" y="178"/>
                </a:cubicBezTo>
                <a:cubicBezTo>
                  <a:pt x="251" y="178"/>
                  <a:pt x="251" y="178"/>
                  <a:pt x="251" y="178"/>
                </a:cubicBezTo>
                <a:cubicBezTo>
                  <a:pt x="250" y="178"/>
                  <a:pt x="249" y="179"/>
                  <a:pt x="247" y="179"/>
                </a:cubicBezTo>
                <a:cubicBezTo>
                  <a:pt x="237" y="173"/>
                  <a:pt x="237" y="173"/>
                  <a:pt x="237" y="173"/>
                </a:cubicBezTo>
                <a:cubicBezTo>
                  <a:pt x="228" y="177"/>
                  <a:pt x="223" y="183"/>
                  <a:pt x="223" y="183"/>
                </a:cubicBezTo>
                <a:cubicBezTo>
                  <a:pt x="228" y="195"/>
                  <a:pt x="228" y="195"/>
                  <a:pt x="228" y="195"/>
                </a:cubicBezTo>
                <a:cubicBezTo>
                  <a:pt x="228" y="195"/>
                  <a:pt x="228" y="195"/>
                  <a:pt x="228" y="195"/>
                </a:cubicBezTo>
                <a:cubicBezTo>
                  <a:pt x="227" y="196"/>
                  <a:pt x="226" y="197"/>
                  <a:pt x="226" y="197"/>
                </a:cubicBezTo>
                <a:cubicBezTo>
                  <a:pt x="213" y="197"/>
                  <a:pt x="213" y="197"/>
                  <a:pt x="213" y="197"/>
                </a:cubicBezTo>
                <a:cubicBezTo>
                  <a:pt x="208" y="204"/>
                  <a:pt x="206" y="212"/>
                  <a:pt x="206" y="212"/>
                </a:cubicBezTo>
                <a:cubicBezTo>
                  <a:pt x="216" y="221"/>
                  <a:pt x="216" y="221"/>
                  <a:pt x="216" y="221"/>
                </a:cubicBezTo>
                <a:cubicBezTo>
                  <a:pt x="216" y="220"/>
                  <a:pt x="216" y="220"/>
                  <a:pt x="216" y="220"/>
                </a:cubicBezTo>
                <a:cubicBezTo>
                  <a:pt x="216" y="222"/>
                  <a:pt x="216" y="223"/>
                  <a:pt x="216" y="225"/>
                </a:cubicBezTo>
                <a:cubicBezTo>
                  <a:pt x="204" y="230"/>
                  <a:pt x="204" y="230"/>
                  <a:pt x="204" y="230"/>
                </a:cubicBezTo>
                <a:cubicBezTo>
                  <a:pt x="204" y="240"/>
                  <a:pt x="206" y="247"/>
                  <a:pt x="206" y="247"/>
                </a:cubicBezTo>
                <a:cubicBezTo>
                  <a:pt x="219" y="249"/>
                  <a:pt x="219" y="249"/>
                  <a:pt x="219" y="249"/>
                </a:cubicBezTo>
                <a:cubicBezTo>
                  <a:pt x="219" y="249"/>
                  <a:pt x="219" y="249"/>
                  <a:pt x="219" y="249"/>
                </a:cubicBezTo>
                <a:cubicBezTo>
                  <a:pt x="219" y="251"/>
                  <a:pt x="220" y="252"/>
                  <a:pt x="221" y="253"/>
                </a:cubicBezTo>
                <a:cubicBezTo>
                  <a:pt x="214" y="264"/>
                  <a:pt x="214" y="264"/>
                  <a:pt x="214" y="264"/>
                </a:cubicBezTo>
                <a:cubicBezTo>
                  <a:pt x="218" y="272"/>
                  <a:pt x="223" y="277"/>
                  <a:pt x="223" y="277"/>
                </a:cubicBezTo>
                <a:cubicBezTo>
                  <a:pt x="234" y="273"/>
                  <a:pt x="234" y="273"/>
                  <a:pt x="234" y="273"/>
                </a:cubicBezTo>
                <a:cubicBezTo>
                  <a:pt x="234" y="273"/>
                  <a:pt x="234" y="273"/>
                  <a:pt x="234" y="273"/>
                </a:cubicBezTo>
                <a:cubicBezTo>
                  <a:pt x="234" y="274"/>
                  <a:pt x="237" y="274"/>
                  <a:pt x="238" y="275"/>
                </a:cubicBezTo>
                <a:cubicBezTo>
                  <a:pt x="237" y="288"/>
                  <a:pt x="237" y="288"/>
                  <a:pt x="237" y="288"/>
                </a:cubicBezTo>
                <a:cubicBezTo>
                  <a:pt x="245" y="293"/>
                  <a:pt x="253" y="294"/>
                  <a:pt x="253" y="294"/>
                </a:cubicBezTo>
                <a:cubicBezTo>
                  <a:pt x="261" y="285"/>
                  <a:pt x="261" y="285"/>
                  <a:pt x="261" y="285"/>
                </a:cubicBezTo>
                <a:cubicBezTo>
                  <a:pt x="262" y="285"/>
                  <a:pt x="262" y="285"/>
                  <a:pt x="262" y="285"/>
                </a:cubicBezTo>
                <a:cubicBezTo>
                  <a:pt x="263" y="285"/>
                  <a:pt x="264" y="285"/>
                  <a:pt x="266" y="285"/>
                </a:cubicBezTo>
                <a:cubicBezTo>
                  <a:pt x="271" y="296"/>
                  <a:pt x="271" y="296"/>
                  <a:pt x="271" y="296"/>
                </a:cubicBezTo>
                <a:cubicBezTo>
                  <a:pt x="281" y="297"/>
                  <a:pt x="288" y="294"/>
                  <a:pt x="288" y="294"/>
                </a:cubicBezTo>
                <a:cubicBezTo>
                  <a:pt x="290" y="282"/>
                  <a:pt x="290" y="282"/>
                  <a:pt x="290" y="282"/>
                </a:cubicBezTo>
                <a:cubicBezTo>
                  <a:pt x="290" y="282"/>
                  <a:pt x="290" y="282"/>
                  <a:pt x="290" y="282"/>
                </a:cubicBezTo>
                <a:cubicBezTo>
                  <a:pt x="292" y="281"/>
                  <a:pt x="293" y="281"/>
                  <a:pt x="294" y="280"/>
                </a:cubicBezTo>
                <a:cubicBezTo>
                  <a:pt x="305" y="287"/>
                  <a:pt x="305" y="287"/>
                  <a:pt x="305" y="287"/>
                </a:cubicBezTo>
                <a:cubicBezTo>
                  <a:pt x="313" y="283"/>
                  <a:pt x="318" y="276"/>
                  <a:pt x="318" y="276"/>
                </a:cubicBezTo>
                <a:cubicBezTo>
                  <a:pt x="314" y="264"/>
                  <a:pt x="314" y="264"/>
                  <a:pt x="314" y="264"/>
                </a:cubicBezTo>
                <a:cubicBezTo>
                  <a:pt x="314" y="264"/>
                  <a:pt x="314" y="264"/>
                  <a:pt x="314" y="264"/>
                </a:cubicBezTo>
                <a:cubicBezTo>
                  <a:pt x="315" y="264"/>
                  <a:pt x="315" y="263"/>
                  <a:pt x="316" y="262"/>
                </a:cubicBezTo>
                <a:cubicBezTo>
                  <a:pt x="329" y="263"/>
                  <a:pt x="329" y="263"/>
                  <a:pt x="329" y="263"/>
                </a:cubicBezTo>
                <a:cubicBezTo>
                  <a:pt x="334" y="255"/>
                  <a:pt x="335" y="247"/>
                  <a:pt x="335" y="247"/>
                </a:cubicBezTo>
                <a:cubicBezTo>
                  <a:pt x="326" y="239"/>
                  <a:pt x="326" y="239"/>
                  <a:pt x="326" y="239"/>
                </a:cubicBezTo>
                <a:close/>
                <a:moveTo>
                  <a:pt x="217" y="283"/>
                </a:moveTo>
                <a:cubicBezTo>
                  <a:pt x="218" y="277"/>
                  <a:pt x="218" y="272"/>
                  <a:pt x="218" y="272"/>
                </a:cubicBezTo>
                <a:cubicBezTo>
                  <a:pt x="210" y="268"/>
                  <a:pt x="210" y="268"/>
                  <a:pt x="210" y="268"/>
                </a:cubicBezTo>
                <a:cubicBezTo>
                  <a:pt x="210" y="268"/>
                  <a:pt x="210" y="268"/>
                  <a:pt x="210" y="268"/>
                </a:cubicBezTo>
                <a:cubicBezTo>
                  <a:pt x="210" y="268"/>
                  <a:pt x="210" y="267"/>
                  <a:pt x="209" y="266"/>
                </a:cubicBezTo>
                <a:cubicBezTo>
                  <a:pt x="216" y="260"/>
                  <a:pt x="216" y="260"/>
                  <a:pt x="216" y="260"/>
                </a:cubicBezTo>
                <a:cubicBezTo>
                  <a:pt x="214" y="254"/>
                  <a:pt x="209" y="250"/>
                  <a:pt x="209" y="250"/>
                </a:cubicBezTo>
                <a:cubicBezTo>
                  <a:pt x="199" y="251"/>
                  <a:pt x="199" y="251"/>
                  <a:pt x="199" y="251"/>
                </a:cubicBezTo>
                <a:cubicBezTo>
                  <a:pt x="199" y="251"/>
                  <a:pt x="199" y="251"/>
                  <a:pt x="199" y="251"/>
                </a:cubicBezTo>
                <a:cubicBezTo>
                  <a:pt x="199" y="250"/>
                  <a:pt x="200" y="249"/>
                  <a:pt x="199" y="249"/>
                </a:cubicBezTo>
                <a:cubicBezTo>
                  <a:pt x="202" y="240"/>
                  <a:pt x="202" y="240"/>
                  <a:pt x="202" y="240"/>
                </a:cubicBezTo>
                <a:cubicBezTo>
                  <a:pt x="197" y="236"/>
                  <a:pt x="193" y="234"/>
                  <a:pt x="193" y="234"/>
                </a:cubicBezTo>
                <a:cubicBezTo>
                  <a:pt x="186" y="239"/>
                  <a:pt x="186" y="239"/>
                  <a:pt x="186" y="239"/>
                </a:cubicBezTo>
                <a:cubicBezTo>
                  <a:pt x="187" y="239"/>
                  <a:pt x="187" y="239"/>
                  <a:pt x="187" y="239"/>
                </a:cubicBezTo>
                <a:cubicBezTo>
                  <a:pt x="186" y="239"/>
                  <a:pt x="185" y="239"/>
                  <a:pt x="185" y="239"/>
                </a:cubicBezTo>
                <a:cubicBezTo>
                  <a:pt x="182" y="230"/>
                  <a:pt x="182" y="230"/>
                  <a:pt x="182" y="230"/>
                </a:cubicBezTo>
                <a:cubicBezTo>
                  <a:pt x="177" y="229"/>
                  <a:pt x="171" y="229"/>
                  <a:pt x="171" y="229"/>
                </a:cubicBezTo>
                <a:cubicBezTo>
                  <a:pt x="168" y="237"/>
                  <a:pt x="168" y="237"/>
                  <a:pt x="168" y="237"/>
                </a:cubicBezTo>
                <a:cubicBezTo>
                  <a:pt x="168" y="237"/>
                  <a:pt x="168" y="237"/>
                  <a:pt x="168" y="237"/>
                </a:cubicBezTo>
                <a:cubicBezTo>
                  <a:pt x="167" y="237"/>
                  <a:pt x="166" y="237"/>
                  <a:pt x="165" y="238"/>
                </a:cubicBezTo>
                <a:cubicBezTo>
                  <a:pt x="159" y="232"/>
                  <a:pt x="159" y="232"/>
                  <a:pt x="159" y="232"/>
                </a:cubicBezTo>
                <a:cubicBezTo>
                  <a:pt x="154" y="233"/>
                  <a:pt x="149" y="237"/>
                  <a:pt x="149" y="237"/>
                </a:cubicBezTo>
                <a:cubicBezTo>
                  <a:pt x="150" y="247"/>
                  <a:pt x="150" y="247"/>
                  <a:pt x="150" y="247"/>
                </a:cubicBezTo>
                <a:cubicBezTo>
                  <a:pt x="150" y="247"/>
                  <a:pt x="150" y="247"/>
                  <a:pt x="150" y="247"/>
                </a:cubicBezTo>
                <a:cubicBezTo>
                  <a:pt x="150" y="247"/>
                  <a:pt x="149" y="247"/>
                  <a:pt x="148" y="248"/>
                </a:cubicBezTo>
                <a:cubicBezTo>
                  <a:pt x="140" y="245"/>
                  <a:pt x="140" y="245"/>
                  <a:pt x="140" y="245"/>
                </a:cubicBezTo>
                <a:cubicBezTo>
                  <a:pt x="136" y="249"/>
                  <a:pt x="134" y="256"/>
                  <a:pt x="134" y="256"/>
                </a:cubicBezTo>
                <a:cubicBezTo>
                  <a:pt x="139" y="264"/>
                  <a:pt x="139" y="264"/>
                  <a:pt x="139" y="264"/>
                </a:cubicBezTo>
                <a:cubicBezTo>
                  <a:pt x="139" y="264"/>
                  <a:pt x="139" y="264"/>
                  <a:pt x="139" y="264"/>
                </a:cubicBezTo>
                <a:cubicBezTo>
                  <a:pt x="139" y="264"/>
                  <a:pt x="138" y="264"/>
                  <a:pt x="138" y="264"/>
                </a:cubicBezTo>
                <a:cubicBezTo>
                  <a:pt x="130" y="266"/>
                  <a:pt x="130" y="266"/>
                  <a:pt x="130" y="266"/>
                </a:cubicBezTo>
                <a:cubicBezTo>
                  <a:pt x="128" y="271"/>
                  <a:pt x="129" y="276"/>
                  <a:pt x="129" y="276"/>
                </a:cubicBezTo>
                <a:cubicBezTo>
                  <a:pt x="137" y="279"/>
                  <a:pt x="137" y="279"/>
                  <a:pt x="137" y="279"/>
                </a:cubicBezTo>
                <a:cubicBezTo>
                  <a:pt x="137" y="279"/>
                  <a:pt x="137" y="279"/>
                  <a:pt x="137" y="279"/>
                </a:cubicBezTo>
                <a:cubicBezTo>
                  <a:pt x="137" y="280"/>
                  <a:pt x="137" y="281"/>
                  <a:pt x="137" y="282"/>
                </a:cubicBezTo>
                <a:cubicBezTo>
                  <a:pt x="131" y="288"/>
                  <a:pt x="131" y="288"/>
                  <a:pt x="131" y="288"/>
                </a:cubicBezTo>
                <a:cubicBezTo>
                  <a:pt x="133" y="294"/>
                  <a:pt x="136" y="298"/>
                  <a:pt x="136" y="298"/>
                </a:cubicBezTo>
                <a:cubicBezTo>
                  <a:pt x="144" y="297"/>
                  <a:pt x="144" y="297"/>
                  <a:pt x="144" y="297"/>
                </a:cubicBezTo>
                <a:cubicBezTo>
                  <a:pt x="144" y="297"/>
                  <a:pt x="144" y="297"/>
                  <a:pt x="144" y="297"/>
                </a:cubicBezTo>
                <a:cubicBezTo>
                  <a:pt x="145" y="298"/>
                  <a:pt x="146" y="298"/>
                  <a:pt x="146" y="299"/>
                </a:cubicBezTo>
                <a:cubicBezTo>
                  <a:pt x="144" y="307"/>
                  <a:pt x="144" y="307"/>
                  <a:pt x="144" y="307"/>
                </a:cubicBezTo>
                <a:cubicBezTo>
                  <a:pt x="149" y="311"/>
                  <a:pt x="153" y="313"/>
                  <a:pt x="153" y="313"/>
                </a:cubicBezTo>
                <a:cubicBezTo>
                  <a:pt x="160" y="308"/>
                  <a:pt x="160" y="308"/>
                  <a:pt x="160" y="308"/>
                </a:cubicBezTo>
                <a:cubicBezTo>
                  <a:pt x="160" y="308"/>
                  <a:pt x="160" y="308"/>
                  <a:pt x="160" y="308"/>
                </a:cubicBezTo>
                <a:cubicBezTo>
                  <a:pt x="161" y="309"/>
                  <a:pt x="161" y="309"/>
                  <a:pt x="162" y="309"/>
                </a:cubicBezTo>
                <a:cubicBezTo>
                  <a:pt x="164" y="317"/>
                  <a:pt x="164" y="317"/>
                  <a:pt x="164" y="317"/>
                </a:cubicBezTo>
                <a:cubicBezTo>
                  <a:pt x="170" y="319"/>
                  <a:pt x="175" y="318"/>
                  <a:pt x="175" y="318"/>
                </a:cubicBezTo>
                <a:cubicBezTo>
                  <a:pt x="179" y="310"/>
                  <a:pt x="179" y="310"/>
                  <a:pt x="179" y="310"/>
                </a:cubicBezTo>
                <a:cubicBezTo>
                  <a:pt x="179" y="310"/>
                  <a:pt x="179" y="310"/>
                  <a:pt x="179" y="310"/>
                </a:cubicBezTo>
                <a:cubicBezTo>
                  <a:pt x="180" y="310"/>
                  <a:pt x="180" y="310"/>
                  <a:pt x="181" y="310"/>
                </a:cubicBezTo>
                <a:cubicBezTo>
                  <a:pt x="187" y="316"/>
                  <a:pt x="187" y="316"/>
                  <a:pt x="187" y="316"/>
                </a:cubicBezTo>
                <a:cubicBezTo>
                  <a:pt x="193" y="314"/>
                  <a:pt x="197" y="309"/>
                  <a:pt x="197" y="309"/>
                </a:cubicBezTo>
                <a:cubicBezTo>
                  <a:pt x="196" y="299"/>
                  <a:pt x="196" y="299"/>
                  <a:pt x="196" y="299"/>
                </a:cubicBezTo>
                <a:cubicBezTo>
                  <a:pt x="196" y="299"/>
                  <a:pt x="196" y="299"/>
                  <a:pt x="196" y="299"/>
                </a:cubicBezTo>
                <a:cubicBezTo>
                  <a:pt x="197" y="299"/>
                  <a:pt x="198" y="299"/>
                  <a:pt x="199" y="299"/>
                </a:cubicBezTo>
                <a:cubicBezTo>
                  <a:pt x="207" y="302"/>
                  <a:pt x="207" y="302"/>
                  <a:pt x="207" y="302"/>
                </a:cubicBezTo>
                <a:cubicBezTo>
                  <a:pt x="211" y="298"/>
                  <a:pt x="213" y="293"/>
                  <a:pt x="213" y="293"/>
                </a:cubicBezTo>
                <a:cubicBezTo>
                  <a:pt x="208" y="287"/>
                  <a:pt x="208" y="287"/>
                  <a:pt x="208" y="287"/>
                </a:cubicBezTo>
                <a:cubicBezTo>
                  <a:pt x="208" y="287"/>
                  <a:pt x="208" y="287"/>
                  <a:pt x="208" y="287"/>
                </a:cubicBezTo>
                <a:cubicBezTo>
                  <a:pt x="208" y="286"/>
                  <a:pt x="208" y="286"/>
                  <a:pt x="209" y="285"/>
                </a:cubicBezTo>
                <a:lnTo>
                  <a:pt x="217" y="283"/>
                </a:lnTo>
                <a:close/>
                <a:moveTo>
                  <a:pt x="185" y="212"/>
                </a:moveTo>
                <a:cubicBezTo>
                  <a:pt x="187" y="208"/>
                  <a:pt x="187" y="205"/>
                  <a:pt x="187" y="205"/>
                </a:cubicBezTo>
                <a:cubicBezTo>
                  <a:pt x="182" y="202"/>
                  <a:pt x="182" y="202"/>
                  <a:pt x="182" y="202"/>
                </a:cubicBezTo>
                <a:cubicBezTo>
                  <a:pt x="181" y="202"/>
                  <a:pt x="181" y="202"/>
                  <a:pt x="181" y="202"/>
                </a:cubicBezTo>
                <a:cubicBezTo>
                  <a:pt x="181" y="201"/>
                  <a:pt x="181" y="201"/>
                  <a:pt x="181" y="200"/>
                </a:cubicBezTo>
                <a:cubicBezTo>
                  <a:pt x="186" y="196"/>
                  <a:pt x="186" y="196"/>
                  <a:pt x="186" y="196"/>
                </a:cubicBezTo>
                <a:cubicBezTo>
                  <a:pt x="185" y="192"/>
                  <a:pt x="181" y="189"/>
                  <a:pt x="181" y="189"/>
                </a:cubicBezTo>
                <a:cubicBezTo>
                  <a:pt x="173" y="189"/>
                  <a:pt x="173" y="189"/>
                  <a:pt x="173" y="189"/>
                </a:cubicBezTo>
                <a:cubicBezTo>
                  <a:pt x="173" y="189"/>
                  <a:pt x="173" y="189"/>
                  <a:pt x="173" y="189"/>
                </a:cubicBezTo>
                <a:cubicBezTo>
                  <a:pt x="173" y="189"/>
                  <a:pt x="175" y="188"/>
                  <a:pt x="174" y="188"/>
                </a:cubicBezTo>
                <a:cubicBezTo>
                  <a:pt x="177" y="182"/>
                  <a:pt x="177" y="182"/>
                  <a:pt x="177" y="182"/>
                </a:cubicBezTo>
                <a:cubicBezTo>
                  <a:pt x="174" y="179"/>
                  <a:pt x="172" y="177"/>
                  <a:pt x="172" y="177"/>
                </a:cubicBezTo>
                <a:cubicBezTo>
                  <a:pt x="167" y="180"/>
                  <a:pt x="167" y="180"/>
                  <a:pt x="167" y="180"/>
                </a:cubicBezTo>
                <a:cubicBezTo>
                  <a:pt x="167" y="180"/>
                  <a:pt x="167" y="180"/>
                  <a:pt x="167" y="180"/>
                </a:cubicBezTo>
                <a:cubicBezTo>
                  <a:pt x="167" y="180"/>
                  <a:pt x="166" y="180"/>
                  <a:pt x="166" y="180"/>
                </a:cubicBezTo>
                <a:cubicBezTo>
                  <a:pt x="165" y="174"/>
                  <a:pt x="165" y="174"/>
                  <a:pt x="165" y="174"/>
                </a:cubicBezTo>
                <a:cubicBezTo>
                  <a:pt x="161" y="172"/>
                  <a:pt x="157" y="172"/>
                  <a:pt x="157" y="172"/>
                </a:cubicBezTo>
                <a:cubicBezTo>
                  <a:pt x="155" y="178"/>
                  <a:pt x="155" y="178"/>
                  <a:pt x="155" y="178"/>
                </a:cubicBezTo>
                <a:cubicBezTo>
                  <a:pt x="155" y="178"/>
                  <a:pt x="155" y="178"/>
                  <a:pt x="155" y="178"/>
                </a:cubicBezTo>
                <a:cubicBezTo>
                  <a:pt x="154" y="178"/>
                  <a:pt x="154" y="178"/>
                  <a:pt x="153" y="178"/>
                </a:cubicBezTo>
                <a:cubicBezTo>
                  <a:pt x="149" y="173"/>
                  <a:pt x="149" y="173"/>
                  <a:pt x="149" y="173"/>
                </a:cubicBezTo>
                <a:cubicBezTo>
                  <a:pt x="145" y="174"/>
                  <a:pt x="142" y="178"/>
                  <a:pt x="142" y="178"/>
                </a:cubicBezTo>
                <a:cubicBezTo>
                  <a:pt x="142" y="186"/>
                  <a:pt x="142" y="186"/>
                  <a:pt x="142" y="186"/>
                </a:cubicBezTo>
                <a:cubicBezTo>
                  <a:pt x="142" y="186"/>
                  <a:pt x="142" y="186"/>
                  <a:pt x="142" y="186"/>
                </a:cubicBezTo>
                <a:cubicBezTo>
                  <a:pt x="141" y="186"/>
                  <a:pt x="141" y="185"/>
                  <a:pt x="140" y="185"/>
                </a:cubicBezTo>
                <a:cubicBezTo>
                  <a:pt x="135" y="182"/>
                  <a:pt x="135" y="182"/>
                  <a:pt x="135" y="182"/>
                </a:cubicBezTo>
                <a:cubicBezTo>
                  <a:pt x="132" y="185"/>
                  <a:pt x="130" y="187"/>
                  <a:pt x="130" y="187"/>
                </a:cubicBezTo>
                <a:cubicBezTo>
                  <a:pt x="133" y="192"/>
                  <a:pt x="133" y="192"/>
                  <a:pt x="133" y="192"/>
                </a:cubicBezTo>
                <a:cubicBezTo>
                  <a:pt x="133" y="192"/>
                  <a:pt x="133" y="192"/>
                  <a:pt x="133" y="192"/>
                </a:cubicBezTo>
                <a:cubicBezTo>
                  <a:pt x="133" y="192"/>
                  <a:pt x="133" y="193"/>
                  <a:pt x="132" y="193"/>
                </a:cubicBezTo>
                <a:cubicBezTo>
                  <a:pt x="127" y="194"/>
                  <a:pt x="127" y="194"/>
                  <a:pt x="127" y="194"/>
                </a:cubicBezTo>
                <a:cubicBezTo>
                  <a:pt x="125" y="198"/>
                  <a:pt x="125" y="202"/>
                  <a:pt x="125" y="202"/>
                </a:cubicBezTo>
                <a:cubicBezTo>
                  <a:pt x="130" y="204"/>
                  <a:pt x="130" y="204"/>
                  <a:pt x="130" y="204"/>
                </a:cubicBezTo>
                <a:cubicBezTo>
                  <a:pt x="130" y="204"/>
                  <a:pt x="130" y="204"/>
                  <a:pt x="130" y="204"/>
                </a:cubicBezTo>
                <a:cubicBezTo>
                  <a:pt x="130" y="205"/>
                  <a:pt x="130" y="206"/>
                  <a:pt x="131" y="206"/>
                </a:cubicBezTo>
                <a:cubicBezTo>
                  <a:pt x="126" y="210"/>
                  <a:pt x="126" y="210"/>
                  <a:pt x="126" y="210"/>
                </a:cubicBezTo>
                <a:cubicBezTo>
                  <a:pt x="127" y="214"/>
                  <a:pt x="131" y="217"/>
                  <a:pt x="131" y="217"/>
                </a:cubicBezTo>
                <a:cubicBezTo>
                  <a:pt x="139" y="217"/>
                  <a:pt x="139" y="217"/>
                  <a:pt x="139" y="217"/>
                </a:cubicBezTo>
                <a:cubicBezTo>
                  <a:pt x="139" y="217"/>
                  <a:pt x="139" y="217"/>
                  <a:pt x="139" y="217"/>
                </a:cubicBezTo>
                <a:cubicBezTo>
                  <a:pt x="139" y="218"/>
                  <a:pt x="137" y="218"/>
                  <a:pt x="138" y="219"/>
                </a:cubicBezTo>
                <a:cubicBezTo>
                  <a:pt x="135" y="224"/>
                  <a:pt x="135" y="224"/>
                  <a:pt x="135" y="224"/>
                </a:cubicBezTo>
                <a:cubicBezTo>
                  <a:pt x="137" y="227"/>
                  <a:pt x="140" y="229"/>
                  <a:pt x="140" y="229"/>
                </a:cubicBezTo>
                <a:cubicBezTo>
                  <a:pt x="145" y="226"/>
                  <a:pt x="145" y="226"/>
                  <a:pt x="145" y="226"/>
                </a:cubicBezTo>
                <a:cubicBezTo>
                  <a:pt x="145" y="226"/>
                  <a:pt x="145" y="226"/>
                  <a:pt x="145" y="226"/>
                </a:cubicBezTo>
                <a:cubicBezTo>
                  <a:pt x="145" y="226"/>
                  <a:pt x="145" y="226"/>
                  <a:pt x="146" y="227"/>
                </a:cubicBezTo>
                <a:cubicBezTo>
                  <a:pt x="147" y="232"/>
                  <a:pt x="147" y="232"/>
                  <a:pt x="147" y="232"/>
                </a:cubicBezTo>
                <a:cubicBezTo>
                  <a:pt x="151" y="234"/>
                  <a:pt x="154" y="234"/>
                  <a:pt x="154" y="234"/>
                </a:cubicBezTo>
                <a:cubicBezTo>
                  <a:pt x="157" y="229"/>
                  <a:pt x="157" y="229"/>
                  <a:pt x="157" y="229"/>
                </a:cubicBezTo>
                <a:cubicBezTo>
                  <a:pt x="157" y="229"/>
                  <a:pt x="157" y="229"/>
                  <a:pt x="157" y="229"/>
                </a:cubicBezTo>
                <a:cubicBezTo>
                  <a:pt x="158" y="229"/>
                  <a:pt x="158" y="229"/>
                  <a:pt x="159" y="229"/>
                </a:cubicBezTo>
                <a:cubicBezTo>
                  <a:pt x="163" y="233"/>
                  <a:pt x="163" y="233"/>
                  <a:pt x="163" y="233"/>
                </a:cubicBezTo>
                <a:cubicBezTo>
                  <a:pt x="167" y="232"/>
                  <a:pt x="170" y="228"/>
                  <a:pt x="170" y="228"/>
                </a:cubicBezTo>
                <a:cubicBezTo>
                  <a:pt x="170" y="221"/>
                  <a:pt x="170" y="221"/>
                  <a:pt x="170" y="221"/>
                </a:cubicBezTo>
                <a:cubicBezTo>
                  <a:pt x="170" y="221"/>
                  <a:pt x="170" y="221"/>
                  <a:pt x="170" y="221"/>
                </a:cubicBezTo>
                <a:cubicBezTo>
                  <a:pt x="170" y="221"/>
                  <a:pt x="171" y="222"/>
                  <a:pt x="171" y="221"/>
                </a:cubicBezTo>
                <a:cubicBezTo>
                  <a:pt x="177" y="224"/>
                  <a:pt x="177" y="224"/>
                  <a:pt x="177" y="224"/>
                </a:cubicBezTo>
                <a:cubicBezTo>
                  <a:pt x="180" y="222"/>
                  <a:pt x="182" y="219"/>
                  <a:pt x="182" y="219"/>
                </a:cubicBezTo>
                <a:cubicBezTo>
                  <a:pt x="179" y="214"/>
                  <a:pt x="179" y="214"/>
                  <a:pt x="179" y="214"/>
                </a:cubicBezTo>
                <a:cubicBezTo>
                  <a:pt x="179" y="214"/>
                  <a:pt x="179" y="214"/>
                  <a:pt x="179" y="214"/>
                </a:cubicBezTo>
                <a:cubicBezTo>
                  <a:pt x="179" y="214"/>
                  <a:pt x="179" y="214"/>
                  <a:pt x="179" y="213"/>
                </a:cubicBezTo>
                <a:lnTo>
                  <a:pt x="185" y="212"/>
                </a:lnTo>
                <a:close/>
              </a:path>
            </a:pathLst>
          </a:custGeom>
          <a:solidFill>
            <a:srgbClr val="5E86A2"/>
          </a:solidFill>
          <a:ln>
            <a:noFill/>
          </a:ln>
        </p:spPr>
        <p:style>
          <a:lnRef idx="0">
            <a:scrgbClr r="0" g="0" b="0"/>
          </a:lnRef>
          <a:fillRef idx="0">
            <a:scrgbClr r="0" g="0" b="0"/>
          </a:fillRef>
          <a:effectRef idx="0">
            <a:scrgbClr r="0" g="0" b="0"/>
          </a:effectRef>
          <a:fontRef idx="minor"/>
        </p:style>
      </p:sp>
      <p:sp>
        <p:nvSpPr>
          <p:cNvPr id="558" name="CustomShape 25"/>
          <p:cNvSpPr/>
          <p:nvPr/>
        </p:nvSpPr>
        <p:spPr>
          <a:xfrm>
            <a:off x="6518160" y="3311640"/>
            <a:ext cx="726840" cy="739440"/>
          </a:xfrm>
          <a:custGeom>
            <a:avLst/>
            <a:gdLst/>
            <a:ahLst/>
            <a:cxnLst/>
            <a:rect l="l" t="t" r="r" b="b"/>
            <a:pathLst>
              <a:path w="398" h="405">
                <a:moveTo>
                  <a:pt x="244" y="45"/>
                </a:moveTo>
                <a:cubicBezTo>
                  <a:pt x="236" y="43"/>
                  <a:pt x="227" y="41"/>
                  <a:pt x="218" y="40"/>
                </a:cubicBezTo>
                <a:cubicBezTo>
                  <a:pt x="218" y="39"/>
                  <a:pt x="218" y="39"/>
                  <a:pt x="218" y="39"/>
                </a:cubicBezTo>
                <a:cubicBezTo>
                  <a:pt x="209" y="0"/>
                  <a:pt x="209" y="0"/>
                  <a:pt x="209" y="0"/>
                </a:cubicBezTo>
                <a:cubicBezTo>
                  <a:pt x="168" y="3"/>
                  <a:pt x="168" y="3"/>
                  <a:pt x="168" y="3"/>
                </a:cubicBezTo>
                <a:cubicBezTo>
                  <a:pt x="163" y="44"/>
                  <a:pt x="163" y="44"/>
                  <a:pt x="163" y="44"/>
                </a:cubicBezTo>
                <a:cubicBezTo>
                  <a:pt x="154" y="46"/>
                  <a:pt x="146" y="48"/>
                  <a:pt x="138" y="52"/>
                </a:cubicBezTo>
                <a:cubicBezTo>
                  <a:pt x="137" y="51"/>
                  <a:pt x="137" y="51"/>
                  <a:pt x="137" y="51"/>
                </a:cubicBezTo>
                <a:cubicBezTo>
                  <a:pt x="111" y="22"/>
                  <a:pt x="111" y="22"/>
                  <a:pt x="111" y="22"/>
                </a:cubicBezTo>
                <a:cubicBezTo>
                  <a:pt x="76" y="44"/>
                  <a:pt x="76" y="44"/>
                  <a:pt x="76" y="44"/>
                </a:cubicBezTo>
                <a:cubicBezTo>
                  <a:pt x="91" y="82"/>
                  <a:pt x="91" y="82"/>
                  <a:pt x="91" y="82"/>
                </a:cubicBezTo>
                <a:cubicBezTo>
                  <a:pt x="85" y="87"/>
                  <a:pt x="78" y="94"/>
                  <a:pt x="73" y="101"/>
                </a:cubicBezTo>
                <a:cubicBezTo>
                  <a:pt x="72" y="100"/>
                  <a:pt x="72" y="100"/>
                  <a:pt x="72" y="100"/>
                </a:cubicBezTo>
                <a:cubicBezTo>
                  <a:pt x="35" y="88"/>
                  <a:pt x="35" y="88"/>
                  <a:pt x="35" y="88"/>
                </a:cubicBezTo>
                <a:cubicBezTo>
                  <a:pt x="15" y="123"/>
                  <a:pt x="15" y="123"/>
                  <a:pt x="15" y="123"/>
                </a:cubicBezTo>
                <a:cubicBezTo>
                  <a:pt x="46" y="150"/>
                  <a:pt x="46" y="150"/>
                  <a:pt x="46" y="150"/>
                </a:cubicBezTo>
                <a:cubicBezTo>
                  <a:pt x="43" y="158"/>
                  <a:pt x="41" y="164"/>
                  <a:pt x="40" y="175"/>
                </a:cubicBezTo>
                <a:cubicBezTo>
                  <a:pt x="39" y="175"/>
                  <a:pt x="39" y="175"/>
                  <a:pt x="39" y="175"/>
                </a:cubicBezTo>
                <a:cubicBezTo>
                  <a:pt x="0" y="182"/>
                  <a:pt x="0" y="182"/>
                  <a:pt x="0" y="182"/>
                </a:cubicBezTo>
                <a:cubicBezTo>
                  <a:pt x="0" y="223"/>
                  <a:pt x="0" y="223"/>
                  <a:pt x="0" y="223"/>
                </a:cubicBezTo>
                <a:cubicBezTo>
                  <a:pt x="40" y="230"/>
                  <a:pt x="40" y="230"/>
                  <a:pt x="40" y="230"/>
                </a:cubicBezTo>
                <a:cubicBezTo>
                  <a:pt x="42" y="242"/>
                  <a:pt x="45" y="253"/>
                  <a:pt x="49" y="264"/>
                </a:cubicBezTo>
                <a:cubicBezTo>
                  <a:pt x="48" y="264"/>
                  <a:pt x="48" y="264"/>
                  <a:pt x="48" y="264"/>
                </a:cubicBezTo>
                <a:cubicBezTo>
                  <a:pt x="19" y="290"/>
                  <a:pt x="19" y="290"/>
                  <a:pt x="19" y="290"/>
                </a:cubicBezTo>
                <a:cubicBezTo>
                  <a:pt x="40" y="325"/>
                  <a:pt x="40" y="325"/>
                  <a:pt x="40" y="325"/>
                </a:cubicBezTo>
                <a:cubicBezTo>
                  <a:pt x="78" y="311"/>
                  <a:pt x="78" y="311"/>
                  <a:pt x="78" y="311"/>
                </a:cubicBezTo>
                <a:cubicBezTo>
                  <a:pt x="87" y="321"/>
                  <a:pt x="97" y="330"/>
                  <a:pt x="108" y="337"/>
                </a:cubicBezTo>
                <a:cubicBezTo>
                  <a:pt x="108" y="338"/>
                  <a:pt x="108" y="338"/>
                  <a:pt x="108" y="338"/>
                </a:cubicBezTo>
                <a:cubicBezTo>
                  <a:pt x="97" y="376"/>
                  <a:pt x="97" y="376"/>
                  <a:pt x="97" y="376"/>
                </a:cubicBezTo>
                <a:cubicBezTo>
                  <a:pt x="134" y="394"/>
                  <a:pt x="134" y="394"/>
                  <a:pt x="134" y="394"/>
                </a:cubicBezTo>
                <a:cubicBezTo>
                  <a:pt x="158" y="361"/>
                  <a:pt x="158" y="361"/>
                  <a:pt x="158" y="361"/>
                </a:cubicBezTo>
                <a:cubicBezTo>
                  <a:pt x="158" y="361"/>
                  <a:pt x="158" y="361"/>
                  <a:pt x="158" y="361"/>
                </a:cubicBezTo>
                <a:cubicBezTo>
                  <a:pt x="167" y="363"/>
                  <a:pt x="175" y="365"/>
                  <a:pt x="184" y="365"/>
                </a:cubicBezTo>
                <a:cubicBezTo>
                  <a:pt x="184" y="366"/>
                  <a:pt x="184" y="366"/>
                  <a:pt x="184" y="366"/>
                </a:cubicBezTo>
                <a:cubicBezTo>
                  <a:pt x="194" y="405"/>
                  <a:pt x="194" y="405"/>
                  <a:pt x="194" y="405"/>
                </a:cubicBezTo>
                <a:cubicBezTo>
                  <a:pt x="234" y="402"/>
                  <a:pt x="234" y="402"/>
                  <a:pt x="234" y="402"/>
                </a:cubicBezTo>
                <a:cubicBezTo>
                  <a:pt x="239" y="362"/>
                  <a:pt x="239" y="362"/>
                  <a:pt x="239" y="362"/>
                </a:cubicBezTo>
                <a:cubicBezTo>
                  <a:pt x="239" y="361"/>
                  <a:pt x="239" y="361"/>
                  <a:pt x="239" y="361"/>
                </a:cubicBezTo>
                <a:cubicBezTo>
                  <a:pt x="248" y="359"/>
                  <a:pt x="256" y="357"/>
                  <a:pt x="264" y="353"/>
                </a:cubicBezTo>
                <a:cubicBezTo>
                  <a:pt x="265" y="354"/>
                  <a:pt x="265" y="354"/>
                  <a:pt x="265" y="354"/>
                </a:cubicBezTo>
                <a:cubicBezTo>
                  <a:pt x="292" y="384"/>
                  <a:pt x="292" y="384"/>
                  <a:pt x="292" y="384"/>
                </a:cubicBezTo>
                <a:cubicBezTo>
                  <a:pt x="326" y="362"/>
                  <a:pt x="326" y="362"/>
                  <a:pt x="326" y="362"/>
                </a:cubicBezTo>
                <a:cubicBezTo>
                  <a:pt x="311" y="324"/>
                  <a:pt x="311" y="324"/>
                  <a:pt x="311" y="324"/>
                </a:cubicBezTo>
                <a:cubicBezTo>
                  <a:pt x="311" y="323"/>
                  <a:pt x="311" y="323"/>
                  <a:pt x="311" y="323"/>
                </a:cubicBezTo>
                <a:cubicBezTo>
                  <a:pt x="317" y="317"/>
                  <a:pt x="323" y="311"/>
                  <a:pt x="329" y="304"/>
                </a:cubicBezTo>
                <a:cubicBezTo>
                  <a:pt x="330" y="305"/>
                  <a:pt x="330" y="305"/>
                  <a:pt x="330" y="305"/>
                </a:cubicBezTo>
                <a:cubicBezTo>
                  <a:pt x="368" y="318"/>
                  <a:pt x="368" y="318"/>
                  <a:pt x="368" y="318"/>
                </a:cubicBezTo>
                <a:cubicBezTo>
                  <a:pt x="387" y="282"/>
                  <a:pt x="387" y="282"/>
                  <a:pt x="387" y="282"/>
                </a:cubicBezTo>
                <a:cubicBezTo>
                  <a:pt x="356" y="256"/>
                  <a:pt x="356" y="256"/>
                  <a:pt x="356" y="256"/>
                </a:cubicBezTo>
                <a:cubicBezTo>
                  <a:pt x="355" y="254"/>
                  <a:pt x="355" y="254"/>
                  <a:pt x="355" y="254"/>
                </a:cubicBezTo>
                <a:cubicBezTo>
                  <a:pt x="358" y="245"/>
                  <a:pt x="360" y="238"/>
                  <a:pt x="362" y="226"/>
                </a:cubicBezTo>
                <a:cubicBezTo>
                  <a:pt x="363" y="226"/>
                  <a:pt x="363" y="226"/>
                  <a:pt x="363" y="226"/>
                </a:cubicBezTo>
                <a:cubicBezTo>
                  <a:pt x="398" y="224"/>
                  <a:pt x="398" y="224"/>
                  <a:pt x="398" y="224"/>
                </a:cubicBezTo>
                <a:cubicBezTo>
                  <a:pt x="398" y="183"/>
                  <a:pt x="398" y="183"/>
                  <a:pt x="398" y="183"/>
                </a:cubicBezTo>
                <a:cubicBezTo>
                  <a:pt x="360" y="175"/>
                  <a:pt x="360" y="175"/>
                  <a:pt x="360" y="175"/>
                </a:cubicBezTo>
                <a:cubicBezTo>
                  <a:pt x="361" y="175"/>
                  <a:pt x="361" y="175"/>
                  <a:pt x="361" y="175"/>
                </a:cubicBezTo>
                <a:cubicBezTo>
                  <a:pt x="359" y="164"/>
                  <a:pt x="356" y="153"/>
                  <a:pt x="352" y="142"/>
                </a:cubicBezTo>
                <a:cubicBezTo>
                  <a:pt x="354" y="141"/>
                  <a:pt x="354" y="141"/>
                  <a:pt x="354" y="141"/>
                </a:cubicBezTo>
                <a:cubicBezTo>
                  <a:pt x="384" y="115"/>
                  <a:pt x="384" y="115"/>
                  <a:pt x="384" y="115"/>
                </a:cubicBezTo>
                <a:cubicBezTo>
                  <a:pt x="362" y="80"/>
                  <a:pt x="362" y="80"/>
                  <a:pt x="362" y="80"/>
                </a:cubicBezTo>
                <a:cubicBezTo>
                  <a:pt x="324" y="95"/>
                  <a:pt x="324" y="95"/>
                  <a:pt x="324" y="95"/>
                </a:cubicBezTo>
                <a:cubicBezTo>
                  <a:pt x="324" y="95"/>
                  <a:pt x="324" y="95"/>
                  <a:pt x="324" y="95"/>
                </a:cubicBezTo>
                <a:cubicBezTo>
                  <a:pt x="315" y="85"/>
                  <a:pt x="305" y="76"/>
                  <a:pt x="294" y="69"/>
                </a:cubicBezTo>
                <a:cubicBezTo>
                  <a:pt x="295" y="67"/>
                  <a:pt x="295" y="67"/>
                  <a:pt x="295" y="67"/>
                </a:cubicBezTo>
                <a:cubicBezTo>
                  <a:pt x="305" y="29"/>
                  <a:pt x="305" y="29"/>
                  <a:pt x="305" y="29"/>
                </a:cubicBezTo>
                <a:cubicBezTo>
                  <a:pt x="268" y="12"/>
                  <a:pt x="268" y="12"/>
                  <a:pt x="268" y="12"/>
                </a:cubicBezTo>
                <a:cubicBezTo>
                  <a:pt x="244" y="45"/>
                  <a:pt x="244" y="45"/>
                  <a:pt x="244" y="45"/>
                </a:cubicBezTo>
                <a:close/>
                <a:moveTo>
                  <a:pt x="336" y="203"/>
                </a:moveTo>
                <a:cubicBezTo>
                  <a:pt x="336" y="278"/>
                  <a:pt x="276" y="338"/>
                  <a:pt x="201" y="338"/>
                </a:cubicBezTo>
                <a:cubicBezTo>
                  <a:pt x="126" y="338"/>
                  <a:pt x="65" y="278"/>
                  <a:pt x="65" y="203"/>
                </a:cubicBezTo>
                <a:cubicBezTo>
                  <a:pt x="65" y="128"/>
                  <a:pt x="126" y="67"/>
                  <a:pt x="201" y="67"/>
                </a:cubicBezTo>
                <a:cubicBezTo>
                  <a:pt x="276" y="67"/>
                  <a:pt x="336" y="128"/>
                  <a:pt x="336" y="203"/>
                </a:cubicBezTo>
                <a:close/>
                <a:moveTo>
                  <a:pt x="201" y="84"/>
                </a:moveTo>
                <a:cubicBezTo>
                  <a:pt x="135" y="84"/>
                  <a:pt x="82" y="137"/>
                  <a:pt x="82" y="203"/>
                </a:cubicBezTo>
                <a:cubicBezTo>
                  <a:pt x="82" y="268"/>
                  <a:pt x="135" y="321"/>
                  <a:pt x="201" y="321"/>
                </a:cubicBezTo>
                <a:cubicBezTo>
                  <a:pt x="266" y="321"/>
                  <a:pt x="319" y="268"/>
                  <a:pt x="319" y="203"/>
                </a:cubicBezTo>
                <a:cubicBezTo>
                  <a:pt x="319" y="137"/>
                  <a:pt x="266" y="84"/>
                  <a:pt x="201" y="84"/>
                </a:cubicBezTo>
                <a:close/>
                <a:moveTo>
                  <a:pt x="262" y="177"/>
                </a:moveTo>
                <a:cubicBezTo>
                  <a:pt x="247" y="191"/>
                  <a:pt x="247" y="191"/>
                  <a:pt x="247" y="191"/>
                </a:cubicBezTo>
                <a:cubicBezTo>
                  <a:pt x="240" y="198"/>
                  <a:pt x="227" y="198"/>
                  <a:pt x="220" y="190"/>
                </a:cubicBezTo>
                <a:cubicBezTo>
                  <a:pt x="218" y="188"/>
                  <a:pt x="218" y="188"/>
                  <a:pt x="218" y="188"/>
                </a:cubicBezTo>
                <a:cubicBezTo>
                  <a:pt x="211" y="195"/>
                  <a:pt x="211" y="195"/>
                  <a:pt x="211" y="195"/>
                </a:cubicBezTo>
                <a:cubicBezTo>
                  <a:pt x="218" y="203"/>
                  <a:pt x="218" y="203"/>
                  <a:pt x="218" y="203"/>
                </a:cubicBezTo>
                <a:cubicBezTo>
                  <a:pt x="223" y="202"/>
                  <a:pt x="228" y="203"/>
                  <a:pt x="231" y="207"/>
                </a:cubicBezTo>
                <a:cubicBezTo>
                  <a:pt x="253" y="230"/>
                  <a:pt x="253" y="230"/>
                  <a:pt x="253" y="230"/>
                </a:cubicBezTo>
                <a:cubicBezTo>
                  <a:pt x="258" y="236"/>
                  <a:pt x="257" y="245"/>
                  <a:pt x="252" y="250"/>
                </a:cubicBezTo>
                <a:cubicBezTo>
                  <a:pt x="251" y="251"/>
                  <a:pt x="251" y="251"/>
                  <a:pt x="251" y="251"/>
                </a:cubicBezTo>
                <a:cubicBezTo>
                  <a:pt x="246" y="256"/>
                  <a:pt x="237" y="255"/>
                  <a:pt x="232" y="250"/>
                </a:cubicBezTo>
                <a:cubicBezTo>
                  <a:pt x="210" y="227"/>
                  <a:pt x="210" y="227"/>
                  <a:pt x="210" y="227"/>
                </a:cubicBezTo>
                <a:cubicBezTo>
                  <a:pt x="207" y="223"/>
                  <a:pt x="206" y="218"/>
                  <a:pt x="207" y="213"/>
                </a:cubicBezTo>
                <a:cubicBezTo>
                  <a:pt x="200" y="205"/>
                  <a:pt x="200" y="205"/>
                  <a:pt x="200" y="205"/>
                </a:cubicBezTo>
                <a:cubicBezTo>
                  <a:pt x="191" y="214"/>
                  <a:pt x="191" y="214"/>
                  <a:pt x="191" y="214"/>
                </a:cubicBezTo>
                <a:cubicBezTo>
                  <a:pt x="192" y="219"/>
                  <a:pt x="191" y="224"/>
                  <a:pt x="187" y="227"/>
                </a:cubicBezTo>
                <a:cubicBezTo>
                  <a:pt x="164" y="249"/>
                  <a:pt x="164" y="249"/>
                  <a:pt x="164" y="249"/>
                </a:cubicBezTo>
                <a:cubicBezTo>
                  <a:pt x="158" y="254"/>
                  <a:pt x="149" y="253"/>
                  <a:pt x="144" y="248"/>
                </a:cubicBezTo>
                <a:cubicBezTo>
                  <a:pt x="144" y="247"/>
                  <a:pt x="144" y="247"/>
                  <a:pt x="144" y="247"/>
                </a:cubicBezTo>
                <a:cubicBezTo>
                  <a:pt x="138" y="242"/>
                  <a:pt x="139" y="233"/>
                  <a:pt x="144" y="228"/>
                </a:cubicBezTo>
                <a:cubicBezTo>
                  <a:pt x="168" y="206"/>
                  <a:pt x="168" y="206"/>
                  <a:pt x="168" y="206"/>
                </a:cubicBezTo>
                <a:cubicBezTo>
                  <a:pt x="172" y="202"/>
                  <a:pt x="177" y="202"/>
                  <a:pt x="181" y="203"/>
                </a:cubicBezTo>
                <a:cubicBezTo>
                  <a:pt x="190" y="195"/>
                  <a:pt x="190" y="195"/>
                  <a:pt x="190" y="195"/>
                </a:cubicBezTo>
                <a:cubicBezTo>
                  <a:pt x="156" y="157"/>
                  <a:pt x="156" y="157"/>
                  <a:pt x="156" y="157"/>
                </a:cubicBezTo>
                <a:cubicBezTo>
                  <a:pt x="152" y="147"/>
                  <a:pt x="152" y="147"/>
                  <a:pt x="152" y="147"/>
                </a:cubicBezTo>
                <a:cubicBezTo>
                  <a:pt x="155" y="144"/>
                  <a:pt x="155" y="144"/>
                  <a:pt x="155" y="144"/>
                </a:cubicBezTo>
                <a:cubicBezTo>
                  <a:pt x="166" y="148"/>
                  <a:pt x="166" y="148"/>
                  <a:pt x="166" y="148"/>
                </a:cubicBezTo>
                <a:cubicBezTo>
                  <a:pt x="201" y="185"/>
                  <a:pt x="201" y="185"/>
                  <a:pt x="201" y="185"/>
                </a:cubicBezTo>
                <a:cubicBezTo>
                  <a:pt x="209" y="178"/>
                  <a:pt x="209" y="178"/>
                  <a:pt x="209" y="178"/>
                </a:cubicBezTo>
                <a:cubicBezTo>
                  <a:pt x="206" y="175"/>
                  <a:pt x="206" y="175"/>
                  <a:pt x="206" y="175"/>
                </a:cubicBezTo>
                <a:cubicBezTo>
                  <a:pt x="199" y="168"/>
                  <a:pt x="199" y="155"/>
                  <a:pt x="207" y="147"/>
                </a:cubicBezTo>
                <a:cubicBezTo>
                  <a:pt x="222" y="134"/>
                  <a:pt x="222" y="134"/>
                  <a:pt x="222" y="134"/>
                </a:cubicBezTo>
                <a:cubicBezTo>
                  <a:pt x="228" y="128"/>
                  <a:pt x="237" y="127"/>
                  <a:pt x="244" y="131"/>
                </a:cubicBezTo>
                <a:cubicBezTo>
                  <a:pt x="243" y="131"/>
                  <a:pt x="243" y="131"/>
                  <a:pt x="242" y="132"/>
                </a:cubicBezTo>
                <a:cubicBezTo>
                  <a:pt x="225" y="148"/>
                  <a:pt x="225" y="148"/>
                  <a:pt x="225" y="148"/>
                </a:cubicBezTo>
                <a:cubicBezTo>
                  <a:pt x="218" y="155"/>
                  <a:pt x="218" y="166"/>
                  <a:pt x="224" y="173"/>
                </a:cubicBezTo>
                <a:cubicBezTo>
                  <a:pt x="225" y="174"/>
                  <a:pt x="225" y="174"/>
                  <a:pt x="225" y="174"/>
                </a:cubicBezTo>
                <a:cubicBezTo>
                  <a:pt x="231" y="181"/>
                  <a:pt x="242" y="181"/>
                  <a:pt x="249" y="174"/>
                </a:cubicBezTo>
                <a:cubicBezTo>
                  <a:pt x="267" y="158"/>
                  <a:pt x="267" y="158"/>
                  <a:pt x="267" y="158"/>
                </a:cubicBezTo>
                <a:cubicBezTo>
                  <a:pt x="267" y="158"/>
                  <a:pt x="267" y="157"/>
                  <a:pt x="267" y="157"/>
                </a:cubicBezTo>
                <a:cubicBezTo>
                  <a:pt x="270" y="164"/>
                  <a:pt x="268" y="172"/>
                  <a:pt x="262" y="177"/>
                </a:cubicBezTo>
                <a:close/>
              </a:path>
            </a:pathLst>
          </a:custGeom>
          <a:solidFill>
            <a:srgbClr val="5E86A2"/>
          </a:solidFill>
          <a:ln>
            <a:noFill/>
          </a:ln>
        </p:spPr>
        <p:style>
          <a:lnRef idx="0">
            <a:scrgbClr r="0" g="0" b="0"/>
          </a:lnRef>
          <a:fillRef idx="0">
            <a:scrgbClr r="0" g="0" b="0"/>
          </a:fillRef>
          <a:effectRef idx="0">
            <a:scrgbClr r="0" g="0" b="0"/>
          </a:effectRef>
          <a:fontRef idx="minor"/>
        </p:style>
      </p:sp>
      <p:grpSp>
        <p:nvGrpSpPr>
          <p:cNvPr id="559" name="Group 26"/>
          <p:cNvGrpSpPr/>
          <p:nvPr/>
        </p:nvGrpSpPr>
        <p:grpSpPr>
          <a:xfrm>
            <a:off x="4768920" y="2147760"/>
            <a:ext cx="1893600" cy="1969920"/>
            <a:chOff x="4768920" y="2147760"/>
            <a:chExt cx="1893600" cy="1969920"/>
          </a:xfrm>
        </p:grpSpPr>
        <p:sp>
          <p:nvSpPr>
            <p:cNvPr id="560" name="CustomShape 27"/>
            <p:cNvSpPr/>
            <p:nvPr/>
          </p:nvSpPr>
          <p:spPr>
            <a:xfrm>
              <a:off x="4768920" y="2689200"/>
              <a:ext cx="1429920" cy="1428480"/>
            </a:xfrm>
            <a:prstGeom prst="ellipse">
              <a:avLst/>
            </a:prstGeom>
            <a:solidFill>
              <a:srgbClr val="324857"/>
            </a:solidFill>
            <a:ln>
              <a:noFill/>
            </a:ln>
          </p:spPr>
          <p:style>
            <a:lnRef idx="0">
              <a:scrgbClr r="0" g="0" b="0"/>
            </a:lnRef>
            <a:fillRef idx="0">
              <a:scrgbClr r="0" g="0" b="0"/>
            </a:fillRef>
            <a:effectRef idx="0">
              <a:scrgbClr r="0" g="0" b="0"/>
            </a:effectRef>
            <a:fontRef idx="minor"/>
          </p:style>
        </p:sp>
        <p:sp>
          <p:nvSpPr>
            <p:cNvPr id="561" name="CustomShape 28"/>
            <p:cNvSpPr/>
            <p:nvPr/>
          </p:nvSpPr>
          <p:spPr>
            <a:xfrm>
              <a:off x="5065560" y="3040200"/>
              <a:ext cx="1133280" cy="1077480"/>
            </a:xfrm>
            <a:custGeom>
              <a:avLst/>
              <a:gdLst/>
              <a:ahLst/>
              <a:cxnLst/>
              <a:rect l="l" t="t" r="r" b="b"/>
              <a:pathLst>
                <a:path w="620" h="590">
                  <a:moveTo>
                    <a:pt x="620" y="199"/>
                  </a:moveTo>
                  <a:cubicBezTo>
                    <a:pt x="620" y="185"/>
                    <a:pt x="619" y="172"/>
                    <a:pt x="618" y="159"/>
                  </a:cubicBezTo>
                  <a:cubicBezTo>
                    <a:pt x="460" y="0"/>
                    <a:pt x="460" y="0"/>
                    <a:pt x="460" y="0"/>
                  </a:cubicBezTo>
                  <a:cubicBezTo>
                    <a:pt x="0" y="401"/>
                    <a:pt x="0" y="401"/>
                    <a:pt x="0" y="401"/>
                  </a:cubicBezTo>
                  <a:cubicBezTo>
                    <a:pt x="187" y="588"/>
                    <a:pt x="187" y="588"/>
                    <a:pt x="187" y="588"/>
                  </a:cubicBezTo>
                  <a:cubicBezTo>
                    <a:pt x="201" y="590"/>
                    <a:pt x="215" y="590"/>
                    <a:pt x="229" y="590"/>
                  </a:cubicBezTo>
                  <a:cubicBezTo>
                    <a:pt x="445" y="590"/>
                    <a:pt x="620" y="415"/>
                    <a:pt x="620" y="199"/>
                  </a:cubicBezTo>
                  <a:close/>
                </a:path>
              </a:pathLst>
            </a:custGeom>
            <a:solidFill>
              <a:srgbClr val="324857"/>
            </a:solidFill>
            <a:ln>
              <a:noFill/>
            </a:ln>
          </p:spPr>
          <p:style>
            <a:lnRef idx="0">
              <a:scrgbClr r="0" g="0" b="0"/>
            </a:lnRef>
            <a:fillRef idx="0">
              <a:scrgbClr r="0" g="0" b="0"/>
            </a:fillRef>
            <a:effectRef idx="0">
              <a:scrgbClr r="0" g="0" b="0"/>
            </a:effectRef>
            <a:fontRef idx="minor"/>
          </p:style>
        </p:sp>
        <p:sp>
          <p:nvSpPr>
            <p:cNvPr id="562" name="CustomShape 29"/>
            <p:cNvSpPr/>
            <p:nvPr/>
          </p:nvSpPr>
          <p:spPr>
            <a:xfrm>
              <a:off x="4925880" y="2846520"/>
              <a:ext cx="1115640" cy="1114200"/>
            </a:xfrm>
            <a:prstGeom prst="ellipse">
              <a:avLst/>
            </a:prstGeom>
            <a:solidFill>
              <a:schemeClr val="bg1"/>
            </a:solidFill>
            <a:ln>
              <a:noFill/>
            </a:ln>
          </p:spPr>
          <p:style>
            <a:lnRef idx="0">
              <a:scrgbClr r="0" g="0" b="0"/>
            </a:lnRef>
            <a:fillRef idx="0">
              <a:scrgbClr r="0" g="0" b="0"/>
            </a:fillRef>
            <a:effectRef idx="0">
              <a:scrgbClr r="0" g="0" b="0"/>
            </a:effectRef>
            <a:fontRef idx="minor"/>
          </p:style>
        </p:sp>
        <p:sp>
          <p:nvSpPr>
            <p:cNvPr id="563" name="CustomShape 30"/>
            <p:cNvSpPr/>
            <p:nvPr/>
          </p:nvSpPr>
          <p:spPr>
            <a:xfrm>
              <a:off x="5189400" y="3114720"/>
              <a:ext cx="852120" cy="845640"/>
            </a:xfrm>
            <a:custGeom>
              <a:avLst/>
              <a:gdLst/>
              <a:ahLst/>
              <a:cxnLst/>
              <a:rect l="l" t="t" r="r" b="b"/>
              <a:pathLst>
                <a:path w="466" h="463">
                  <a:moveTo>
                    <a:pt x="466" y="159"/>
                  </a:moveTo>
                  <a:cubicBezTo>
                    <a:pt x="307" y="0"/>
                    <a:pt x="307" y="0"/>
                    <a:pt x="307" y="0"/>
                  </a:cubicBezTo>
                  <a:cubicBezTo>
                    <a:pt x="0" y="298"/>
                    <a:pt x="0" y="298"/>
                    <a:pt x="0" y="298"/>
                  </a:cubicBezTo>
                  <a:cubicBezTo>
                    <a:pt x="164" y="463"/>
                    <a:pt x="164" y="463"/>
                    <a:pt x="164" y="463"/>
                  </a:cubicBezTo>
                  <a:cubicBezTo>
                    <a:pt x="331" y="461"/>
                    <a:pt x="465" y="326"/>
                    <a:pt x="466" y="159"/>
                  </a:cubicBezTo>
                  <a:close/>
                </a:path>
              </a:pathLst>
            </a:custGeom>
            <a:solidFill>
              <a:srgbClr val="000000">
                <a:alpha val="15000"/>
              </a:srgbClr>
            </a:solidFill>
            <a:ln>
              <a:noFill/>
            </a:ln>
          </p:spPr>
          <p:style>
            <a:lnRef idx="0">
              <a:scrgbClr r="0" g="0" b="0"/>
            </a:lnRef>
            <a:fillRef idx="0">
              <a:scrgbClr r="0" g="0" b="0"/>
            </a:fillRef>
            <a:effectRef idx="0">
              <a:scrgbClr r="0" g="0" b="0"/>
            </a:effectRef>
            <a:fontRef idx="minor"/>
          </p:style>
        </p:sp>
        <p:sp>
          <p:nvSpPr>
            <p:cNvPr id="564" name="CustomShape 31"/>
            <p:cNvSpPr/>
            <p:nvPr/>
          </p:nvSpPr>
          <p:spPr>
            <a:xfrm>
              <a:off x="5092560" y="3013200"/>
              <a:ext cx="782280" cy="780840"/>
            </a:xfrm>
            <a:prstGeom prst="ellipse">
              <a:avLst/>
            </a:prstGeom>
            <a:solidFill>
              <a:srgbClr val="324857"/>
            </a:solidFill>
            <a:ln>
              <a:noFill/>
            </a:ln>
          </p:spPr>
          <p:style>
            <a:lnRef idx="0">
              <a:scrgbClr r="0" g="0" b="0"/>
            </a:lnRef>
            <a:fillRef idx="0">
              <a:scrgbClr r="0" g="0" b="0"/>
            </a:fillRef>
            <a:effectRef idx="0">
              <a:scrgbClr r="0" g="0" b="0"/>
            </a:effectRef>
            <a:fontRef idx="minor"/>
          </p:style>
        </p:sp>
        <p:sp>
          <p:nvSpPr>
            <p:cNvPr id="565" name="CustomShape 32"/>
            <p:cNvSpPr/>
            <p:nvPr/>
          </p:nvSpPr>
          <p:spPr>
            <a:xfrm>
              <a:off x="5349960" y="3305160"/>
              <a:ext cx="507600" cy="472680"/>
            </a:xfrm>
            <a:custGeom>
              <a:avLst/>
              <a:gdLst/>
              <a:ahLst/>
              <a:cxnLst/>
              <a:rect l="l" t="t" r="r" b="b"/>
              <a:pathLst>
                <a:path w="278" h="259">
                  <a:moveTo>
                    <a:pt x="278" y="117"/>
                  </a:moveTo>
                  <a:cubicBezTo>
                    <a:pt x="162" y="0"/>
                    <a:pt x="162" y="0"/>
                    <a:pt x="162" y="0"/>
                  </a:cubicBezTo>
                  <a:cubicBezTo>
                    <a:pt x="0" y="126"/>
                    <a:pt x="0" y="126"/>
                    <a:pt x="0" y="126"/>
                  </a:cubicBezTo>
                  <a:cubicBezTo>
                    <a:pt x="133" y="259"/>
                    <a:pt x="133" y="259"/>
                    <a:pt x="133" y="259"/>
                  </a:cubicBezTo>
                  <a:cubicBezTo>
                    <a:pt x="202" y="239"/>
                    <a:pt x="257" y="185"/>
                    <a:pt x="278" y="117"/>
                  </a:cubicBezTo>
                  <a:close/>
                </a:path>
              </a:pathLst>
            </a:custGeom>
            <a:solidFill>
              <a:srgbClr val="324857"/>
            </a:solidFill>
            <a:ln>
              <a:noFill/>
            </a:ln>
          </p:spPr>
          <p:style>
            <a:lnRef idx="0">
              <a:scrgbClr r="0" g="0" b="0"/>
            </a:lnRef>
            <a:fillRef idx="0">
              <a:scrgbClr r="0" g="0" b="0"/>
            </a:fillRef>
            <a:effectRef idx="0">
              <a:scrgbClr r="0" g="0" b="0"/>
            </a:effectRef>
            <a:fontRef idx="minor"/>
          </p:style>
        </p:sp>
        <p:sp>
          <p:nvSpPr>
            <p:cNvPr id="566" name="CustomShape 33"/>
            <p:cNvSpPr/>
            <p:nvPr/>
          </p:nvSpPr>
          <p:spPr>
            <a:xfrm>
              <a:off x="5295960" y="3216240"/>
              <a:ext cx="375840" cy="375840"/>
            </a:xfrm>
            <a:prstGeom prst="ellipse">
              <a:avLst/>
            </a:prstGeom>
            <a:solidFill>
              <a:schemeClr val="bg1"/>
            </a:solidFill>
            <a:ln>
              <a:noFill/>
            </a:ln>
          </p:spPr>
          <p:style>
            <a:lnRef idx="0">
              <a:scrgbClr r="0" g="0" b="0"/>
            </a:lnRef>
            <a:fillRef idx="0">
              <a:scrgbClr r="0" g="0" b="0"/>
            </a:fillRef>
            <a:effectRef idx="0">
              <a:scrgbClr r="0" g="0" b="0"/>
            </a:effectRef>
            <a:fontRef idx="minor"/>
          </p:style>
        </p:sp>
        <p:sp>
          <p:nvSpPr>
            <p:cNvPr id="567" name="CustomShape 34"/>
            <p:cNvSpPr/>
            <p:nvPr/>
          </p:nvSpPr>
          <p:spPr>
            <a:xfrm>
              <a:off x="5400720" y="3309840"/>
              <a:ext cx="271080" cy="267840"/>
            </a:xfrm>
            <a:custGeom>
              <a:avLst/>
              <a:gdLst/>
              <a:ahLst/>
              <a:cxnLst/>
              <a:rect l="l" t="t" r="r" b="b"/>
              <a:pathLst>
                <a:path w="149" h="147">
                  <a:moveTo>
                    <a:pt x="149" y="51"/>
                  </a:moveTo>
                  <a:cubicBezTo>
                    <a:pt x="149" y="39"/>
                    <a:pt x="147" y="27"/>
                    <a:pt x="143" y="16"/>
                  </a:cubicBezTo>
                  <a:cubicBezTo>
                    <a:pt x="122" y="0"/>
                    <a:pt x="122" y="0"/>
                    <a:pt x="122" y="0"/>
                  </a:cubicBezTo>
                  <a:cubicBezTo>
                    <a:pt x="0" y="62"/>
                    <a:pt x="0" y="62"/>
                    <a:pt x="0" y="62"/>
                  </a:cubicBezTo>
                  <a:cubicBezTo>
                    <a:pt x="85" y="147"/>
                    <a:pt x="85" y="147"/>
                    <a:pt x="85" y="147"/>
                  </a:cubicBezTo>
                  <a:cubicBezTo>
                    <a:pt x="122" y="131"/>
                    <a:pt x="149" y="94"/>
                    <a:pt x="149" y="51"/>
                  </a:cubicBezTo>
                  <a:close/>
                </a:path>
              </a:pathLst>
            </a:custGeom>
            <a:solidFill>
              <a:srgbClr val="000000">
                <a:alpha val="20000"/>
              </a:srgbClr>
            </a:solidFill>
            <a:ln>
              <a:noFill/>
            </a:ln>
          </p:spPr>
          <p:style>
            <a:lnRef idx="0">
              <a:scrgbClr r="0" g="0" b="0"/>
            </a:lnRef>
            <a:fillRef idx="0">
              <a:scrgbClr r="0" g="0" b="0"/>
            </a:fillRef>
            <a:effectRef idx="0">
              <a:scrgbClr r="0" g="0" b="0"/>
            </a:effectRef>
            <a:fontRef idx="minor"/>
          </p:style>
        </p:sp>
        <p:sp>
          <p:nvSpPr>
            <p:cNvPr id="568" name="CustomShape 35"/>
            <p:cNvSpPr/>
            <p:nvPr/>
          </p:nvSpPr>
          <p:spPr>
            <a:xfrm>
              <a:off x="6280200" y="2147760"/>
              <a:ext cx="382320" cy="369360"/>
            </a:xfrm>
            <a:custGeom>
              <a:avLst/>
              <a:gdLst/>
              <a:ahLst/>
              <a:cxnLst/>
              <a:rect l="l" t="t" r="r" b="b"/>
              <a:pathLst>
                <a:path w="495" h="478">
                  <a:moveTo>
                    <a:pt x="279" y="0"/>
                  </a:moveTo>
                  <a:lnTo>
                    <a:pt x="300" y="185"/>
                  </a:lnTo>
                  <a:lnTo>
                    <a:pt x="495" y="199"/>
                  </a:lnTo>
                  <a:lnTo>
                    <a:pt x="215" y="478"/>
                  </a:lnTo>
                  <a:lnTo>
                    <a:pt x="47" y="440"/>
                  </a:lnTo>
                  <a:lnTo>
                    <a:pt x="0" y="280"/>
                  </a:lnTo>
                  <a:lnTo>
                    <a:pt x="279" y="0"/>
                  </a:lnTo>
                  <a:close/>
                </a:path>
              </a:pathLst>
            </a:custGeom>
            <a:solidFill>
              <a:srgbClr val="324857"/>
            </a:solidFill>
            <a:ln>
              <a:noFill/>
            </a:ln>
          </p:spPr>
          <p:style>
            <a:lnRef idx="0">
              <a:scrgbClr r="0" g="0" b="0"/>
            </a:lnRef>
            <a:fillRef idx="0">
              <a:scrgbClr r="0" g="0" b="0"/>
            </a:fillRef>
            <a:effectRef idx="0">
              <a:scrgbClr r="0" g="0" b="0"/>
            </a:effectRef>
            <a:fontRef idx="minor"/>
          </p:style>
        </p:sp>
        <p:sp>
          <p:nvSpPr>
            <p:cNvPr id="569" name="CustomShape 36"/>
            <p:cNvSpPr/>
            <p:nvPr/>
          </p:nvSpPr>
          <p:spPr>
            <a:xfrm>
              <a:off x="6316560" y="2290680"/>
              <a:ext cx="345600" cy="226800"/>
            </a:xfrm>
            <a:custGeom>
              <a:avLst/>
              <a:gdLst/>
              <a:ahLst/>
              <a:cxnLst/>
              <a:rect l="l" t="t" r="r" b="b"/>
              <a:pathLst>
                <a:path w="448" h="293">
                  <a:moveTo>
                    <a:pt x="0" y="255"/>
                  </a:moveTo>
                  <a:lnTo>
                    <a:pt x="168" y="293"/>
                  </a:lnTo>
                  <a:lnTo>
                    <a:pt x="448" y="14"/>
                  </a:lnTo>
                  <a:lnTo>
                    <a:pt x="253" y="0"/>
                  </a:lnTo>
                  <a:lnTo>
                    <a:pt x="0" y="255"/>
                  </a:lnTo>
                  <a:close/>
                </a:path>
              </a:pathLst>
            </a:custGeom>
            <a:solidFill>
              <a:srgbClr val="324857"/>
            </a:solidFill>
            <a:ln>
              <a:noFill/>
            </a:ln>
          </p:spPr>
          <p:style>
            <a:lnRef idx="0">
              <a:scrgbClr r="0" g="0" b="0"/>
            </a:lnRef>
            <a:fillRef idx="0">
              <a:scrgbClr r="0" g="0" b="0"/>
            </a:fillRef>
            <a:effectRef idx="0">
              <a:scrgbClr r="0" g="0" b="0"/>
            </a:effectRef>
            <a:fontRef idx="minor"/>
          </p:style>
        </p:sp>
        <p:sp>
          <p:nvSpPr>
            <p:cNvPr id="570" name="CustomShape 37"/>
            <p:cNvSpPr/>
            <p:nvPr/>
          </p:nvSpPr>
          <p:spPr>
            <a:xfrm>
              <a:off x="5481720" y="2268360"/>
              <a:ext cx="1056960" cy="1095120"/>
            </a:xfrm>
            <a:custGeom>
              <a:avLst/>
              <a:gdLst/>
              <a:ahLst/>
              <a:cxnLst/>
              <a:rect l="l" t="t" r="r" b="b"/>
              <a:pathLst>
                <a:path w="1367" h="1416">
                  <a:moveTo>
                    <a:pt x="60" y="1416"/>
                  </a:moveTo>
                  <a:lnTo>
                    <a:pt x="0" y="1364"/>
                  </a:lnTo>
                  <a:lnTo>
                    <a:pt x="1307" y="0"/>
                  </a:lnTo>
                  <a:lnTo>
                    <a:pt x="1367" y="52"/>
                  </a:lnTo>
                  <a:lnTo>
                    <a:pt x="60" y="1416"/>
                  </a:lnTo>
                  <a:close/>
                </a:path>
              </a:pathLst>
            </a:custGeom>
            <a:solidFill>
              <a:srgbClr val="C69C6D"/>
            </a:solidFill>
            <a:ln>
              <a:noFill/>
            </a:ln>
          </p:spPr>
          <p:style>
            <a:lnRef idx="0">
              <a:scrgbClr r="0" g="0" b="0"/>
            </a:lnRef>
            <a:fillRef idx="0">
              <a:scrgbClr r="0" g="0" b="0"/>
            </a:fillRef>
            <a:effectRef idx="0">
              <a:scrgbClr r="0" g="0" b="0"/>
            </a:effectRef>
            <a:fontRef idx="minor"/>
          </p:style>
        </p:sp>
        <p:sp>
          <p:nvSpPr>
            <p:cNvPr id="571" name="CustomShape 38"/>
            <p:cNvSpPr/>
            <p:nvPr/>
          </p:nvSpPr>
          <p:spPr>
            <a:xfrm>
              <a:off x="6373800" y="2260440"/>
              <a:ext cx="172800" cy="172800"/>
            </a:xfrm>
            <a:custGeom>
              <a:avLst/>
              <a:gdLst/>
              <a:ahLst/>
              <a:cxnLst/>
              <a:rect l="l" t="t" r="r" b="b"/>
              <a:pathLst>
                <a:path w="95" h="95">
                  <a:moveTo>
                    <a:pt x="28" y="92"/>
                  </a:moveTo>
                  <a:cubicBezTo>
                    <a:pt x="25" y="94"/>
                    <a:pt x="22" y="95"/>
                    <a:pt x="20" y="93"/>
                  </a:cubicBezTo>
                  <a:cubicBezTo>
                    <a:pt x="2" y="77"/>
                    <a:pt x="2" y="77"/>
                    <a:pt x="2" y="77"/>
                  </a:cubicBezTo>
                  <a:cubicBezTo>
                    <a:pt x="0" y="75"/>
                    <a:pt x="0" y="72"/>
                    <a:pt x="3" y="69"/>
                  </a:cubicBezTo>
                  <a:cubicBezTo>
                    <a:pt x="67" y="4"/>
                    <a:pt x="67" y="4"/>
                    <a:pt x="67" y="4"/>
                  </a:cubicBezTo>
                  <a:cubicBezTo>
                    <a:pt x="69" y="1"/>
                    <a:pt x="73" y="0"/>
                    <a:pt x="75" y="2"/>
                  </a:cubicBezTo>
                  <a:cubicBezTo>
                    <a:pt x="93" y="19"/>
                    <a:pt x="93" y="19"/>
                    <a:pt x="93" y="19"/>
                  </a:cubicBezTo>
                  <a:cubicBezTo>
                    <a:pt x="95" y="20"/>
                    <a:pt x="95" y="24"/>
                    <a:pt x="92" y="26"/>
                  </a:cubicBezTo>
                  <a:lnTo>
                    <a:pt x="28" y="92"/>
                  </a:lnTo>
                  <a:close/>
                </a:path>
              </a:pathLst>
            </a:custGeom>
            <a:solidFill>
              <a:srgbClr val="C69C6D"/>
            </a:solidFill>
            <a:ln>
              <a:noFill/>
            </a:ln>
          </p:spPr>
          <p:style>
            <a:lnRef idx="0">
              <a:scrgbClr r="0" g="0" b="0"/>
            </a:lnRef>
            <a:fillRef idx="0">
              <a:scrgbClr r="0" g="0" b="0"/>
            </a:fillRef>
            <a:effectRef idx="0">
              <a:scrgbClr r="0" g="0" b="0"/>
            </a:effectRef>
            <a:fontRef idx="minor"/>
          </p:style>
        </p:sp>
        <p:sp>
          <p:nvSpPr>
            <p:cNvPr id="572" name="CustomShape 39"/>
            <p:cNvSpPr/>
            <p:nvPr/>
          </p:nvSpPr>
          <p:spPr>
            <a:xfrm>
              <a:off x="5410080" y="3152880"/>
              <a:ext cx="315720" cy="280800"/>
            </a:xfrm>
            <a:custGeom>
              <a:avLst/>
              <a:gdLst/>
              <a:ahLst/>
              <a:cxnLst/>
              <a:rect l="l" t="t" r="r" b="b"/>
              <a:pathLst>
                <a:path w="409" h="364">
                  <a:moveTo>
                    <a:pt x="0" y="364"/>
                  </a:moveTo>
                  <a:lnTo>
                    <a:pt x="191" y="0"/>
                  </a:lnTo>
                  <a:lnTo>
                    <a:pt x="239" y="126"/>
                  </a:lnTo>
                  <a:lnTo>
                    <a:pt x="409" y="163"/>
                  </a:lnTo>
                  <a:lnTo>
                    <a:pt x="0" y="364"/>
                  </a:lnTo>
                  <a:close/>
                </a:path>
              </a:pathLst>
            </a:custGeom>
            <a:solidFill>
              <a:srgbClr val="324857"/>
            </a:solidFill>
            <a:ln>
              <a:noFill/>
            </a:ln>
          </p:spPr>
          <p:style>
            <a:lnRef idx="0">
              <a:scrgbClr r="0" g="0" b="0"/>
            </a:lnRef>
            <a:fillRef idx="0">
              <a:scrgbClr r="0" g="0" b="0"/>
            </a:fillRef>
            <a:effectRef idx="0">
              <a:scrgbClr r="0" g="0" b="0"/>
            </a:effectRef>
            <a:fontRef idx="minor"/>
          </p:style>
        </p:sp>
      </p:grpSp>
      <p:grpSp>
        <p:nvGrpSpPr>
          <p:cNvPr id="573" name="Group 40"/>
          <p:cNvGrpSpPr/>
          <p:nvPr/>
        </p:nvGrpSpPr>
        <p:grpSpPr>
          <a:xfrm>
            <a:off x="5421240" y="5021280"/>
            <a:ext cx="1296720" cy="1234440"/>
            <a:chOff x="5421240" y="5021280"/>
            <a:chExt cx="1296720" cy="1234440"/>
          </a:xfrm>
        </p:grpSpPr>
        <p:sp>
          <p:nvSpPr>
            <p:cNvPr id="574" name="CustomShape 41"/>
            <p:cNvSpPr/>
            <p:nvPr/>
          </p:nvSpPr>
          <p:spPr>
            <a:xfrm>
              <a:off x="5510160" y="5673600"/>
              <a:ext cx="1082160" cy="582120"/>
            </a:xfrm>
            <a:custGeom>
              <a:avLst/>
              <a:gdLst/>
              <a:ahLst/>
              <a:cxnLst/>
              <a:rect l="l" t="t" r="r" b="b"/>
              <a:pathLst>
                <a:path w="591" h="319">
                  <a:moveTo>
                    <a:pt x="0" y="48"/>
                  </a:moveTo>
                  <a:cubicBezTo>
                    <a:pt x="1" y="52"/>
                    <a:pt x="11" y="107"/>
                    <a:pt x="72" y="150"/>
                  </a:cubicBezTo>
                  <a:cubicBezTo>
                    <a:pt x="133" y="193"/>
                    <a:pt x="216" y="257"/>
                    <a:pt x="260" y="288"/>
                  </a:cubicBezTo>
                  <a:cubicBezTo>
                    <a:pt x="304" y="319"/>
                    <a:pt x="336" y="296"/>
                    <a:pt x="345" y="288"/>
                  </a:cubicBezTo>
                  <a:cubicBezTo>
                    <a:pt x="354" y="280"/>
                    <a:pt x="382" y="252"/>
                    <a:pt x="440" y="213"/>
                  </a:cubicBezTo>
                  <a:cubicBezTo>
                    <a:pt x="499" y="175"/>
                    <a:pt x="591" y="111"/>
                    <a:pt x="591" y="55"/>
                  </a:cubicBezTo>
                  <a:cubicBezTo>
                    <a:pt x="591" y="0"/>
                    <a:pt x="0" y="48"/>
                    <a:pt x="0" y="48"/>
                  </a:cubicBezTo>
                  <a:close/>
                </a:path>
              </a:pathLst>
            </a:custGeom>
            <a:solidFill>
              <a:srgbClr val="324857"/>
            </a:solidFill>
            <a:ln>
              <a:noFill/>
            </a:ln>
          </p:spPr>
          <p:style>
            <a:lnRef idx="0">
              <a:scrgbClr r="0" g="0" b="0"/>
            </a:lnRef>
            <a:fillRef idx="0">
              <a:scrgbClr r="0" g="0" b="0"/>
            </a:fillRef>
            <a:effectRef idx="0">
              <a:scrgbClr r="0" g="0" b="0"/>
            </a:effectRef>
            <a:fontRef idx="minor"/>
          </p:style>
        </p:sp>
        <p:sp>
          <p:nvSpPr>
            <p:cNvPr id="575" name="CustomShape 42"/>
            <p:cNvSpPr/>
            <p:nvPr/>
          </p:nvSpPr>
          <p:spPr>
            <a:xfrm>
              <a:off x="5505480" y="5199120"/>
              <a:ext cx="1109160" cy="650520"/>
            </a:xfrm>
            <a:custGeom>
              <a:avLst/>
              <a:gdLst/>
              <a:ahLst/>
              <a:cxnLst/>
              <a:rect l="l" t="t" r="r" b="b"/>
              <a:pathLst>
                <a:path w="607" h="356">
                  <a:moveTo>
                    <a:pt x="607" y="299"/>
                  </a:moveTo>
                  <a:cubicBezTo>
                    <a:pt x="607" y="331"/>
                    <a:pt x="572" y="356"/>
                    <a:pt x="534" y="356"/>
                  </a:cubicBezTo>
                  <a:cubicBezTo>
                    <a:pt x="70" y="356"/>
                    <a:pt x="70" y="356"/>
                    <a:pt x="70" y="356"/>
                  </a:cubicBezTo>
                  <a:cubicBezTo>
                    <a:pt x="32" y="356"/>
                    <a:pt x="0" y="331"/>
                    <a:pt x="0" y="299"/>
                  </a:cubicBezTo>
                  <a:cubicBezTo>
                    <a:pt x="0" y="60"/>
                    <a:pt x="0" y="60"/>
                    <a:pt x="0" y="60"/>
                  </a:cubicBezTo>
                  <a:cubicBezTo>
                    <a:pt x="0" y="27"/>
                    <a:pt x="32" y="0"/>
                    <a:pt x="70" y="0"/>
                  </a:cubicBezTo>
                  <a:cubicBezTo>
                    <a:pt x="534" y="0"/>
                    <a:pt x="534" y="0"/>
                    <a:pt x="534" y="0"/>
                  </a:cubicBezTo>
                  <a:cubicBezTo>
                    <a:pt x="572" y="0"/>
                    <a:pt x="607" y="27"/>
                    <a:pt x="607" y="60"/>
                  </a:cubicBezTo>
                  <a:lnTo>
                    <a:pt x="607" y="299"/>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576" name="CustomShape 43"/>
            <p:cNvSpPr/>
            <p:nvPr/>
          </p:nvSpPr>
          <p:spPr>
            <a:xfrm>
              <a:off x="5765760" y="6039000"/>
              <a:ext cx="588600" cy="196560"/>
            </a:xfrm>
            <a:custGeom>
              <a:avLst/>
              <a:gdLst/>
              <a:ahLst/>
              <a:cxnLst/>
              <a:rect l="l" t="t" r="r" b="b"/>
              <a:pathLst>
                <a:path w="322" h="108">
                  <a:moveTo>
                    <a:pt x="2" y="2"/>
                  </a:moveTo>
                  <a:cubicBezTo>
                    <a:pt x="0" y="0"/>
                    <a:pt x="184" y="29"/>
                    <a:pt x="322" y="0"/>
                  </a:cubicBezTo>
                  <a:cubicBezTo>
                    <a:pt x="322" y="0"/>
                    <a:pt x="213" y="102"/>
                    <a:pt x="170" y="105"/>
                  </a:cubicBezTo>
                  <a:cubicBezTo>
                    <a:pt x="127" y="108"/>
                    <a:pt x="37" y="28"/>
                    <a:pt x="2" y="2"/>
                  </a:cubicBezTo>
                  <a:close/>
                </a:path>
              </a:pathLst>
            </a:custGeom>
            <a:solidFill>
              <a:srgbClr val="324857"/>
            </a:solidFill>
            <a:ln>
              <a:noFill/>
            </a:ln>
          </p:spPr>
          <p:style>
            <a:lnRef idx="0">
              <a:scrgbClr r="0" g="0" b="0"/>
            </a:lnRef>
            <a:fillRef idx="0">
              <a:scrgbClr r="0" g="0" b="0"/>
            </a:fillRef>
            <a:effectRef idx="0">
              <a:scrgbClr r="0" g="0" b="0"/>
            </a:effectRef>
            <a:fontRef idx="minor"/>
          </p:style>
        </p:sp>
        <p:sp>
          <p:nvSpPr>
            <p:cNvPr id="577" name="CustomShape 44"/>
            <p:cNvSpPr/>
            <p:nvPr/>
          </p:nvSpPr>
          <p:spPr>
            <a:xfrm>
              <a:off x="5421240" y="5021280"/>
              <a:ext cx="1296720" cy="285480"/>
            </a:xfrm>
            <a:custGeom>
              <a:avLst/>
              <a:gdLst/>
              <a:ahLst/>
              <a:cxnLst/>
              <a:rect l="l" t="t" r="r" b="b"/>
              <a:pathLst>
                <a:path w="709" h="156">
                  <a:moveTo>
                    <a:pt x="689" y="0"/>
                  </a:moveTo>
                  <a:cubicBezTo>
                    <a:pt x="624" y="16"/>
                    <a:pt x="419" y="23"/>
                    <a:pt x="354" y="24"/>
                  </a:cubicBezTo>
                  <a:cubicBezTo>
                    <a:pt x="289" y="23"/>
                    <a:pt x="84" y="16"/>
                    <a:pt x="19" y="0"/>
                  </a:cubicBezTo>
                  <a:cubicBezTo>
                    <a:pt x="19" y="0"/>
                    <a:pt x="0" y="2"/>
                    <a:pt x="14" y="25"/>
                  </a:cubicBezTo>
                  <a:cubicBezTo>
                    <a:pt x="14" y="25"/>
                    <a:pt x="25" y="31"/>
                    <a:pt x="28" y="70"/>
                  </a:cubicBezTo>
                  <a:cubicBezTo>
                    <a:pt x="30" y="110"/>
                    <a:pt x="19" y="137"/>
                    <a:pt x="34" y="156"/>
                  </a:cubicBezTo>
                  <a:cubicBezTo>
                    <a:pt x="333" y="156"/>
                    <a:pt x="333" y="156"/>
                    <a:pt x="333" y="156"/>
                  </a:cubicBezTo>
                  <a:cubicBezTo>
                    <a:pt x="374" y="156"/>
                    <a:pt x="374" y="156"/>
                    <a:pt x="374" y="156"/>
                  </a:cubicBezTo>
                  <a:cubicBezTo>
                    <a:pt x="675" y="156"/>
                    <a:pt x="675" y="156"/>
                    <a:pt x="675" y="156"/>
                  </a:cubicBezTo>
                  <a:cubicBezTo>
                    <a:pt x="690" y="137"/>
                    <a:pt x="679" y="110"/>
                    <a:pt x="682" y="70"/>
                  </a:cubicBezTo>
                  <a:cubicBezTo>
                    <a:pt x="685" y="31"/>
                    <a:pt x="695" y="26"/>
                    <a:pt x="695" y="26"/>
                  </a:cubicBezTo>
                  <a:cubicBezTo>
                    <a:pt x="709" y="3"/>
                    <a:pt x="689" y="0"/>
                    <a:pt x="689" y="0"/>
                  </a:cubicBezTo>
                  <a:close/>
                </a:path>
              </a:pathLst>
            </a:custGeom>
            <a:solidFill>
              <a:srgbClr val="324857"/>
            </a:solidFill>
            <a:ln>
              <a:noFill/>
            </a:ln>
          </p:spPr>
          <p:style>
            <a:lnRef idx="0">
              <a:scrgbClr r="0" g="0" b="0"/>
            </a:lnRef>
            <a:fillRef idx="0">
              <a:scrgbClr r="0" g="0" b="0"/>
            </a:fillRef>
            <a:effectRef idx="0">
              <a:scrgbClr r="0" g="0" b="0"/>
            </a:effectRef>
            <a:fontRef idx="minor"/>
          </p:style>
        </p:sp>
        <p:sp>
          <p:nvSpPr>
            <p:cNvPr id="578" name="CustomShape 45"/>
            <p:cNvSpPr/>
            <p:nvPr/>
          </p:nvSpPr>
          <p:spPr>
            <a:xfrm>
              <a:off x="5452920" y="5365800"/>
              <a:ext cx="1195200" cy="74160"/>
            </a:xfrm>
            <a:custGeom>
              <a:avLst/>
              <a:gdLst/>
              <a:ahLst/>
              <a:cxnLst/>
              <a:rect l="l" t="t" r="r" b="b"/>
              <a:pathLst>
                <a:path w="654" h="40">
                  <a:moveTo>
                    <a:pt x="654" y="20"/>
                  </a:moveTo>
                  <a:cubicBezTo>
                    <a:pt x="654" y="32"/>
                    <a:pt x="643" y="40"/>
                    <a:pt x="629" y="40"/>
                  </a:cubicBezTo>
                  <a:cubicBezTo>
                    <a:pt x="25" y="40"/>
                    <a:pt x="25" y="40"/>
                    <a:pt x="25" y="40"/>
                  </a:cubicBezTo>
                  <a:cubicBezTo>
                    <a:pt x="11" y="40"/>
                    <a:pt x="0" y="32"/>
                    <a:pt x="0" y="20"/>
                  </a:cubicBezTo>
                  <a:cubicBezTo>
                    <a:pt x="0" y="20"/>
                    <a:pt x="0" y="20"/>
                    <a:pt x="0" y="20"/>
                  </a:cubicBezTo>
                  <a:cubicBezTo>
                    <a:pt x="0" y="8"/>
                    <a:pt x="11" y="0"/>
                    <a:pt x="25" y="0"/>
                  </a:cubicBezTo>
                  <a:cubicBezTo>
                    <a:pt x="629" y="0"/>
                    <a:pt x="629" y="0"/>
                    <a:pt x="629" y="0"/>
                  </a:cubicBezTo>
                  <a:cubicBezTo>
                    <a:pt x="643" y="0"/>
                    <a:pt x="654" y="8"/>
                    <a:pt x="654" y="20"/>
                  </a:cubicBezTo>
                  <a:close/>
                </a:path>
              </a:pathLst>
            </a:custGeom>
            <a:solidFill>
              <a:srgbClr val="324857"/>
            </a:solidFill>
            <a:ln>
              <a:noFill/>
            </a:ln>
          </p:spPr>
          <p:style>
            <a:lnRef idx="0">
              <a:scrgbClr r="0" g="0" b="0"/>
            </a:lnRef>
            <a:fillRef idx="0">
              <a:scrgbClr r="0" g="0" b="0"/>
            </a:fillRef>
            <a:effectRef idx="0">
              <a:scrgbClr r="0" g="0" b="0"/>
            </a:effectRef>
            <a:fontRef idx="minor"/>
          </p:style>
        </p:sp>
        <p:sp>
          <p:nvSpPr>
            <p:cNvPr id="579" name="CustomShape 46"/>
            <p:cNvSpPr/>
            <p:nvPr/>
          </p:nvSpPr>
          <p:spPr>
            <a:xfrm>
              <a:off x="5452920" y="5500800"/>
              <a:ext cx="1195200" cy="83880"/>
            </a:xfrm>
            <a:custGeom>
              <a:avLst/>
              <a:gdLst/>
              <a:ahLst/>
              <a:cxnLst/>
              <a:rect l="l" t="t" r="r" b="b"/>
              <a:pathLst>
                <a:path w="654" h="46">
                  <a:moveTo>
                    <a:pt x="654" y="23"/>
                  </a:moveTo>
                  <a:cubicBezTo>
                    <a:pt x="654" y="35"/>
                    <a:pt x="643" y="46"/>
                    <a:pt x="629" y="46"/>
                  </a:cubicBezTo>
                  <a:cubicBezTo>
                    <a:pt x="25" y="46"/>
                    <a:pt x="25" y="46"/>
                    <a:pt x="25" y="46"/>
                  </a:cubicBezTo>
                  <a:cubicBezTo>
                    <a:pt x="11" y="46"/>
                    <a:pt x="0" y="35"/>
                    <a:pt x="0" y="23"/>
                  </a:cubicBezTo>
                  <a:cubicBezTo>
                    <a:pt x="0" y="23"/>
                    <a:pt x="0" y="23"/>
                    <a:pt x="0" y="23"/>
                  </a:cubicBezTo>
                  <a:cubicBezTo>
                    <a:pt x="0" y="11"/>
                    <a:pt x="11" y="0"/>
                    <a:pt x="25" y="0"/>
                  </a:cubicBezTo>
                  <a:cubicBezTo>
                    <a:pt x="629" y="0"/>
                    <a:pt x="629" y="0"/>
                    <a:pt x="629" y="0"/>
                  </a:cubicBezTo>
                  <a:cubicBezTo>
                    <a:pt x="643" y="0"/>
                    <a:pt x="654" y="11"/>
                    <a:pt x="654" y="23"/>
                  </a:cubicBezTo>
                  <a:close/>
                </a:path>
              </a:pathLst>
            </a:custGeom>
            <a:solidFill>
              <a:srgbClr val="324857"/>
            </a:solidFill>
            <a:ln>
              <a:noFill/>
            </a:ln>
          </p:spPr>
          <p:style>
            <a:lnRef idx="0">
              <a:scrgbClr r="0" g="0" b="0"/>
            </a:lnRef>
            <a:fillRef idx="0">
              <a:scrgbClr r="0" g="0" b="0"/>
            </a:fillRef>
            <a:effectRef idx="0">
              <a:scrgbClr r="0" g="0" b="0"/>
            </a:effectRef>
            <a:fontRef idx="minor"/>
          </p:style>
        </p:sp>
        <p:sp>
          <p:nvSpPr>
            <p:cNvPr id="580" name="CustomShape 47"/>
            <p:cNvSpPr/>
            <p:nvPr/>
          </p:nvSpPr>
          <p:spPr>
            <a:xfrm>
              <a:off x="5454720" y="5656320"/>
              <a:ext cx="1195200" cy="72720"/>
            </a:xfrm>
            <a:custGeom>
              <a:avLst/>
              <a:gdLst/>
              <a:ahLst/>
              <a:cxnLst/>
              <a:rect l="l" t="t" r="r" b="b"/>
              <a:pathLst>
                <a:path w="654" h="39">
                  <a:moveTo>
                    <a:pt x="654" y="19"/>
                  </a:moveTo>
                  <a:cubicBezTo>
                    <a:pt x="654" y="31"/>
                    <a:pt x="642" y="39"/>
                    <a:pt x="628" y="39"/>
                  </a:cubicBezTo>
                  <a:cubicBezTo>
                    <a:pt x="26" y="39"/>
                    <a:pt x="26" y="39"/>
                    <a:pt x="26" y="39"/>
                  </a:cubicBezTo>
                  <a:cubicBezTo>
                    <a:pt x="12" y="39"/>
                    <a:pt x="0" y="31"/>
                    <a:pt x="0" y="19"/>
                  </a:cubicBezTo>
                  <a:cubicBezTo>
                    <a:pt x="0" y="19"/>
                    <a:pt x="0" y="19"/>
                    <a:pt x="0" y="19"/>
                  </a:cubicBezTo>
                  <a:cubicBezTo>
                    <a:pt x="0" y="7"/>
                    <a:pt x="12" y="0"/>
                    <a:pt x="26" y="0"/>
                  </a:cubicBezTo>
                  <a:cubicBezTo>
                    <a:pt x="628" y="0"/>
                    <a:pt x="628" y="0"/>
                    <a:pt x="628" y="0"/>
                  </a:cubicBezTo>
                  <a:cubicBezTo>
                    <a:pt x="642" y="0"/>
                    <a:pt x="654" y="7"/>
                    <a:pt x="654" y="19"/>
                  </a:cubicBezTo>
                  <a:close/>
                </a:path>
              </a:pathLst>
            </a:custGeom>
            <a:solidFill>
              <a:srgbClr val="324857"/>
            </a:solidFill>
            <a:ln>
              <a:noFill/>
            </a:ln>
          </p:spPr>
          <p:style>
            <a:lnRef idx="0">
              <a:scrgbClr r="0" g="0" b="0"/>
            </a:lnRef>
            <a:fillRef idx="0">
              <a:scrgbClr r="0" g="0" b="0"/>
            </a:fillRef>
            <a:effectRef idx="0">
              <a:scrgbClr r="0" g="0" b="0"/>
            </a:effectRef>
            <a:fontRef idx="minor"/>
          </p:style>
        </p:sp>
        <p:sp>
          <p:nvSpPr>
            <p:cNvPr id="581" name="CustomShape 48"/>
            <p:cNvSpPr/>
            <p:nvPr/>
          </p:nvSpPr>
          <p:spPr>
            <a:xfrm>
              <a:off x="5454720" y="5789520"/>
              <a:ext cx="1195200" cy="83880"/>
            </a:xfrm>
            <a:custGeom>
              <a:avLst/>
              <a:gdLst/>
              <a:ahLst/>
              <a:cxnLst/>
              <a:rect l="l" t="t" r="r" b="b"/>
              <a:pathLst>
                <a:path w="654" h="46">
                  <a:moveTo>
                    <a:pt x="654" y="23"/>
                  </a:moveTo>
                  <a:cubicBezTo>
                    <a:pt x="654" y="35"/>
                    <a:pt x="642" y="46"/>
                    <a:pt x="628" y="46"/>
                  </a:cubicBezTo>
                  <a:cubicBezTo>
                    <a:pt x="26" y="46"/>
                    <a:pt x="26" y="46"/>
                    <a:pt x="26" y="46"/>
                  </a:cubicBezTo>
                  <a:cubicBezTo>
                    <a:pt x="12" y="46"/>
                    <a:pt x="0" y="35"/>
                    <a:pt x="0" y="23"/>
                  </a:cubicBezTo>
                  <a:cubicBezTo>
                    <a:pt x="0" y="23"/>
                    <a:pt x="0" y="23"/>
                    <a:pt x="0" y="23"/>
                  </a:cubicBezTo>
                  <a:cubicBezTo>
                    <a:pt x="0" y="11"/>
                    <a:pt x="12" y="0"/>
                    <a:pt x="26" y="0"/>
                  </a:cubicBezTo>
                  <a:cubicBezTo>
                    <a:pt x="628" y="0"/>
                    <a:pt x="628" y="0"/>
                    <a:pt x="628" y="0"/>
                  </a:cubicBezTo>
                  <a:cubicBezTo>
                    <a:pt x="642" y="0"/>
                    <a:pt x="654" y="11"/>
                    <a:pt x="654" y="23"/>
                  </a:cubicBezTo>
                  <a:close/>
                </a:path>
              </a:pathLst>
            </a:custGeom>
            <a:solidFill>
              <a:srgbClr val="324857"/>
            </a:solidFill>
            <a:ln>
              <a:noFill/>
            </a:ln>
          </p:spPr>
          <p:style>
            <a:lnRef idx="0">
              <a:scrgbClr r="0" g="0" b="0"/>
            </a:lnRef>
            <a:fillRef idx="0">
              <a:scrgbClr r="0" g="0" b="0"/>
            </a:fillRef>
            <a:effectRef idx="0">
              <a:scrgbClr r="0" g="0" b="0"/>
            </a:effectRef>
            <a:fontRef idx="minor"/>
          </p:style>
        </p:sp>
      </p:grpSp>
      <p:sp>
        <p:nvSpPr>
          <p:cNvPr id="582" name="CustomShape 49"/>
          <p:cNvSpPr/>
          <p:nvPr/>
        </p:nvSpPr>
        <p:spPr>
          <a:xfrm>
            <a:off x="2108160" y="2163600"/>
            <a:ext cx="280800" cy="263160"/>
          </a:xfrm>
          <a:custGeom>
            <a:avLst/>
            <a:gdLst/>
            <a:ahLst/>
            <a:cxnLst/>
            <a:rect l="l" t="t" r="r" b="b"/>
            <a:pathLst>
              <a:path w="3375" h="3159">
                <a:moveTo>
                  <a:pt x="2246" y="1178"/>
                </a:moveTo>
                <a:lnTo>
                  <a:pt x="2246" y="1180"/>
                </a:lnTo>
                <a:lnTo>
                  <a:pt x="2243" y="1186"/>
                </a:lnTo>
                <a:lnTo>
                  <a:pt x="2240" y="1197"/>
                </a:lnTo>
                <a:lnTo>
                  <a:pt x="2235" y="1208"/>
                </a:lnTo>
                <a:lnTo>
                  <a:pt x="2229" y="1222"/>
                </a:lnTo>
                <a:lnTo>
                  <a:pt x="2221" y="1236"/>
                </a:lnTo>
                <a:lnTo>
                  <a:pt x="2214" y="1251"/>
                </a:lnTo>
                <a:lnTo>
                  <a:pt x="2206" y="1264"/>
                </a:lnTo>
                <a:lnTo>
                  <a:pt x="2079" y="1456"/>
                </a:lnTo>
                <a:lnTo>
                  <a:pt x="2079" y="1458"/>
                </a:lnTo>
                <a:lnTo>
                  <a:pt x="2242" y="1458"/>
                </a:lnTo>
                <a:lnTo>
                  <a:pt x="2242" y="1271"/>
                </a:lnTo>
                <a:lnTo>
                  <a:pt x="2242" y="1252"/>
                </a:lnTo>
                <a:lnTo>
                  <a:pt x="2243" y="1233"/>
                </a:lnTo>
                <a:lnTo>
                  <a:pt x="2245" y="1216"/>
                </a:lnTo>
                <a:lnTo>
                  <a:pt x="2246" y="1201"/>
                </a:lnTo>
                <a:lnTo>
                  <a:pt x="2247" y="1188"/>
                </a:lnTo>
                <a:lnTo>
                  <a:pt x="2248" y="1181"/>
                </a:lnTo>
                <a:lnTo>
                  <a:pt x="2249" y="1178"/>
                </a:lnTo>
                <a:lnTo>
                  <a:pt x="2246" y="1178"/>
                </a:lnTo>
                <a:close/>
                <a:moveTo>
                  <a:pt x="2194" y="995"/>
                </a:moveTo>
                <a:lnTo>
                  <a:pt x="2443" y="995"/>
                </a:lnTo>
                <a:lnTo>
                  <a:pt x="2443" y="1458"/>
                </a:lnTo>
                <a:lnTo>
                  <a:pt x="2543" y="1458"/>
                </a:lnTo>
                <a:lnTo>
                  <a:pt x="2543" y="1627"/>
                </a:lnTo>
                <a:lnTo>
                  <a:pt x="2443" y="1627"/>
                </a:lnTo>
                <a:lnTo>
                  <a:pt x="2443" y="1830"/>
                </a:lnTo>
                <a:lnTo>
                  <a:pt x="2242" y="1830"/>
                </a:lnTo>
                <a:lnTo>
                  <a:pt x="2242" y="1627"/>
                </a:lnTo>
                <a:lnTo>
                  <a:pt x="1872" y="1627"/>
                </a:lnTo>
                <a:lnTo>
                  <a:pt x="1872" y="1503"/>
                </a:lnTo>
                <a:lnTo>
                  <a:pt x="2194" y="995"/>
                </a:lnTo>
                <a:close/>
                <a:moveTo>
                  <a:pt x="1489" y="981"/>
                </a:moveTo>
                <a:lnTo>
                  <a:pt x="1518" y="982"/>
                </a:lnTo>
                <a:lnTo>
                  <a:pt x="1547" y="986"/>
                </a:lnTo>
                <a:lnTo>
                  <a:pt x="1576" y="992"/>
                </a:lnTo>
                <a:lnTo>
                  <a:pt x="1605" y="1000"/>
                </a:lnTo>
                <a:lnTo>
                  <a:pt x="1632" y="1011"/>
                </a:lnTo>
                <a:lnTo>
                  <a:pt x="1658" y="1026"/>
                </a:lnTo>
                <a:lnTo>
                  <a:pt x="1682" y="1042"/>
                </a:lnTo>
                <a:lnTo>
                  <a:pt x="1704" y="1062"/>
                </a:lnTo>
                <a:lnTo>
                  <a:pt x="1724" y="1083"/>
                </a:lnTo>
                <a:lnTo>
                  <a:pt x="1741" y="1109"/>
                </a:lnTo>
                <a:lnTo>
                  <a:pt x="1755" y="1136"/>
                </a:lnTo>
                <a:lnTo>
                  <a:pt x="1765" y="1167"/>
                </a:lnTo>
                <a:lnTo>
                  <a:pt x="1771" y="1200"/>
                </a:lnTo>
                <a:lnTo>
                  <a:pt x="1773" y="1236"/>
                </a:lnTo>
                <a:lnTo>
                  <a:pt x="1771" y="1272"/>
                </a:lnTo>
                <a:lnTo>
                  <a:pt x="1765" y="1305"/>
                </a:lnTo>
                <a:lnTo>
                  <a:pt x="1755" y="1336"/>
                </a:lnTo>
                <a:lnTo>
                  <a:pt x="1742" y="1364"/>
                </a:lnTo>
                <a:lnTo>
                  <a:pt x="1725" y="1390"/>
                </a:lnTo>
                <a:lnTo>
                  <a:pt x="1707" y="1414"/>
                </a:lnTo>
                <a:lnTo>
                  <a:pt x="1686" y="1437"/>
                </a:lnTo>
                <a:lnTo>
                  <a:pt x="1664" y="1457"/>
                </a:lnTo>
                <a:lnTo>
                  <a:pt x="1640" y="1477"/>
                </a:lnTo>
                <a:lnTo>
                  <a:pt x="1617" y="1494"/>
                </a:lnTo>
                <a:lnTo>
                  <a:pt x="1592" y="1510"/>
                </a:lnTo>
                <a:lnTo>
                  <a:pt x="1569" y="1527"/>
                </a:lnTo>
                <a:lnTo>
                  <a:pt x="1545" y="1542"/>
                </a:lnTo>
                <a:lnTo>
                  <a:pt x="1523" y="1556"/>
                </a:lnTo>
                <a:lnTo>
                  <a:pt x="1501" y="1570"/>
                </a:lnTo>
                <a:lnTo>
                  <a:pt x="1483" y="1584"/>
                </a:lnTo>
                <a:lnTo>
                  <a:pt x="1466" y="1597"/>
                </a:lnTo>
                <a:lnTo>
                  <a:pt x="1452" y="1611"/>
                </a:lnTo>
                <a:lnTo>
                  <a:pt x="1441" y="1625"/>
                </a:lnTo>
                <a:lnTo>
                  <a:pt x="1435" y="1639"/>
                </a:lnTo>
                <a:lnTo>
                  <a:pt x="1432" y="1655"/>
                </a:lnTo>
                <a:lnTo>
                  <a:pt x="1787" y="1655"/>
                </a:lnTo>
                <a:lnTo>
                  <a:pt x="1787" y="1830"/>
                </a:lnTo>
                <a:lnTo>
                  <a:pt x="1209" y="1830"/>
                </a:lnTo>
                <a:lnTo>
                  <a:pt x="1204" y="1798"/>
                </a:lnTo>
                <a:lnTo>
                  <a:pt x="1201" y="1768"/>
                </a:lnTo>
                <a:lnTo>
                  <a:pt x="1199" y="1740"/>
                </a:lnTo>
                <a:lnTo>
                  <a:pt x="1202" y="1699"/>
                </a:lnTo>
                <a:lnTo>
                  <a:pt x="1208" y="1662"/>
                </a:lnTo>
                <a:lnTo>
                  <a:pt x="1217" y="1627"/>
                </a:lnTo>
                <a:lnTo>
                  <a:pt x="1230" y="1594"/>
                </a:lnTo>
                <a:lnTo>
                  <a:pt x="1247" y="1565"/>
                </a:lnTo>
                <a:lnTo>
                  <a:pt x="1265" y="1537"/>
                </a:lnTo>
                <a:lnTo>
                  <a:pt x="1286" y="1513"/>
                </a:lnTo>
                <a:lnTo>
                  <a:pt x="1307" y="1489"/>
                </a:lnTo>
                <a:lnTo>
                  <a:pt x="1331" y="1466"/>
                </a:lnTo>
                <a:lnTo>
                  <a:pt x="1355" y="1446"/>
                </a:lnTo>
                <a:lnTo>
                  <a:pt x="1380" y="1428"/>
                </a:lnTo>
                <a:lnTo>
                  <a:pt x="1404" y="1409"/>
                </a:lnTo>
                <a:lnTo>
                  <a:pt x="1428" y="1393"/>
                </a:lnTo>
                <a:lnTo>
                  <a:pt x="1451" y="1377"/>
                </a:lnTo>
                <a:lnTo>
                  <a:pt x="1474" y="1361"/>
                </a:lnTo>
                <a:lnTo>
                  <a:pt x="1494" y="1347"/>
                </a:lnTo>
                <a:lnTo>
                  <a:pt x="1513" y="1332"/>
                </a:lnTo>
                <a:lnTo>
                  <a:pt x="1528" y="1317"/>
                </a:lnTo>
                <a:lnTo>
                  <a:pt x="1541" y="1303"/>
                </a:lnTo>
                <a:lnTo>
                  <a:pt x="1551" y="1288"/>
                </a:lnTo>
                <a:lnTo>
                  <a:pt x="1558" y="1272"/>
                </a:lnTo>
                <a:lnTo>
                  <a:pt x="1560" y="1256"/>
                </a:lnTo>
                <a:lnTo>
                  <a:pt x="1558" y="1236"/>
                </a:lnTo>
                <a:lnTo>
                  <a:pt x="1551" y="1219"/>
                </a:lnTo>
                <a:lnTo>
                  <a:pt x="1542" y="1205"/>
                </a:lnTo>
                <a:lnTo>
                  <a:pt x="1531" y="1192"/>
                </a:lnTo>
                <a:lnTo>
                  <a:pt x="1518" y="1184"/>
                </a:lnTo>
                <a:lnTo>
                  <a:pt x="1502" y="1178"/>
                </a:lnTo>
                <a:lnTo>
                  <a:pt x="1486" y="1175"/>
                </a:lnTo>
                <a:lnTo>
                  <a:pt x="1470" y="1173"/>
                </a:lnTo>
                <a:lnTo>
                  <a:pt x="1447" y="1176"/>
                </a:lnTo>
                <a:lnTo>
                  <a:pt x="1427" y="1182"/>
                </a:lnTo>
                <a:lnTo>
                  <a:pt x="1408" y="1192"/>
                </a:lnTo>
                <a:lnTo>
                  <a:pt x="1392" y="1205"/>
                </a:lnTo>
                <a:lnTo>
                  <a:pt x="1379" y="1218"/>
                </a:lnTo>
                <a:lnTo>
                  <a:pt x="1366" y="1231"/>
                </a:lnTo>
                <a:lnTo>
                  <a:pt x="1358" y="1243"/>
                </a:lnTo>
                <a:lnTo>
                  <a:pt x="1351" y="1253"/>
                </a:lnTo>
                <a:lnTo>
                  <a:pt x="1348" y="1260"/>
                </a:lnTo>
                <a:lnTo>
                  <a:pt x="1346" y="1262"/>
                </a:lnTo>
                <a:lnTo>
                  <a:pt x="1195" y="1161"/>
                </a:lnTo>
                <a:lnTo>
                  <a:pt x="1196" y="1159"/>
                </a:lnTo>
                <a:lnTo>
                  <a:pt x="1199" y="1153"/>
                </a:lnTo>
                <a:lnTo>
                  <a:pt x="1203" y="1144"/>
                </a:lnTo>
                <a:lnTo>
                  <a:pt x="1210" y="1132"/>
                </a:lnTo>
                <a:lnTo>
                  <a:pt x="1219" y="1119"/>
                </a:lnTo>
                <a:lnTo>
                  <a:pt x="1230" y="1103"/>
                </a:lnTo>
                <a:lnTo>
                  <a:pt x="1244" y="1087"/>
                </a:lnTo>
                <a:lnTo>
                  <a:pt x="1260" y="1071"/>
                </a:lnTo>
                <a:lnTo>
                  <a:pt x="1278" y="1054"/>
                </a:lnTo>
                <a:lnTo>
                  <a:pt x="1300" y="1038"/>
                </a:lnTo>
                <a:lnTo>
                  <a:pt x="1324" y="1023"/>
                </a:lnTo>
                <a:lnTo>
                  <a:pt x="1351" y="1008"/>
                </a:lnTo>
                <a:lnTo>
                  <a:pt x="1381" y="997"/>
                </a:lnTo>
                <a:lnTo>
                  <a:pt x="1413" y="989"/>
                </a:lnTo>
                <a:lnTo>
                  <a:pt x="1449" y="983"/>
                </a:lnTo>
                <a:lnTo>
                  <a:pt x="1489" y="981"/>
                </a:lnTo>
                <a:close/>
                <a:moveTo>
                  <a:pt x="422" y="734"/>
                </a:moveTo>
                <a:lnTo>
                  <a:pt x="452" y="738"/>
                </a:lnTo>
                <a:lnTo>
                  <a:pt x="482" y="746"/>
                </a:lnTo>
                <a:lnTo>
                  <a:pt x="513" y="758"/>
                </a:lnTo>
                <a:lnTo>
                  <a:pt x="545" y="775"/>
                </a:lnTo>
                <a:lnTo>
                  <a:pt x="578" y="799"/>
                </a:lnTo>
                <a:lnTo>
                  <a:pt x="612" y="827"/>
                </a:lnTo>
                <a:lnTo>
                  <a:pt x="646" y="863"/>
                </a:lnTo>
                <a:lnTo>
                  <a:pt x="682" y="905"/>
                </a:lnTo>
                <a:lnTo>
                  <a:pt x="716" y="948"/>
                </a:lnTo>
                <a:lnTo>
                  <a:pt x="746" y="990"/>
                </a:lnTo>
                <a:lnTo>
                  <a:pt x="771" y="1028"/>
                </a:lnTo>
                <a:lnTo>
                  <a:pt x="792" y="1065"/>
                </a:lnTo>
                <a:lnTo>
                  <a:pt x="809" y="1098"/>
                </a:lnTo>
                <a:lnTo>
                  <a:pt x="822" y="1130"/>
                </a:lnTo>
                <a:lnTo>
                  <a:pt x="833" y="1161"/>
                </a:lnTo>
                <a:lnTo>
                  <a:pt x="839" y="1188"/>
                </a:lnTo>
                <a:lnTo>
                  <a:pt x="842" y="1215"/>
                </a:lnTo>
                <a:lnTo>
                  <a:pt x="843" y="1240"/>
                </a:lnTo>
                <a:lnTo>
                  <a:pt x="841" y="1264"/>
                </a:lnTo>
                <a:lnTo>
                  <a:pt x="836" y="1288"/>
                </a:lnTo>
                <a:lnTo>
                  <a:pt x="827" y="1309"/>
                </a:lnTo>
                <a:lnTo>
                  <a:pt x="818" y="1329"/>
                </a:lnTo>
                <a:lnTo>
                  <a:pt x="807" y="1350"/>
                </a:lnTo>
                <a:lnTo>
                  <a:pt x="794" y="1369"/>
                </a:lnTo>
                <a:lnTo>
                  <a:pt x="778" y="1389"/>
                </a:lnTo>
                <a:lnTo>
                  <a:pt x="762" y="1408"/>
                </a:lnTo>
                <a:lnTo>
                  <a:pt x="745" y="1428"/>
                </a:lnTo>
                <a:lnTo>
                  <a:pt x="726" y="1446"/>
                </a:lnTo>
                <a:lnTo>
                  <a:pt x="707" y="1465"/>
                </a:lnTo>
                <a:lnTo>
                  <a:pt x="687" y="1485"/>
                </a:lnTo>
                <a:lnTo>
                  <a:pt x="667" y="1505"/>
                </a:lnTo>
                <a:lnTo>
                  <a:pt x="653" y="1523"/>
                </a:lnTo>
                <a:lnTo>
                  <a:pt x="643" y="1543"/>
                </a:lnTo>
                <a:lnTo>
                  <a:pt x="639" y="1566"/>
                </a:lnTo>
                <a:lnTo>
                  <a:pt x="639" y="1590"/>
                </a:lnTo>
                <a:lnTo>
                  <a:pt x="643" y="1616"/>
                </a:lnTo>
                <a:lnTo>
                  <a:pt x="650" y="1644"/>
                </a:lnTo>
                <a:lnTo>
                  <a:pt x="662" y="1674"/>
                </a:lnTo>
                <a:lnTo>
                  <a:pt x="677" y="1705"/>
                </a:lnTo>
                <a:lnTo>
                  <a:pt x="694" y="1737"/>
                </a:lnTo>
                <a:lnTo>
                  <a:pt x="715" y="1770"/>
                </a:lnTo>
                <a:lnTo>
                  <a:pt x="738" y="1805"/>
                </a:lnTo>
                <a:lnTo>
                  <a:pt x="764" y="1840"/>
                </a:lnTo>
                <a:lnTo>
                  <a:pt x="793" y="1876"/>
                </a:lnTo>
                <a:lnTo>
                  <a:pt x="822" y="1912"/>
                </a:lnTo>
                <a:lnTo>
                  <a:pt x="853" y="1949"/>
                </a:lnTo>
                <a:lnTo>
                  <a:pt x="887" y="1986"/>
                </a:lnTo>
                <a:lnTo>
                  <a:pt x="920" y="2023"/>
                </a:lnTo>
                <a:lnTo>
                  <a:pt x="955" y="2061"/>
                </a:lnTo>
                <a:lnTo>
                  <a:pt x="990" y="2096"/>
                </a:lnTo>
                <a:lnTo>
                  <a:pt x="1026" y="2133"/>
                </a:lnTo>
                <a:lnTo>
                  <a:pt x="1063" y="2169"/>
                </a:lnTo>
                <a:lnTo>
                  <a:pt x="1099" y="2205"/>
                </a:lnTo>
                <a:lnTo>
                  <a:pt x="1136" y="2240"/>
                </a:lnTo>
                <a:lnTo>
                  <a:pt x="1173" y="2273"/>
                </a:lnTo>
                <a:lnTo>
                  <a:pt x="1210" y="2306"/>
                </a:lnTo>
                <a:lnTo>
                  <a:pt x="1247" y="2338"/>
                </a:lnTo>
                <a:lnTo>
                  <a:pt x="1284" y="2367"/>
                </a:lnTo>
                <a:lnTo>
                  <a:pt x="1319" y="2395"/>
                </a:lnTo>
                <a:lnTo>
                  <a:pt x="1354" y="2421"/>
                </a:lnTo>
                <a:lnTo>
                  <a:pt x="1389" y="2444"/>
                </a:lnTo>
                <a:lnTo>
                  <a:pt x="1423" y="2465"/>
                </a:lnTo>
                <a:lnTo>
                  <a:pt x="1454" y="2483"/>
                </a:lnTo>
                <a:lnTo>
                  <a:pt x="1486" y="2497"/>
                </a:lnTo>
                <a:lnTo>
                  <a:pt x="1516" y="2509"/>
                </a:lnTo>
                <a:lnTo>
                  <a:pt x="1543" y="2517"/>
                </a:lnTo>
                <a:lnTo>
                  <a:pt x="1570" y="2521"/>
                </a:lnTo>
                <a:lnTo>
                  <a:pt x="1593" y="2520"/>
                </a:lnTo>
                <a:lnTo>
                  <a:pt x="1616" y="2516"/>
                </a:lnTo>
                <a:lnTo>
                  <a:pt x="1636" y="2506"/>
                </a:lnTo>
                <a:lnTo>
                  <a:pt x="1654" y="2492"/>
                </a:lnTo>
                <a:lnTo>
                  <a:pt x="1674" y="2472"/>
                </a:lnTo>
                <a:lnTo>
                  <a:pt x="1694" y="2452"/>
                </a:lnTo>
                <a:lnTo>
                  <a:pt x="1713" y="2433"/>
                </a:lnTo>
                <a:lnTo>
                  <a:pt x="1733" y="2414"/>
                </a:lnTo>
                <a:lnTo>
                  <a:pt x="1751" y="2397"/>
                </a:lnTo>
                <a:lnTo>
                  <a:pt x="1770" y="2381"/>
                </a:lnTo>
                <a:lnTo>
                  <a:pt x="1790" y="2365"/>
                </a:lnTo>
                <a:lnTo>
                  <a:pt x="1809" y="2352"/>
                </a:lnTo>
                <a:lnTo>
                  <a:pt x="1830" y="2341"/>
                </a:lnTo>
                <a:lnTo>
                  <a:pt x="1850" y="2332"/>
                </a:lnTo>
                <a:lnTo>
                  <a:pt x="1873" y="2324"/>
                </a:lnTo>
                <a:lnTo>
                  <a:pt x="1895" y="2319"/>
                </a:lnTo>
                <a:lnTo>
                  <a:pt x="1919" y="2316"/>
                </a:lnTo>
                <a:lnTo>
                  <a:pt x="1944" y="2317"/>
                </a:lnTo>
                <a:lnTo>
                  <a:pt x="1971" y="2320"/>
                </a:lnTo>
                <a:lnTo>
                  <a:pt x="1999" y="2326"/>
                </a:lnTo>
                <a:lnTo>
                  <a:pt x="2029" y="2337"/>
                </a:lnTo>
                <a:lnTo>
                  <a:pt x="2061" y="2350"/>
                </a:lnTo>
                <a:lnTo>
                  <a:pt x="2095" y="2367"/>
                </a:lnTo>
                <a:lnTo>
                  <a:pt x="2131" y="2388"/>
                </a:lnTo>
                <a:lnTo>
                  <a:pt x="2170" y="2413"/>
                </a:lnTo>
                <a:lnTo>
                  <a:pt x="2211" y="2443"/>
                </a:lnTo>
                <a:lnTo>
                  <a:pt x="2255" y="2477"/>
                </a:lnTo>
                <a:lnTo>
                  <a:pt x="2297" y="2513"/>
                </a:lnTo>
                <a:lnTo>
                  <a:pt x="2332" y="2547"/>
                </a:lnTo>
                <a:lnTo>
                  <a:pt x="2360" y="2581"/>
                </a:lnTo>
                <a:lnTo>
                  <a:pt x="2384" y="2614"/>
                </a:lnTo>
                <a:lnTo>
                  <a:pt x="2401" y="2647"/>
                </a:lnTo>
                <a:lnTo>
                  <a:pt x="2414" y="2677"/>
                </a:lnTo>
                <a:lnTo>
                  <a:pt x="2422" y="2707"/>
                </a:lnTo>
                <a:lnTo>
                  <a:pt x="2425" y="2737"/>
                </a:lnTo>
                <a:lnTo>
                  <a:pt x="2424" y="2765"/>
                </a:lnTo>
                <a:lnTo>
                  <a:pt x="2419" y="2793"/>
                </a:lnTo>
                <a:lnTo>
                  <a:pt x="2412" y="2819"/>
                </a:lnTo>
                <a:lnTo>
                  <a:pt x="2400" y="2846"/>
                </a:lnTo>
                <a:lnTo>
                  <a:pt x="2387" y="2872"/>
                </a:lnTo>
                <a:lnTo>
                  <a:pt x="2371" y="2896"/>
                </a:lnTo>
                <a:lnTo>
                  <a:pt x="2352" y="2920"/>
                </a:lnTo>
                <a:lnTo>
                  <a:pt x="2333" y="2943"/>
                </a:lnTo>
                <a:lnTo>
                  <a:pt x="2312" y="2967"/>
                </a:lnTo>
                <a:lnTo>
                  <a:pt x="2291" y="2989"/>
                </a:lnTo>
                <a:lnTo>
                  <a:pt x="2269" y="3011"/>
                </a:lnTo>
                <a:lnTo>
                  <a:pt x="2247" y="3032"/>
                </a:lnTo>
                <a:lnTo>
                  <a:pt x="2224" y="3054"/>
                </a:lnTo>
                <a:lnTo>
                  <a:pt x="2203" y="3074"/>
                </a:lnTo>
                <a:lnTo>
                  <a:pt x="2183" y="3093"/>
                </a:lnTo>
                <a:lnTo>
                  <a:pt x="2160" y="3113"/>
                </a:lnTo>
                <a:lnTo>
                  <a:pt x="2131" y="3129"/>
                </a:lnTo>
                <a:lnTo>
                  <a:pt x="2100" y="3142"/>
                </a:lnTo>
                <a:lnTo>
                  <a:pt x="2064" y="3151"/>
                </a:lnTo>
                <a:lnTo>
                  <a:pt x="2024" y="3157"/>
                </a:lnTo>
                <a:lnTo>
                  <a:pt x="1980" y="3159"/>
                </a:lnTo>
                <a:lnTo>
                  <a:pt x="1933" y="3158"/>
                </a:lnTo>
                <a:lnTo>
                  <a:pt x="1883" y="3153"/>
                </a:lnTo>
                <a:lnTo>
                  <a:pt x="1830" y="3144"/>
                </a:lnTo>
                <a:lnTo>
                  <a:pt x="1773" y="3131"/>
                </a:lnTo>
                <a:lnTo>
                  <a:pt x="1714" y="3115"/>
                </a:lnTo>
                <a:lnTo>
                  <a:pt x="1652" y="3094"/>
                </a:lnTo>
                <a:lnTo>
                  <a:pt x="1588" y="3071"/>
                </a:lnTo>
                <a:lnTo>
                  <a:pt x="1522" y="3042"/>
                </a:lnTo>
                <a:lnTo>
                  <a:pt x="1453" y="3011"/>
                </a:lnTo>
                <a:lnTo>
                  <a:pt x="1384" y="2974"/>
                </a:lnTo>
                <a:lnTo>
                  <a:pt x="1312" y="2934"/>
                </a:lnTo>
                <a:lnTo>
                  <a:pt x="1240" y="2889"/>
                </a:lnTo>
                <a:lnTo>
                  <a:pt x="1165" y="2841"/>
                </a:lnTo>
                <a:lnTo>
                  <a:pt x="1089" y="2788"/>
                </a:lnTo>
                <a:lnTo>
                  <a:pt x="1014" y="2729"/>
                </a:lnTo>
                <a:lnTo>
                  <a:pt x="937" y="2668"/>
                </a:lnTo>
                <a:lnTo>
                  <a:pt x="859" y="2602"/>
                </a:lnTo>
                <a:lnTo>
                  <a:pt x="781" y="2531"/>
                </a:lnTo>
                <a:lnTo>
                  <a:pt x="704" y="2455"/>
                </a:lnTo>
                <a:lnTo>
                  <a:pt x="629" y="2378"/>
                </a:lnTo>
                <a:lnTo>
                  <a:pt x="557" y="2300"/>
                </a:lnTo>
                <a:lnTo>
                  <a:pt x="491" y="2222"/>
                </a:lnTo>
                <a:lnTo>
                  <a:pt x="430" y="2145"/>
                </a:lnTo>
                <a:lnTo>
                  <a:pt x="372" y="2070"/>
                </a:lnTo>
                <a:lnTo>
                  <a:pt x="319" y="1994"/>
                </a:lnTo>
                <a:lnTo>
                  <a:pt x="270" y="1921"/>
                </a:lnTo>
                <a:lnTo>
                  <a:pt x="225" y="1847"/>
                </a:lnTo>
                <a:lnTo>
                  <a:pt x="185" y="1775"/>
                </a:lnTo>
                <a:lnTo>
                  <a:pt x="148" y="1706"/>
                </a:lnTo>
                <a:lnTo>
                  <a:pt x="117" y="1637"/>
                </a:lnTo>
                <a:lnTo>
                  <a:pt x="89" y="1571"/>
                </a:lnTo>
                <a:lnTo>
                  <a:pt x="64" y="1507"/>
                </a:lnTo>
                <a:lnTo>
                  <a:pt x="44" y="1446"/>
                </a:lnTo>
                <a:lnTo>
                  <a:pt x="28" y="1387"/>
                </a:lnTo>
                <a:lnTo>
                  <a:pt x="15" y="1330"/>
                </a:lnTo>
                <a:lnTo>
                  <a:pt x="6" y="1276"/>
                </a:lnTo>
                <a:lnTo>
                  <a:pt x="1" y="1226"/>
                </a:lnTo>
                <a:lnTo>
                  <a:pt x="0" y="1179"/>
                </a:lnTo>
                <a:lnTo>
                  <a:pt x="2" y="1135"/>
                </a:lnTo>
                <a:lnTo>
                  <a:pt x="8" y="1095"/>
                </a:lnTo>
                <a:lnTo>
                  <a:pt x="17" y="1059"/>
                </a:lnTo>
                <a:lnTo>
                  <a:pt x="30" y="1028"/>
                </a:lnTo>
                <a:lnTo>
                  <a:pt x="46" y="1000"/>
                </a:lnTo>
                <a:lnTo>
                  <a:pt x="65" y="977"/>
                </a:lnTo>
                <a:lnTo>
                  <a:pt x="86" y="956"/>
                </a:lnTo>
                <a:lnTo>
                  <a:pt x="106" y="935"/>
                </a:lnTo>
                <a:lnTo>
                  <a:pt x="127" y="912"/>
                </a:lnTo>
                <a:lnTo>
                  <a:pt x="148" y="891"/>
                </a:lnTo>
                <a:lnTo>
                  <a:pt x="171" y="868"/>
                </a:lnTo>
                <a:lnTo>
                  <a:pt x="192" y="847"/>
                </a:lnTo>
                <a:lnTo>
                  <a:pt x="216" y="826"/>
                </a:lnTo>
                <a:lnTo>
                  <a:pt x="239" y="807"/>
                </a:lnTo>
                <a:lnTo>
                  <a:pt x="263" y="789"/>
                </a:lnTo>
                <a:lnTo>
                  <a:pt x="288" y="773"/>
                </a:lnTo>
                <a:lnTo>
                  <a:pt x="314" y="759"/>
                </a:lnTo>
                <a:lnTo>
                  <a:pt x="340" y="749"/>
                </a:lnTo>
                <a:lnTo>
                  <a:pt x="367" y="740"/>
                </a:lnTo>
                <a:lnTo>
                  <a:pt x="395" y="735"/>
                </a:lnTo>
                <a:lnTo>
                  <a:pt x="422" y="734"/>
                </a:lnTo>
                <a:close/>
                <a:moveTo>
                  <a:pt x="1872" y="0"/>
                </a:moveTo>
                <a:lnTo>
                  <a:pt x="1970" y="4"/>
                </a:lnTo>
                <a:lnTo>
                  <a:pt x="2067" y="13"/>
                </a:lnTo>
                <a:lnTo>
                  <a:pt x="2162" y="29"/>
                </a:lnTo>
                <a:lnTo>
                  <a:pt x="2255" y="50"/>
                </a:lnTo>
                <a:lnTo>
                  <a:pt x="2346" y="77"/>
                </a:lnTo>
                <a:lnTo>
                  <a:pt x="2434" y="110"/>
                </a:lnTo>
                <a:lnTo>
                  <a:pt x="2520" y="147"/>
                </a:lnTo>
                <a:lnTo>
                  <a:pt x="2603" y="190"/>
                </a:lnTo>
                <a:lnTo>
                  <a:pt x="2683" y="238"/>
                </a:lnTo>
                <a:lnTo>
                  <a:pt x="2758" y="291"/>
                </a:lnTo>
                <a:lnTo>
                  <a:pt x="2832" y="348"/>
                </a:lnTo>
                <a:lnTo>
                  <a:pt x="2900" y="409"/>
                </a:lnTo>
                <a:lnTo>
                  <a:pt x="2966" y="475"/>
                </a:lnTo>
                <a:lnTo>
                  <a:pt x="3027" y="544"/>
                </a:lnTo>
                <a:lnTo>
                  <a:pt x="3085" y="617"/>
                </a:lnTo>
                <a:lnTo>
                  <a:pt x="3137" y="693"/>
                </a:lnTo>
                <a:lnTo>
                  <a:pt x="3185" y="773"/>
                </a:lnTo>
                <a:lnTo>
                  <a:pt x="3228" y="855"/>
                </a:lnTo>
                <a:lnTo>
                  <a:pt x="3266" y="941"/>
                </a:lnTo>
                <a:lnTo>
                  <a:pt x="3298" y="1030"/>
                </a:lnTo>
                <a:lnTo>
                  <a:pt x="3325" y="1120"/>
                </a:lnTo>
                <a:lnTo>
                  <a:pt x="3346" y="1213"/>
                </a:lnTo>
                <a:lnTo>
                  <a:pt x="3363" y="1308"/>
                </a:lnTo>
                <a:lnTo>
                  <a:pt x="3372" y="1405"/>
                </a:lnTo>
                <a:lnTo>
                  <a:pt x="3375" y="1504"/>
                </a:lnTo>
                <a:lnTo>
                  <a:pt x="3372" y="1598"/>
                </a:lnTo>
                <a:lnTo>
                  <a:pt x="3364" y="1692"/>
                </a:lnTo>
                <a:lnTo>
                  <a:pt x="3349" y="1783"/>
                </a:lnTo>
                <a:lnTo>
                  <a:pt x="3329" y="1873"/>
                </a:lnTo>
                <a:lnTo>
                  <a:pt x="3304" y="1960"/>
                </a:lnTo>
                <a:lnTo>
                  <a:pt x="3274" y="2046"/>
                </a:lnTo>
                <a:lnTo>
                  <a:pt x="3239" y="2129"/>
                </a:lnTo>
                <a:lnTo>
                  <a:pt x="3199" y="2209"/>
                </a:lnTo>
                <a:lnTo>
                  <a:pt x="3155" y="2287"/>
                </a:lnTo>
                <a:lnTo>
                  <a:pt x="3106" y="2361"/>
                </a:lnTo>
                <a:lnTo>
                  <a:pt x="3054" y="2433"/>
                </a:lnTo>
                <a:lnTo>
                  <a:pt x="2997" y="2500"/>
                </a:lnTo>
                <a:lnTo>
                  <a:pt x="2936" y="2565"/>
                </a:lnTo>
                <a:lnTo>
                  <a:pt x="2872" y="2626"/>
                </a:lnTo>
                <a:lnTo>
                  <a:pt x="2803" y="2683"/>
                </a:lnTo>
                <a:lnTo>
                  <a:pt x="2733" y="2737"/>
                </a:lnTo>
                <a:lnTo>
                  <a:pt x="2658" y="2785"/>
                </a:lnTo>
                <a:lnTo>
                  <a:pt x="2580" y="2830"/>
                </a:lnTo>
                <a:lnTo>
                  <a:pt x="2586" y="2797"/>
                </a:lnTo>
                <a:lnTo>
                  <a:pt x="2590" y="2763"/>
                </a:lnTo>
                <a:lnTo>
                  <a:pt x="2591" y="2728"/>
                </a:lnTo>
                <a:lnTo>
                  <a:pt x="2585" y="2680"/>
                </a:lnTo>
                <a:lnTo>
                  <a:pt x="2574" y="2633"/>
                </a:lnTo>
                <a:lnTo>
                  <a:pt x="2557" y="2587"/>
                </a:lnTo>
                <a:lnTo>
                  <a:pt x="2623" y="2541"/>
                </a:lnTo>
                <a:lnTo>
                  <a:pt x="2687" y="2492"/>
                </a:lnTo>
                <a:lnTo>
                  <a:pt x="2747" y="2440"/>
                </a:lnTo>
                <a:lnTo>
                  <a:pt x="2803" y="2383"/>
                </a:lnTo>
                <a:lnTo>
                  <a:pt x="2856" y="2323"/>
                </a:lnTo>
                <a:lnTo>
                  <a:pt x="2907" y="2260"/>
                </a:lnTo>
                <a:lnTo>
                  <a:pt x="2952" y="2194"/>
                </a:lnTo>
                <a:lnTo>
                  <a:pt x="2994" y="2124"/>
                </a:lnTo>
                <a:lnTo>
                  <a:pt x="3030" y="2052"/>
                </a:lnTo>
                <a:lnTo>
                  <a:pt x="3063" y="1978"/>
                </a:lnTo>
                <a:lnTo>
                  <a:pt x="3091" y="1901"/>
                </a:lnTo>
                <a:lnTo>
                  <a:pt x="3114" y="1822"/>
                </a:lnTo>
                <a:lnTo>
                  <a:pt x="3132" y="1742"/>
                </a:lnTo>
                <a:lnTo>
                  <a:pt x="3145" y="1659"/>
                </a:lnTo>
                <a:lnTo>
                  <a:pt x="2883" y="1504"/>
                </a:lnTo>
                <a:lnTo>
                  <a:pt x="3145" y="1350"/>
                </a:lnTo>
                <a:lnTo>
                  <a:pt x="3132" y="1263"/>
                </a:lnTo>
                <a:lnTo>
                  <a:pt x="3112" y="1178"/>
                </a:lnTo>
                <a:lnTo>
                  <a:pt x="3088" y="1096"/>
                </a:lnTo>
                <a:lnTo>
                  <a:pt x="3057" y="1016"/>
                </a:lnTo>
                <a:lnTo>
                  <a:pt x="3022" y="939"/>
                </a:lnTo>
                <a:lnTo>
                  <a:pt x="2982" y="864"/>
                </a:lnTo>
                <a:lnTo>
                  <a:pt x="2937" y="793"/>
                </a:lnTo>
                <a:lnTo>
                  <a:pt x="2888" y="724"/>
                </a:lnTo>
                <a:lnTo>
                  <a:pt x="2835" y="659"/>
                </a:lnTo>
                <a:lnTo>
                  <a:pt x="2778" y="597"/>
                </a:lnTo>
                <a:lnTo>
                  <a:pt x="2716" y="540"/>
                </a:lnTo>
                <a:lnTo>
                  <a:pt x="2652" y="487"/>
                </a:lnTo>
                <a:lnTo>
                  <a:pt x="2583" y="438"/>
                </a:lnTo>
                <a:lnTo>
                  <a:pt x="2512" y="393"/>
                </a:lnTo>
                <a:lnTo>
                  <a:pt x="2437" y="353"/>
                </a:lnTo>
                <a:lnTo>
                  <a:pt x="2359" y="318"/>
                </a:lnTo>
                <a:lnTo>
                  <a:pt x="2280" y="288"/>
                </a:lnTo>
                <a:lnTo>
                  <a:pt x="2197" y="264"/>
                </a:lnTo>
                <a:lnTo>
                  <a:pt x="2112" y="244"/>
                </a:lnTo>
                <a:lnTo>
                  <a:pt x="2025" y="231"/>
                </a:lnTo>
                <a:lnTo>
                  <a:pt x="1872" y="492"/>
                </a:lnTo>
                <a:lnTo>
                  <a:pt x="1717" y="231"/>
                </a:lnTo>
                <a:lnTo>
                  <a:pt x="1630" y="244"/>
                </a:lnTo>
                <a:lnTo>
                  <a:pt x="1545" y="264"/>
                </a:lnTo>
                <a:lnTo>
                  <a:pt x="1463" y="288"/>
                </a:lnTo>
                <a:lnTo>
                  <a:pt x="1383" y="318"/>
                </a:lnTo>
                <a:lnTo>
                  <a:pt x="1305" y="354"/>
                </a:lnTo>
                <a:lnTo>
                  <a:pt x="1230" y="394"/>
                </a:lnTo>
                <a:lnTo>
                  <a:pt x="1159" y="439"/>
                </a:lnTo>
                <a:lnTo>
                  <a:pt x="1091" y="488"/>
                </a:lnTo>
                <a:lnTo>
                  <a:pt x="1026" y="541"/>
                </a:lnTo>
                <a:lnTo>
                  <a:pt x="964" y="598"/>
                </a:lnTo>
                <a:lnTo>
                  <a:pt x="907" y="660"/>
                </a:lnTo>
                <a:lnTo>
                  <a:pt x="854" y="725"/>
                </a:lnTo>
                <a:lnTo>
                  <a:pt x="805" y="794"/>
                </a:lnTo>
                <a:lnTo>
                  <a:pt x="765" y="748"/>
                </a:lnTo>
                <a:lnTo>
                  <a:pt x="724" y="707"/>
                </a:lnTo>
                <a:lnTo>
                  <a:pt x="682" y="672"/>
                </a:lnTo>
                <a:lnTo>
                  <a:pt x="640" y="641"/>
                </a:lnTo>
                <a:lnTo>
                  <a:pt x="693" y="571"/>
                </a:lnTo>
                <a:lnTo>
                  <a:pt x="751" y="503"/>
                </a:lnTo>
                <a:lnTo>
                  <a:pt x="812" y="439"/>
                </a:lnTo>
                <a:lnTo>
                  <a:pt x="876" y="378"/>
                </a:lnTo>
                <a:lnTo>
                  <a:pt x="944" y="321"/>
                </a:lnTo>
                <a:lnTo>
                  <a:pt x="1016" y="268"/>
                </a:lnTo>
                <a:lnTo>
                  <a:pt x="1090" y="220"/>
                </a:lnTo>
                <a:lnTo>
                  <a:pt x="1167" y="176"/>
                </a:lnTo>
                <a:lnTo>
                  <a:pt x="1248" y="136"/>
                </a:lnTo>
                <a:lnTo>
                  <a:pt x="1331" y="101"/>
                </a:lnTo>
                <a:lnTo>
                  <a:pt x="1415" y="71"/>
                </a:lnTo>
                <a:lnTo>
                  <a:pt x="1502" y="46"/>
                </a:lnTo>
                <a:lnTo>
                  <a:pt x="1592" y="27"/>
                </a:lnTo>
                <a:lnTo>
                  <a:pt x="1683" y="12"/>
                </a:lnTo>
                <a:lnTo>
                  <a:pt x="1776" y="3"/>
                </a:lnTo>
                <a:lnTo>
                  <a:pt x="1872" y="0"/>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583" name="CustomShape 50"/>
          <p:cNvSpPr/>
          <p:nvPr/>
        </p:nvSpPr>
        <p:spPr>
          <a:xfrm>
            <a:off x="9790200" y="2301840"/>
            <a:ext cx="302760" cy="266400"/>
          </a:xfrm>
          <a:custGeom>
            <a:avLst/>
            <a:gdLst/>
            <a:ahLst/>
            <a:cxnLst/>
            <a:rect l="l" t="t" r="r" b="b"/>
            <a:pathLst>
              <a:path w="4019" h="3537">
                <a:moveTo>
                  <a:pt x="0" y="0"/>
                </a:moveTo>
                <a:lnTo>
                  <a:pt x="899" y="412"/>
                </a:lnTo>
                <a:lnTo>
                  <a:pt x="959" y="436"/>
                </a:lnTo>
                <a:lnTo>
                  <a:pt x="1020" y="452"/>
                </a:lnTo>
                <a:lnTo>
                  <a:pt x="1083" y="462"/>
                </a:lnTo>
                <a:lnTo>
                  <a:pt x="1146" y="463"/>
                </a:lnTo>
                <a:lnTo>
                  <a:pt x="1210" y="458"/>
                </a:lnTo>
                <a:lnTo>
                  <a:pt x="1272" y="446"/>
                </a:lnTo>
                <a:lnTo>
                  <a:pt x="1318" y="434"/>
                </a:lnTo>
                <a:lnTo>
                  <a:pt x="1369" y="423"/>
                </a:lnTo>
                <a:lnTo>
                  <a:pt x="1424" y="414"/>
                </a:lnTo>
                <a:lnTo>
                  <a:pt x="1481" y="407"/>
                </a:lnTo>
                <a:lnTo>
                  <a:pt x="1543" y="403"/>
                </a:lnTo>
                <a:lnTo>
                  <a:pt x="1609" y="401"/>
                </a:lnTo>
                <a:lnTo>
                  <a:pt x="1677" y="402"/>
                </a:lnTo>
                <a:lnTo>
                  <a:pt x="1751" y="406"/>
                </a:lnTo>
                <a:lnTo>
                  <a:pt x="1826" y="414"/>
                </a:lnTo>
                <a:lnTo>
                  <a:pt x="1906" y="427"/>
                </a:lnTo>
                <a:lnTo>
                  <a:pt x="1989" y="444"/>
                </a:lnTo>
                <a:lnTo>
                  <a:pt x="2000" y="447"/>
                </a:lnTo>
                <a:lnTo>
                  <a:pt x="2017" y="453"/>
                </a:lnTo>
                <a:lnTo>
                  <a:pt x="2039" y="459"/>
                </a:lnTo>
                <a:lnTo>
                  <a:pt x="2065" y="468"/>
                </a:lnTo>
                <a:lnTo>
                  <a:pt x="2093" y="479"/>
                </a:lnTo>
                <a:lnTo>
                  <a:pt x="3084" y="490"/>
                </a:lnTo>
                <a:lnTo>
                  <a:pt x="3133" y="487"/>
                </a:lnTo>
                <a:lnTo>
                  <a:pt x="3181" y="478"/>
                </a:lnTo>
                <a:lnTo>
                  <a:pt x="3227" y="462"/>
                </a:lnTo>
                <a:lnTo>
                  <a:pt x="3271" y="440"/>
                </a:lnTo>
                <a:lnTo>
                  <a:pt x="4019" y="4"/>
                </a:lnTo>
                <a:lnTo>
                  <a:pt x="4019" y="188"/>
                </a:lnTo>
                <a:lnTo>
                  <a:pt x="3354" y="581"/>
                </a:lnTo>
                <a:lnTo>
                  <a:pt x="3311" y="604"/>
                </a:lnTo>
                <a:lnTo>
                  <a:pt x="3266" y="623"/>
                </a:lnTo>
                <a:lnTo>
                  <a:pt x="3218" y="635"/>
                </a:lnTo>
                <a:lnTo>
                  <a:pt x="3171" y="642"/>
                </a:lnTo>
                <a:lnTo>
                  <a:pt x="3122" y="645"/>
                </a:lnTo>
                <a:lnTo>
                  <a:pt x="2954" y="648"/>
                </a:lnTo>
                <a:lnTo>
                  <a:pt x="2425" y="640"/>
                </a:lnTo>
                <a:lnTo>
                  <a:pt x="2479" y="669"/>
                </a:lnTo>
                <a:lnTo>
                  <a:pt x="2530" y="698"/>
                </a:lnTo>
                <a:lnTo>
                  <a:pt x="2579" y="730"/>
                </a:lnTo>
                <a:lnTo>
                  <a:pt x="2624" y="761"/>
                </a:lnTo>
                <a:lnTo>
                  <a:pt x="2665" y="793"/>
                </a:lnTo>
                <a:lnTo>
                  <a:pt x="2703" y="826"/>
                </a:lnTo>
                <a:lnTo>
                  <a:pt x="2734" y="859"/>
                </a:lnTo>
                <a:lnTo>
                  <a:pt x="2759" y="893"/>
                </a:lnTo>
                <a:lnTo>
                  <a:pt x="2779" y="926"/>
                </a:lnTo>
                <a:lnTo>
                  <a:pt x="2779" y="930"/>
                </a:lnTo>
                <a:lnTo>
                  <a:pt x="2780" y="942"/>
                </a:lnTo>
                <a:lnTo>
                  <a:pt x="2782" y="961"/>
                </a:lnTo>
                <a:lnTo>
                  <a:pt x="2785" y="988"/>
                </a:lnTo>
                <a:lnTo>
                  <a:pt x="2788" y="1020"/>
                </a:lnTo>
                <a:lnTo>
                  <a:pt x="2793" y="1055"/>
                </a:lnTo>
                <a:lnTo>
                  <a:pt x="2798" y="1095"/>
                </a:lnTo>
                <a:lnTo>
                  <a:pt x="2804" y="1139"/>
                </a:lnTo>
                <a:lnTo>
                  <a:pt x="2812" y="1184"/>
                </a:lnTo>
                <a:lnTo>
                  <a:pt x="2819" y="1232"/>
                </a:lnTo>
                <a:lnTo>
                  <a:pt x="2827" y="1279"/>
                </a:lnTo>
                <a:lnTo>
                  <a:pt x="2837" y="1327"/>
                </a:lnTo>
                <a:lnTo>
                  <a:pt x="2847" y="1374"/>
                </a:lnTo>
                <a:lnTo>
                  <a:pt x="2857" y="1418"/>
                </a:lnTo>
                <a:lnTo>
                  <a:pt x="2868" y="1461"/>
                </a:lnTo>
                <a:lnTo>
                  <a:pt x="2880" y="1500"/>
                </a:lnTo>
                <a:lnTo>
                  <a:pt x="2886" y="1529"/>
                </a:lnTo>
                <a:lnTo>
                  <a:pt x="2887" y="1558"/>
                </a:lnTo>
                <a:lnTo>
                  <a:pt x="2881" y="1586"/>
                </a:lnTo>
                <a:lnTo>
                  <a:pt x="2871" y="1613"/>
                </a:lnTo>
                <a:lnTo>
                  <a:pt x="2855" y="1637"/>
                </a:lnTo>
                <a:lnTo>
                  <a:pt x="2835" y="1657"/>
                </a:lnTo>
                <a:lnTo>
                  <a:pt x="2809" y="1674"/>
                </a:lnTo>
                <a:lnTo>
                  <a:pt x="2790" y="1682"/>
                </a:lnTo>
                <a:lnTo>
                  <a:pt x="2769" y="1690"/>
                </a:lnTo>
                <a:lnTo>
                  <a:pt x="2746" y="1696"/>
                </a:lnTo>
                <a:lnTo>
                  <a:pt x="2723" y="1699"/>
                </a:lnTo>
                <a:lnTo>
                  <a:pt x="2698" y="1699"/>
                </a:lnTo>
                <a:lnTo>
                  <a:pt x="2674" y="1698"/>
                </a:lnTo>
                <a:lnTo>
                  <a:pt x="2648" y="1692"/>
                </a:lnTo>
                <a:lnTo>
                  <a:pt x="2622" y="1683"/>
                </a:lnTo>
                <a:lnTo>
                  <a:pt x="2596" y="1670"/>
                </a:lnTo>
                <a:lnTo>
                  <a:pt x="2568" y="1652"/>
                </a:lnTo>
                <a:lnTo>
                  <a:pt x="2541" y="1629"/>
                </a:lnTo>
                <a:lnTo>
                  <a:pt x="2513" y="1601"/>
                </a:lnTo>
                <a:lnTo>
                  <a:pt x="2486" y="1567"/>
                </a:lnTo>
                <a:lnTo>
                  <a:pt x="2458" y="1528"/>
                </a:lnTo>
                <a:lnTo>
                  <a:pt x="2430" y="1481"/>
                </a:lnTo>
                <a:lnTo>
                  <a:pt x="2403" y="1428"/>
                </a:lnTo>
                <a:lnTo>
                  <a:pt x="2377" y="1368"/>
                </a:lnTo>
                <a:lnTo>
                  <a:pt x="2350" y="1300"/>
                </a:lnTo>
                <a:lnTo>
                  <a:pt x="2324" y="1224"/>
                </a:lnTo>
                <a:lnTo>
                  <a:pt x="2323" y="1221"/>
                </a:lnTo>
                <a:lnTo>
                  <a:pt x="2318" y="1213"/>
                </a:lnTo>
                <a:lnTo>
                  <a:pt x="2310" y="1201"/>
                </a:lnTo>
                <a:lnTo>
                  <a:pt x="2299" y="1187"/>
                </a:lnTo>
                <a:lnTo>
                  <a:pt x="2285" y="1168"/>
                </a:lnTo>
                <a:lnTo>
                  <a:pt x="2268" y="1148"/>
                </a:lnTo>
                <a:lnTo>
                  <a:pt x="2250" y="1124"/>
                </a:lnTo>
                <a:lnTo>
                  <a:pt x="2228" y="1101"/>
                </a:lnTo>
                <a:lnTo>
                  <a:pt x="2205" y="1077"/>
                </a:lnTo>
                <a:lnTo>
                  <a:pt x="2181" y="1054"/>
                </a:lnTo>
                <a:lnTo>
                  <a:pt x="2154" y="1031"/>
                </a:lnTo>
                <a:lnTo>
                  <a:pt x="2126" y="1010"/>
                </a:lnTo>
                <a:lnTo>
                  <a:pt x="2095" y="990"/>
                </a:lnTo>
                <a:lnTo>
                  <a:pt x="451" y="2201"/>
                </a:lnTo>
                <a:lnTo>
                  <a:pt x="428" y="2221"/>
                </a:lnTo>
                <a:lnTo>
                  <a:pt x="411" y="2242"/>
                </a:lnTo>
                <a:lnTo>
                  <a:pt x="396" y="2267"/>
                </a:lnTo>
                <a:lnTo>
                  <a:pt x="387" y="2294"/>
                </a:lnTo>
                <a:lnTo>
                  <a:pt x="383" y="2320"/>
                </a:lnTo>
                <a:lnTo>
                  <a:pt x="384" y="2348"/>
                </a:lnTo>
                <a:lnTo>
                  <a:pt x="389" y="2375"/>
                </a:lnTo>
                <a:lnTo>
                  <a:pt x="398" y="2402"/>
                </a:lnTo>
                <a:lnTo>
                  <a:pt x="413" y="2426"/>
                </a:lnTo>
                <a:lnTo>
                  <a:pt x="432" y="2448"/>
                </a:lnTo>
                <a:lnTo>
                  <a:pt x="454" y="2467"/>
                </a:lnTo>
                <a:lnTo>
                  <a:pt x="479" y="2480"/>
                </a:lnTo>
                <a:lnTo>
                  <a:pt x="506" y="2488"/>
                </a:lnTo>
                <a:lnTo>
                  <a:pt x="532" y="2493"/>
                </a:lnTo>
                <a:lnTo>
                  <a:pt x="560" y="2492"/>
                </a:lnTo>
                <a:lnTo>
                  <a:pt x="587" y="2487"/>
                </a:lnTo>
                <a:lnTo>
                  <a:pt x="614" y="2477"/>
                </a:lnTo>
                <a:lnTo>
                  <a:pt x="637" y="2463"/>
                </a:lnTo>
                <a:lnTo>
                  <a:pt x="721" y="2402"/>
                </a:lnTo>
                <a:lnTo>
                  <a:pt x="728" y="2397"/>
                </a:lnTo>
                <a:lnTo>
                  <a:pt x="736" y="2391"/>
                </a:lnTo>
                <a:lnTo>
                  <a:pt x="743" y="2382"/>
                </a:lnTo>
                <a:lnTo>
                  <a:pt x="1615" y="1791"/>
                </a:lnTo>
                <a:lnTo>
                  <a:pt x="1638" y="1780"/>
                </a:lnTo>
                <a:lnTo>
                  <a:pt x="1660" y="1777"/>
                </a:lnTo>
                <a:lnTo>
                  <a:pt x="1682" y="1782"/>
                </a:lnTo>
                <a:lnTo>
                  <a:pt x="1704" y="1793"/>
                </a:lnTo>
                <a:lnTo>
                  <a:pt x="1719" y="1806"/>
                </a:lnTo>
                <a:lnTo>
                  <a:pt x="1730" y="1823"/>
                </a:lnTo>
                <a:lnTo>
                  <a:pt x="1736" y="1842"/>
                </a:lnTo>
                <a:lnTo>
                  <a:pt x="1737" y="1862"/>
                </a:lnTo>
                <a:lnTo>
                  <a:pt x="1735" y="1880"/>
                </a:lnTo>
                <a:lnTo>
                  <a:pt x="1729" y="1895"/>
                </a:lnTo>
                <a:lnTo>
                  <a:pt x="1718" y="1909"/>
                </a:lnTo>
                <a:lnTo>
                  <a:pt x="1704" y="1921"/>
                </a:lnTo>
                <a:lnTo>
                  <a:pt x="889" y="2476"/>
                </a:lnTo>
                <a:lnTo>
                  <a:pt x="816" y="2527"/>
                </a:lnTo>
                <a:lnTo>
                  <a:pt x="797" y="2551"/>
                </a:lnTo>
                <a:lnTo>
                  <a:pt x="782" y="2575"/>
                </a:lnTo>
                <a:lnTo>
                  <a:pt x="771" y="2603"/>
                </a:lnTo>
                <a:lnTo>
                  <a:pt x="766" y="2631"/>
                </a:lnTo>
                <a:lnTo>
                  <a:pt x="765" y="2659"/>
                </a:lnTo>
                <a:lnTo>
                  <a:pt x="770" y="2688"/>
                </a:lnTo>
                <a:lnTo>
                  <a:pt x="780" y="2716"/>
                </a:lnTo>
                <a:lnTo>
                  <a:pt x="795" y="2742"/>
                </a:lnTo>
                <a:lnTo>
                  <a:pt x="811" y="2760"/>
                </a:lnTo>
                <a:lnTo>
                  <a:pt x="832" y="2773"/>
                </a:lnTo>
                <a:lnTo>
                  <a:pt x="856" y="2784"/>
                </a:lnTo>
                <a:lnTo>
                  <a:pt x="883" y="2792"/>
                </a:lnTo>
                <a:lnTo>
                  <a:pt x="912" y="2797"/>
                </a:lnTo>
                <a:lnTo>
                  <a:pt x="943" y="2797"/>
                </a:lnTo>
                <a:lnTo>
                  <a:pt x="973" y="2794"/>
                </a:lnTo>
                <a:lnTo>
                  <a:pt x="1004" y="2787"/>
                </a:lnTo>
                <a:lnTo>
                  <a:pt x="1033" y="2776"/>
                </a:lnTo>
                <a:lnTo>
                  <a:pt x="1061" y="2761"/>
                </a:lnTo>
                <a:lnTo>
                  <a:pt x="1072" y="2750"/>
                </a:lnTo>
                <a:lnTo>
                  <a:pt x="1082" y="2741"/>
                </a:lnTo>
                <a:lnTo>
                  <a:pt x="1094" y="2731"/>
                </a:lnTo>
                <a:lnTo>
                  <a:pt x="1107" y="2723"/>
                </a:lnTo>
                <a:lnTo>
                  <a:pt x="1841" y="2194"/>
                </a:lnTo>
                <a:lnTo>
                  <a:pt x="1854" y="2180"/>
                </a:lnTo>
                <a:lnTo>
                  <a:pt x="1867" y="2172"/>
                </a:lnTo>
                <a:lnTo>
                  <a:pt x="1883" y="2167"/>
                </a:lnTo>
                <a:lnTo>
                  <a:pt x="1902" y="2166"/>
                </a:lnTo>
                <a:lnTo>
                  <a:pt x="1922" y="2169"/>
                </a:lnTo>
                <a:lnTo>
                  <a:pt x="1941" y="2178"/>
                </a:lnTo>
                <a:lnTo>
                  <a:pt x="1956" y="2191"/>
                </a:lnTo>
                <a:lnTo>
                  <a:pt x="1969" y="2207"/>
                </a:lnTo>
                <a:lnTo>
                  <a:pt x="1977" y="2227"/>
                </a:lnTo>
                <a:lnTo>
                  <a:pt x="1980" y="2247"/>
                </a:lnTo>
                <a:lnTo>
                  <a:pt x="1977" y="2266"/>
                </a:lnTo>
                <a:lnTo>
                  <a:pt x="1971" y="2283"/>
                </a:lnTo>
                <a:lnTo>
                  <a:pt x="1962" y="2297"/>
                </a:lnTo>
                <a:lnTo>
                  <a:pt x="1952" y="2309"/>
                </a:lnTo>
                <a:lnTo>
                  <a:pt x="1202" y="2844"/>
                </a:lnTo>
                <a:lnTo>
                  <a:pt x="1180" y="2862"/>
                </a:lnTo>
                <a:lnTo>
                  <a:pt x="1162" y="2884"/>
                </a:lnTo>
                <a:lnTo>
                  <a:pt x="1149" y="2910"/>
                </a:lnTo>
                <a:lnTo>
                  <a:pt x="1139" y="2935"/>
                </a:lnTo>
                <a:lnTo>
                  <a:pt x="1135" y="2963"/>
                </a:lnTo>
                <a:lnTo>
                  <a:pt x="1135" y="2990"/>
                </a:lnTo>
                <a:lnTo>
                  <a:pt x="1140" y="3018"/>
                </a:lnTo>
                <a:lnTo>
                  <a:pt x="1150" y="3044"/>
                </a:lnTo>
                <a:lnTo>
                  <a:pt x="1165" y="3068"/>
                </a:lnTo>
                <a:lnTo>
                  <a:pt x="1180" y="3088"/>
                </a:lnTo>
                <a:lnTo>
                  <a:pt x="1200" y="3105"/>
                </a:lnTo>
                <a:lnTo>
                  <a:pt x="1222" y="3118"/>
                </a:lnTo>
                <a:lnTo>
                  <a:pt x="1246" y="3128"/>
                </a:lnTo>
                <a:lnTo>
                  <a:pt x="1273" y="3134"/>
                </a:lnTo>
                <a:lnTo>
                  <a:pt x="1305" y="3136"/>
                </a:lnTo>
                <a:lnTo>
                  <a:pt x="1336" y="3131"/>
                </a:lnTo>
                <a:lnTo>
                  <a:pt x="1367" y="3121"/>
                </a:lnTo>
                <a:lnTo>
                  <a:pt x="1395" y="3105"/>
                </a:lnTo>
                <a:lnTo>
                  <a:pt x="2022" y="2650"/>
                </a:lnTo>
                <a:lnTo>
                  <a:pt x="2038" y="2643"/>
                </a:lnTo>
                <a:lnTo>
                  <a:pt x="2053" y="2639"/>
                </a:lnTo>
                <a:lnTo>
                  <a:pt x="2068" y="2638"/>
                </a:lnTo>
                <a:lnTo>
                  <a:pt x="2090" y="2641"/>
                </a:lnTo>
                <a:lnTo>
                  <a:pt x="2110" y="2649"/>
                </a:lnTo>
                <a:lnTo>
                  <a:pt x="2127" y="2663"/>
                </a:lnTo>
                <a:lnTo>
                  <a:pt x="2140" y="2680"/>
                </a:lnTo>
                <a:lnTo>
                  <a:pt x="2148" y="2699"/>
                </a:lnTo>
                <a:lnTo>
                  <a:pt x="2150" y="2722"/>
                </a:lnTo>
                <a:lnTo>
                  <a:pt x="2148" y="2739"/>
                </a:lnTo>
                <a:lnTo>
                  <a:pt x="2140" y="2755"/>
                </a:lnTo>
                <a:lnTo>
                  <a:pt x="2131" y="2769"/>
                </a:lnTo>
                <a:lnTo>
                  <a:pt x="2117" y="2781"/>
                </a:lnTo>
                <a:lnTo>
                  <a:pt x="1724" y="3077"/>
                </a:lnTo>
                <a:lnTo>
                  <a:pt x="1705" y="3093"/>
                </a:lnTo>
                <a:lnTo>
                  <a:pt x="1691" y="3111"/>
                </a:lnTo>
                <a:lnTo>
                  <a:pt x="1681" y="3133"/>
                </a:lnTo>
                <a:lnTo>
                  <a:pt x="1674" y="3155"/>
                </a:lnTo>
                <a:lnTo>
                  <a:pt x="1671" y="3178"/>
                </a:lnTo>
                <a:lnTo>
                  <a:pt x="1675" y="3201"/>
                </a:lnTo>
                <a:lnTo>
                  <a:pt x="1682" y="3223"/>
                </a:lnTo>
                <a:lnTo>
                  <a:pt x="1694" y="3241"/>
                </a:lnTo>
                <a:lnTo>
                  <a:pt x="1710" y="3259"/>
                </a:lnTo>
                <a:lnTo>
                  <a:pt x="1730" y="3273"/>
                </a:lnTo>
                <a:lnTo>
                  <a:pt x="1751" y="3284"/>
                </a:lnTo>
                <a:lnTo>
                  <a:pt x="1772" y="3291"/>
                </a:lnTo>
                <a:lnTo>
                  <a:pt x="1796" y="3292"/>
                </a:lnTo>
                <a:lnTo>
                  <a:pt x="1819" y="3290"/>
                </a:lnTo>
                <a:lnTo>
                  <a:pt x="1841" y="3283"/>
                </a:lnTo>
                <a:lnTo>
                  <a:pt x="1859" y="3270"/>
                </a:lnTo>
                <a:lnTo>
                  <a:pt x="1895" y="3247"/>
                </a:lnTo>
                <a:lnTo>
                  <a:pt x="1898" y="3214"/>
                </a:lnTo>
                <a:lnTo>
                  <a:pt x="1905" y="3181"/>
                </a:lnTo>
                <a:lnTo>
                  <a:pt x="1919" y="3150"/>
                </a:lnTo>
                <a:lnTo>
                  <a:pt x="1937" y="3121"/>
                </a:lnTo>
                <a:lnTo>
                  <a:pt x="1959" y="3094"/>
                </a:lnTo>
                <a:lnTo>
                  <a:pt x="1986" y="3071"/>
                </a:lnTo>
                <a:lnTo>
                  <a:pt x="2015" y="3054"/>
                </a:lnTo>
                <a:lnTo>
                  <a:pt x="2048" y="3041"/>
                </a:lnTo>
                <a:lnTo>
                  <a:pt x="2081" y="3035"/>
                </a:lnTo>
                <a:lnTo>
                  <a:pt x="2115" y="3034"/>
                </a:lnTo>
                <a:lnTo>
                  <a:pt x="2148" y="3039"/>
                </a:lnTo>
                <a:lnTo>
                  <a:pt x="2221" y="2993"/>
                </a:lnTo>
                <a:lnTo>
                  <a:pt x="2221" y="2960"/>
                </a:lnTo>
                <a:lnTo>
                  <a:pt x="2226" y="2927"/>
                </a:lnTo>
                <a:lnTo>
                  <a:pt x="2235" y="2895"/>
                </a:lnTo>
                <a:lnTo>
                  <a:pt x="2249" y="2864"/>
                </a:lnTo>
                <a:lnTo>
                  <a:pt x="2267" y="2836"/>
                </a:lnTo>
                <a:lnTo>
                  <a:pt x="2290" y="2809"/>
                </a:lnTo>
                <a:lnTo>
                  <a:pt x="2317" y="2787"/>
                </a:lnTo>
                <a:lnTo>
                  <a:pt x="2350" y="2769"/>
                </a:lnTo>
                <a:lnTo>
                  <a:pt x="2384" y="2755"/>
                </a:lnTo>
                <a:lnTo>
                  <a:pt x="2418" y="2748"/>
                </a:lnTo>
                <a:lnTo>
                  <a:pt x="2453" y="2747"/>
                </a:lnTo>
                <a:lnTo>
                  <a:pt x="2489" y="2752"/>
                </a:lnTo>
                <a:lnTo>
                  <a:pt x="2522" y="2760"/>
                </a:lnTo>
                <a:lnTo>
                  <a:pt x="2555" y="2775"/>
                </a:lnTo>
                <a:lnTo>
                  <a:pt x="2581" y="2755"/>
                </a:lnTo>
                <a:lnTo>
                  <a:pt x="2578" y="2719"/>
                </a:lnTo>
                <a:lnTo>
                  <a:pt x="2580" y="2682"/>
                </a:lnTo>
                <a:lnTo>
                  <a:pt x="2587" y="2646"/>
                </a:lnTo>
                <a:lnTo>
                  <a:pt x="2601" y="2613"/>
                </a:lnTo>
                <a:lnTo>
                  <a:pt x="2620" y="2581"/>
                </a:lnTo>
                <a:lnTo>
                  <a:pt x="2645" y="2553"/>
                </a:lnTo>
                <a:lnTo>
                  <a:pt x="2674" y="2529"/>
                </a:lnTo>
                <a:lnTo>
                  <a:pt x="2679" y="2524"/>
                </a:lnTo>
                <a:lnTo>
                  <a:pt x="2710" y="2505"/>
                </a:lnTo>
                <a:lnTo>
                  <a:pt x="2745" y="2493"/>
                </a:lnTo>
                <a:lnTo>
                  <a:pt x="2779" y="2486"/>
                </a:lnTo>
                <a:lnTo>
                  <a:pt x="2814" y="2485"/>
                </a:lnTo>
                <a:lnTo>
                  <a:pt x="2848" y="2488"/>
                </a:lnTo>
                <a:lnTo>
                  <a:pt x="2882" y="2497"/>
                </a:lnTo>
                <a:lnTo>
                  <a:pt x="2914" y="2510"/>
                </a:lnTo>
                <a:lnTo>
                  <a:pt x="2944" y="2527"/>
                </a:lnTo>
                <a:lnTo>
                  <a:pt x="2949" y="2527"/>
                </a:lnTo>
                <a:lnTo>
                  <a:pt x="2946" y="2518"/>
                </a:lnTo>
                <a:lnTo>
                  <a:pt x="2925" y="2482"/>
                </a:lnTo>
                <a:lnTo>
                  <a:pt x="2910" y="2447"/>
                </a:lnTo>
                <a:lnTo>
                  <a:pt x="2902" y="2409"/>
                </a:lnTo>
                <a:lnTo>
                  <a:pt x="2900" y="2372"/>
                </a:lnTo>
                <a:lnTo>
                  <a:pt x="2904" y="2334"/>
                </a:lnTo>
                <a:lnTo>
                  <a:pt x="2913" y="2297"/>
                </a:lnTo>
                <a:lnTo>
                  <a:pt x="2929" y="2262"/>
                </a:lnTo>
                <a:lnTo>
                  <a:pt x="2948" y="2229"/>
                </a:lnTo>
                <a:lnTo>
                  <a:pt x="2974" y="2199"/>
                </a:lnTo>
                <a:lnTo>
                  <a:pt x="3004" y="2173"/>
                </a:lnTo>
                <a:lnTo>
                  <a:pt x="3037" y="2154"/>
                </a:lnTo>
                <a:lnTo>
                  <a:pt x="3071" y="2140"/>
                </a:lnTo>
                <a:lnTo>
                  <a:pt x="3108" y="2133"/>
                </a:lnTo>
                <a:lnTo>
                  <a:pt x="3143" y="2130"/>
                </a:lnTo>
                <a:lnTo>
                  <a:pt x="3179" y="2133"/>
                </a:lnTo>
                <a:lnTo>
                  <a:pt x="3215" y="2140"/>
                </a:lnTo>
                <a:lnTo>
                  <a:pt x="3249" y="2154"/>
                </a:lnTo>
                <a:lnTo>
                  <a:pt x="3281" y="2172"/>
                </a:lnTo>
                <a:lnTo>
                  <a:pt x="3310" y="2194"/>
                </a:lnTo>
                <a:lnTo>
                  <a:pt x="3584" y="1877"/>
                </a:lnTo>
                <a:lnTo>
                  <a:pt x="3630" y="1826"/>
                </a:lnTo>
                <a:lnTo>
                  <a:pt x="3680" y="1780"/>
                </a:lnTo>
                <a:lnTo>
                  <a:pt x="3733" y="1737"/>
                </a:lnTo>
                <a:lnTo>
                  <a:pt x="3787" y="1697"/>
                </a:lnTo>
                <a:lnTo>
                  <a:pt x="3846" y="1661"/>
                </a:lnTo>
                <a:lnTo>
                  <a:pt x="4019" y="1563"/>
                </a:lnTo>
                <a:lnTo>
                  <a:pt x="4019" y="1760"/>
                </a:lnTo>
                <a:lnTo>
                  <a:pt x="3893" y="1832"/>
                </a:lnTo>
                <a:lnTo>
                  <a:pt x="3829" y="1873"/>
                </a:lnTo>
                <a:lnTo>
                  <a:pt x="3768" y="1921"/>
                </a:lnTo>
                <a:lnTo>
                  <a:pt x="3711" y="1972"/>
                </a:lnTo>
                <a:lnTo>
                  <a:pt x="3658" y="2028"/>
                </a:lnTo>
                <a:lnTo>
                  <a:pt x="3404" y="2325"/>
                </a:lnTo>
                <a:lnTo>
                  <a:pt x="3521" y="2492"/>
                </a:lnTo>
                <a:lnTo>
                  <a:pt x="3541" y="2527"/>
                </a:lnTo>
                <a:lnTo>
                  <a:pt x="3556" y="2563"/>
                </a:lnTo>
                <a:lnTo>
                  <a:pt x="3563" y="2600"/>
                </a:lnTo>
                <a:lnTo>
                  <a:pt x="3566" y="2638"/>
                </a:lnTo>
                <a:lnTo>
                  <a:pt x="3562" y="2676"/>
                </a:lnTo>
                <a:lnTo>
                  <a:pt x="3552" y="2713"/>
                </a:lnTo>
                <a:lnTo>
                  <a:pt x="3538" y="2748"/>
                </a:lnTo>
                <a:lnTo>
                  <a:pt x="3518" y="2781"/>
                </a:lnTo>
                <a:lnTo>
                  <a:pt x="3493" y="2811"/>
                </a:lnTo>
                <a:lnTo>
                  <a:pt x="3462" y="2837"/>
                </a:lnTo>
                <a:lnTo>
                  <a:pt x="3429" y="2856"/>
                </a:lnTo>
                <a:lnTo>
                  <a:pt x="3395" y="2870"/>
                </a:lnTo>
                <a:lnTo>
                  <a:pt x="3359" y="2877"/>
                </a:lnTo>
                <a:lnTo>
                  <a:pt x="3322" y="2879"/>
                </a:lnTo>
                <a:lnTo>
                  <a:pt x="3285" y="2877"/>
                </a:lnTo>
                <a:lnTo>
                  <a:pt x="3250" y="2870"/>
                </a:lnTo>
                <a:lnTo>
                  <a:pt x="3216" y="2856"/>
                </a:lnTo>
                <a:lnTo>
                  <a:pt x="3184" y="2838"/>
                </a:lnTo>
                <a:lnTo>
                  <a:pt x="3156" y="2816"/>
                </a:lnTo>
                <a:lnTo>
                  <a:pt x="3170" y="2849"/>
                </a:lnTo>
                <a:lnTo>
                  <a:pt x="3178" y="2884"/>
                </a:lnTo>
                <a:lnTo>
                  <a:pt x="3181" y="2920"/>
                </a:lnTo>
                <a:lnTo>
                  <a:pt x="3178" y="2955"/>
                </a:lnTo>
                <a:lnTo>
                  <a:pt x="3170" y="2990"/>
                </a:lnTo>
                <a:lnTo>
                  <a:pt x="3156" y="3022"/>
                </a:lnTo>
                <a:lnTo>
                  <a:pt x="3138" y="3054"/>
                </a:lnTo>
                <a:lnTo>
                  <a:pt x="3114" y="3080"/>
                </a:lnTo>
                <a:lnTo>
                  <a:pt x="3084" y="3105"/>
                </a:lnTo>
                <a:lnTo>
                  <a:pt x="3080" y="3110"/>
                </a:lnTo>
                <a:lnTo>
                  <a:pt x="3048" y="3128"/>
                </a:lnTo>
                <a:lnTo>
                  <a:pt x="3013" y="3141"/>
                </a:lnTo>
                <a:lnTo>
                  <a:pt x="2977" y="3147"/>
                </a:lnTo>
                <a:lnTo>
                  <a:pt x="2941" y="3149"/>
                </a:lnTo>
                <a:lnTo>
                  <a:pt x="2905" y="3145"/>
                </a:lnTo>
                <a:lnTo>
                  <a:pt x="2870" y="3135"/>
                </a:lnTo>
                <a:lnTo>
                  <a:pt x="2837" y="3119"/>
                </a:lnTo>
                <a:lnTo>
                  <a:pt x="2807" y="3099"/>
                </a:lnTo>
                <a:lnTo>
                  <a:pt x="2780" y="3073"/>
                </a:lnTo>
                <a:lnTo>
                  <a:pt x="2786" y="3105"/>
                </a:lnTo>
                <a:lnTo>
                  <a:pt x="2788" y="3138"/>
                </a:lnTo>
                <a:lnTo>
                  <a:pt x="2786" y="3169"/>
                </a:lnTo>
                <a:lnTo>
                  <a:pt x="2780" y="3201"/>
                </a:lnTo>
                <a:lnTo>
                  <a:pt x="2769" y="3231"/>
                </a:lnTo>
                <a:lnTo>
                  <a:pt x="2754" y="3259"/>
                </a:lnTo>
                <a:lnTo>
                  <a:pt x="2735" y="3286"/>
                </a:lnTo>
                <a:lnTo>
                  <a:pt x="2710" y="3309"/>
                </a:lnTo>
                <a:lnTo>
                  <a:pt x="2682" y="3330"/>
                </a:lnTo>
                <a:lnTo>
                  <a:pt x="2651" y="3346"/>
                </a:lnTo>
                <a:lnTo>
                  <a:pt x="2617" y="3357"/>
                </a:lnTo>
                <a:lnTo>
                  <a:pt x="2581" y="3362"/>
                </a:lnTo>
                <a:lnTo>
                  <a:pt x="2546" y="3362"/>
                </a:lnTo>
                <a:lnTo>
                  <a:pt x="2512" y="3356"/>
                </a:lnTo>
                <a:lnTo>
                  <a:pt x="2479" y="3346"/>
                </a:lnTo>
                <a:lnTo>
                  <a:pt x="2447" y="3330"/>
                </a:lnTo>
                <a:lnTo>
                  <a:pt x="2418" y="3309"/>
                </a:lnTo>
                <a:lnTo>
                  <a:pt x="2393" y="3285"/>
                </a:lnTo>
                <a:lnTo>
                  <a:pt x="2369" y="3257"/>
                </a:lnTo>
                <a:lnTo>
                  <a:pt x="2363" y="3247"/>
                </a:lnTo>
                <a:lnTo>
                  <a:pt x="2373" y="3280"/>
                </a:lnTo>
                <a:lnTo>
                  <a:pt x="2378" y="3315"/>
                </a:lnTo>
                <a:lnTo>
                  <a:pt x="2377" y="3351"/>
                </a:lnTo>
                <a:lnTo>
                  <a:pt x="2369" y="3385"/>
                </a:lnTo>
                <a:lnTo>
                  <a:pt x="2356" y="3419"/>
                </a:lnTo>
                <a:lnTo>
                  <a:pt x="2339" y="3449"/>
                </a:lnTo>
                <a:lnTo>
                  <a:pt x="2316" y="3476"/>
                </a:lnTo>
                <a:lnTo>
                  <a:pt x="2289" y="3501"/>
                </a:lnTo>
                <a:lnTo>
                  <a:pt x="2260" y="3516"/>
                </a:lnTo>
                <a:lnTo>
                  <a:pt x="2229" y="3529"/>
                </a:lnTo>
                <a:lnTo>
                  <a:pt x="2196" y="3536"/>
                </a:lnTo>
                <a:lnTo>
                  <a:pt x="2163" y="3537"/>
                </a:lnTo>
                <a:lnTo>
                  <a:pt x="2131" y="3535"/>
                </a:lnTo>
                <a:lnTo>
                  <a:pt x="2099" y="3526"/>
                </a:lnTo>
                <a:lnTo>
                  <a:pt x="2070" y="3514"/>
                </a:lnTo>
                <a:lnTo>
                  <a:pt x="2042" y="3497"/>
                </a:lnTo>
                <a:lnTo>
                  <a:pt x="2016" y="3475"/>
                </a:lnTo>
                <a:lnTo>
                  <a:pt x="1994" y="3449"/>
                </a:lnTo>
                <a:lnTo>
                  <a:pt x="1958" y="3397"/>
                </a:lnTo>
                <a:lnTo>
                  <a:pt x="1953" y="3397"/>
                </a:lnTo>
                <a:lnTo>
                  <a:pt x="1920" y="3416"/>
                </a:lnTo>
                <a:lnTo>
                  <a:pt x="1886" y="3432"/>
                </a:lnTo>
                <a:lnTo>
                  <a:pt x="1850" y="3442"/>
                </a:lnTo>
                <a:lnTo>
                  <a:pt x="1815" y="3448"/>
                </a:lnTo>
                <a:lnTo>
                  <a:pt x="1779" y="3448"/>
                </a:lnTo>
                <a:lnTo>
                  <a:pt x="1748" y="3447"/>
                </a:lnTo>
                <a:lnTo>
                  <a:pt x="1704" y="3435"/>
                </a:lnTo>
                <a:lnTo>
                  <a:pt x="1664" y="3418"/>
                </a:lnTo>
                <a:lnTo>
                  <a:pt x="1627" y="3396"/>
                </a:lnTo>
                <a:lnTo>
                  <a:pt x="1596" y="3368"/>
                </a:lnTo>
                <a:lnTo>
                  <a:pt x="1568" y="3336"/>
                </a:lnTo>
                <a:lnTo>
                  <a:pt x="1550" y="3307"/>
                </a:lnTo>
                <a:lnTo>
                  <a:pt x="1536" y="3278"/>
                </a:lnTo>
                <a:lnTo>
                  <a:pt x="1525" y="3246"/>
                </a:lnTo>
                <a:lnTo>
                  <a:pt x="1519" y="3212"/>
                </a:lnTo>
                <a:lnTo>
                  <a:pt x="1487" y="3236"/>
                </a:lnTo>
                <a:lnTo>
                  <a:pt x="1451" y="3259"/>
                </a:lnTo>
                <a:lnTo>
                  <a:pt x="1412" y="3276"/>
                </a:lnTo>
                <a:lnTo>
                  <a:pt x="1370" y="3289"/>
                </a:lnTo>
                <a:lnTo>
                  <a:pt x="1328" y="3295"/>
                </a:lnTo>
                <a:lnTo>
                  <a:pt x="1283" y="3296"/>
                </a:lnTo>
                <a:lnTo>
                  <a:pt x="1264" y="3295"/>
                </a:lnTo>
                <a:lnTo>
                  <a:pt x="1247" y="3293"/>
                </a:lnTo>
                <a:lnTo>
                  <a:pt x="1206" y="3284"/>
                </a:lnTo>
                <a:lnTo>
                  <a:pt x="1167" y="3269"/>
                </a:lnTo>
                <a:lnTo>
                  <a:pt x="1130" y="3251"/>
                </a:lnTo>
                <a:lnTo>
                  <a:pt x="1096" y="3226"/>
                </a:lnTo>
                <a:lnTo>
                  <a:pt x="1066" y="3198"/>
                </a:lnTo>
                <a:lnTo>
                  <a:pt x="1038" y="3167"/>
                </a:lnTo>
                <a:lnTo>
                  <a:pt x="1014" y="3128"/>
                </a:lnTo>
                <a:lnTo>
                  <a:pt x="994" y="3086"/>
                </a:lnTo>
                <a:lnTo>
                  <a:pt x="982" y="3043"/>
                </a:lnTo>
                <a:lnTo>
                  <a:pt x="977" y="2998"/>
                </a:lnTo>
                <a:lnTo>
                  <a:pt x="979" y="2952"/>
                </a:lnTo>
                <a:lnTo>
                  <a:pt x="957" y="2951"/>
                </a:lnTo>
                <a:lnTo>
                  <a:pt x="933" y="2950"/>
                </a:lnTo>
                <a:lnTo>
                  <a:pt x="909" y="2949"/>
                </a:lnTo>
                <a:lnTo>
                  <a:pt x="869" y="2944"/>
                </a:lnTo>
                <a:lnTo>
                  <a:pt x="828" y="2937"/>
                </a:lnTo>
                <a:lnTo>
                  <a:pt x="792" y="2924"/>
                </a:lnTo>
                <a:lnTo>
                  <a:pt x="756" y="2907"/>
                </a:lnTo>
                <a:lnTo>
                  <a:pt x="724" y="2887"/>
                </a:lnTo>
                <a:lnTo>
                  <a:pt x="694" y="2861"/>
                </a:lnTo>
                <a:lnTo>
                  <a:pt x="668" y="2829"/>
                </a:lnTo>
                <a:lnTo>
                  <a:pt x="646" y="2794"/>
                </a:lnTo>
                <a:lnTo>
                  <a:pt x="629" y="2759"/>
                </a:lnTo>
                <a:lnTo>
                  <a:pt x="618" y="2721"/>
                </a:lnTo>
                <a:lnTo>
                  <a:pt x="610" y="2682"/>
                </a:lnTo>
                <a:lnTo>
                  <a:pt x="608" y="2641"/>
                </a:lnTo>
                <a:lnTo>
                  <a:pt x="566" y="2646"/>
                </a:lnTo>
                <a:lnTo>
                  <a:pt x="523" y="2646"/>
                </a:lnTo>
                <a:lnTo>
                  <a:pt x="504" y="2646"/>
                </a:lnTo>
                <a:lnTo>
                  <a:pt x="486" y="2644"/>
                </a:lnTo>
                <a:lnTo>
                  <a:pt x="446" y="2635"/>
                </a:lnTo>
                <a:lnTo>
                  <a:pt x="407" y="2620"/>
                </a:lnTo>
                <a:lnTo>
                  <a:pt x="370" y="2600"/>
                </a:lnTo>
                <a:lnTo>
                  <a:pt x="336" y="2577"/>
                </a:lnTo>
                <a:lnTo>
                  <a:pt x="305" y="2549"/>
                </a:lnTo>
                <a:lnTo>
                  <a:pt x="277" y="2518"/>
                </a:lnTo>
                <a:lnTo>
                  <a:pt x="256" y="2481"/>
                </a:lnTo>
                <a:lnTo>
                  <a:pt x="241" y="2442"/>
                </a:lnTo>
                <a:lnTo>
                  <a:pt x="230" y="2403"/>
                </a:lnTo>
                <a:lnTo>
                  <a:pt x="224" y="2363"/>
                </a:lnTo>
                <a:lnTo>
                  <a:pt x="224" y="2322"/>
                </a:lnTo>
                <a:lnTo>
                  <a:pt x="229" y="2281"/>
                </a:lnTo>
                <a:lnTo>
                  <a:pt x="238" y="2241"/>
                </a:lnTo>
                <a:lnTo>
                  <a:pt x="252" y="2203"/>
                </a:lnTo>
                <a:lnTo>
                  <a:pt x="270" y="2167"/>
                </a:lnTo>
                <a:lnTo>
                  <a:pt x="295" y="2133"/>
                </a:lnTo>
                <a:lnTo>
                  <a:pt x="323" y="2101"/>
                </a:lnTo>
                <a:lnTo>
                  <a:pt x="356" y="2073"/>
                </a:lnTo>
                <a:lnTo>
                  <a:pt x="409" y="2031"/>
                </a:lnTo>
                <a:lnTo>
                  <a:pt x="378" y="1972"/>
                </a:lnTo>
                <a:lnTo>
                  <a:pt x="341" y="1916"/>
                </a:lnTo>
                <a:lnTo>
                  <a:pt x="300" y="1865"/>
                </a:lnTo>
                <a:lnTo>
                  <a:pt x="253" y="1816"/>
                </a:lnTo>
                <a:lnTo>
                  <a:pt x="203" y="1772"/>
                </a:lnTo>
                <a:lnTo>
                  <a:pt x="150" y="1733"/>
                </a:lnTo>
                <a:lnTo>
                  <a:pt x="93" y="1698"/>
                </a:lnTo>
                <a:lnTo>
                  <a:pt x="0" y="1648"/>
                </a:lnTo>
                <a:lnTo>
                  <a:pt x="0" y="0"/>
                </a:lnTo>
                <a:close/>
              </a:path>
            </a:pathLst>
          </a:custGeom>
          <a:solidFill>
            <a:schemeClr val="bg1"/>
          </a:solidFill>
          <a:ln>
            <a:noFill/>
          </a:ln>
        </p:spPr>
        <p:style>
          <a:lnRef idx="0">
            <a:scrgbClr r="0" g="0" b="0"/>
          </a:lnRef>
          <a:fillRef idx="0">
            <a:scrgbClr r="0" g="0" b="0"/>
          </a:fillRef>
          <a:effectRef idx="0">
            <a:scrgbClr r="0" g="0" b="0"/>
          </a:effectRef>
          <a:fontRef idx="minor"/>
        </p:style>
      </p:sp>
      <p:grpSp>
        <p:nvGrpSpPr>
          <p:cNvPr id="584" name="Group 51"/>
          <p:cNvGrpSpPr/>
          <p:nvPr/>
        </p:nvGrpSpPr>
        <p:grpSpPr>
          <a:xfrm>
            <a:off x="9832320" y="4525200"/>
            <a:ext cx="219600" cy="259920"/>
            <a:chOff x="9832320" y="4525200"/>
            <a:chExt cx="219600" cy="259920"/>
          </a:xfrm>
        </p:grpSpPr>
        <p:sp>
          <p:nvSpPr>
            <p:cNvPr id="585" name="CustomShape 52"/>
            <p:cNvSpPr/>
            <p:nvPr/>
          </p:nvSpPr>
          <p:spPr>
            <a:xfrm>
              <a:off x="9883800" y="4525200"/>
              <a:ext cx="115920" cy="154080"/>
            </a:xfrm>
            <a:custGeom>
              <a:avLst/>
              <a:gdLst/>
              <a:ahLst/>
              <a:cxnLst/>
              <a:rect l="l" t="t" r="r" b="b"/>
              <a:pathLst>
                <a:path w="2123" h="2821">
                  <a:moveTo>
                    <a:pt x="1070" y="0"/>
                  </a:moveTo>
                  <a:lnTo>
                    <a:pt x="1138" y="2"/>
                  </a:lnTo>
                  <a:lnTo>
                    <a:pt x="1202" y="7"/>
                  </a:lnTo>
                  <a:lnTo>
                    <a:pt x="1262" y="18"/>
                  </a:lnTo>
                  <a:lnTo>
                    <a:pt x="1319" y="32"/>
                  </a:lnTo>
                  <a:lnTo>
                    <a:pt x="1371" y="48"/>
                  </a:lnTo>
                  <a:lnTo>
                    <a:pt x="1422" y="68"/>
                  </a:lnTo>
                  <a:lnTo>
                    <a:pt x="1467" y="90"/>
                  </a:lnTo>
                  <a:lnTo>
                    <a:pt x="1509" y="113"/>
                  </a:lnTo>
                  <a:lnTo>
                    <a:pt x="1555" y="141"/>
                  </a:lnTo>
                  <a:lnTo>
                    <a:pt x="1597" y="169"/>
                  </a:lnTo>
                  <a:lnTo>
                    <a:pt x="1633" y="198"/>
                  </a:lnTo>
                  <a:lnTo>
                    <a:pt x="1664" y="226"/>
                  </a:lnTo>
                  <a:lnTo>
                    <a:pt x="1690" y="253"/>
                  </a:lnTo>
                  <a:lnTo>
                    <a:pt x="1712" y="278"/>
                  </a:lnTo>
                  <a:lnTo>
                    <a:pt x="1729" y="300"/>
                  </a:lnTo>
                  <a:lnTo>
                    <a:pt x="1742" y="318"/>
                  </a:lnTo>
                  <a:lnTo>
                    <a:pt x="1751" y="331"/>
                  </a:lnTo>
                  <a:lnTo>
                    <a:pt x="1757" y="340"/>
                  </a:lnTo>
                  <a:lnTo>
                    <a:pt x="1758" y="344"/>
                  </a:lnTo>
                  <a:lnTo>
                    <a:pt x="1760" y="344"/>
                  </a:lnTo>
                  <a:lnTo>
                    <a:pt x="1765" y="344"/>
                  </a:lnTo>
                  <a:lnTo>
                    <a:pt x="1773" y="346"/>
                  </a:lnTo>
                  <a:lnTo>
                    <a:pt x="1783" y="349"/>
                  </a:lnTo>
                  <a:lnTo>
                    <a:pt x="1796" y="352"/>
                  </a:lnTo>
                  <a:lnTo>
                    <a:pt x="1809" y="356"/>
                  </a:lnTo>
                  <a:lnTo>
                    <a:pt x="1825" y="363"/>
                  </a:lnTo>
                  <a:lnTo>
                    <a:pt x="1842" y="372"/>
                  </a:lnTo>
                  <a:lnTo>
                    <a:pt x="1861" y="382"/>
                  </a:lnTo>
                  <a:lnTo>
                    <a:pt x="1880" y="395"/>
                  </a:lnTo>
                  <a:lnTo>
                    <a:pt x="1899" y="411"/>
                  </a:lnTo>
                  <a:lnTo>
                    <a:pt x="1919" y="430"/>
                  </a:lnTo>
                  <a:lnTo>
                    <a:pt x="1939" y="451"/>
                  </a:lnTo>
                  <a:lnTo>
                    <a:pt x="1958" y="476"/>
                  </a:lnTo>
                  <a:lnTo>
                    <a:pt x="1975" y="505"/>
                  </a:lnTo>
                  <a:lnTo>
                    <a:pt x="1993" y="537"/>
                  </a:lnTo>
                  <a:lnTo>
                    <a:pt x="2009" y="573"/>
                  </a:lnTo>
                  <a:lnTo>
                    <a:pt x="2023" y="613"/>
                  </a:lnTo>
                  <a:lnTo>
                    <a:pt x="2036" y="658"/>
                  </a:lnTo>
                  <a:lnTo>
                    <a:pt x="2046" y="709"/>
                  </a:lnTo>
                  <a:lnTo>
                    <a:pt x="2055" y="764"/>
                  </a:lnTo>
                  <a:lnTo>
                    <a:pt x="2060" y="825"/>
                  </a:lnTo>
                  <a:lnTo>
                    <a:pt x="2061" y="890"/>
                  </a:lnTo>
                  <a:lnTo>
                    <a:pt x="2060" y="961"/>
                  </a:lnTo>
                  <a:lnTo>
                    <a:pt x="2055" y="1039"/>
                  </a:lnTo>
                  <a:lnTo>
                    <a:pt x="2046" y="1121"/>
                  </a:lnTo>
                  <a:lnTo>
                    <a:pt x="2032" y="1212"/>
                  </a:lnTo>
                  <a:lnTo>
                    <a:pt x="2017" y="1277"/>
                  </a:lnTo>
                  <a:lnTo>
                    <a:pt x="1997" y="1345"/>
                  </a:lnTo>
                  <a:lnTo>
                    <a:pt x="2013" y="1344"/>
                  </a:lnTo>
                  <a:lnTo>
                    <a:pt x="2029" y="1345"/>
                  </a:lnTo>
                  <a:lnTo>
                    <a:pt x="2044" y="1348"/>
                  </a:lnTo>
                  <a:lnTo>
                    <a:pt x="2060" y="1353"/>
                  </a:lnTo>
                  <a:lnTo>
                    <a:pt x="2073" y="1360"/>
                  </a:lnTo>
                  <a:lnTo>
                    <a:pt x="2086" y="1371"/>
                  </a:lnTo>
                  <a:lnTo>
                    <a:pt x="2097" y="1384"/>
                  </a:lnTo>
                  <a:lnTo>
                    <a:pt x="2107" y="1402"/>
                  </a:lnTo>
                  <a:lnTo>
                    <a:pt x="2115" y="1423"/>
                  </a:lnTo>
                  <a:lnTo>
                    <a:pt x="2120" y="1449"/>
                  </a:lnTo>
                  <a:lnTo>
                    <a:pt x="2123" y="1480"/>
                  </a:lnTo>
                  <a:lnTo>
                    <a:pt x="2122" y="1515"/>
                  </a:lnTo>
                  <a:lnTo>
                    <a:pt x="2119" y="1554"/>
                  </a:lnTo>
                  <a:lnTo>
                    <a:pt x="2112" y="1600"/>
                  </a:lnTo>
                  <a:lnTo>
                    <a:pt x="2102" y="1652"/>
                  </a:lnTo>
                  <a:lnTo>
                    <a:pt x="2086" y="1708"/>
                  </a:lnTo>
                  <a:lnTo>
                    <a:pt x="2065" y="1775"/>
                  </a:lnTo>
                  <a:lnTo>
                    <a:pt x="2046" y="1831"/>
                  </a:lnTo>
                  <a:lnTo>
                    <a:pt x="2028" y="1879"/>
                  </a:lnTo>
                  <a:lnTo>
                    <a:pt x="2009" y="1918"/>
                  </a:lnTo>
                  <a:lnTo>
                    <a:pt x="1990" y="1950"/>
                  </a:lnTo>
                  <a:lnTo>
                    <a:pt x="1973" y="1975"/>
                  </a:lnTo>
                  <a:lnTo>
                    <a:pt x="1955" y="1993"/>
                  </a:lnTo>
                  <a:lnTo>
                    <a:pt x="1939" y="2005"/>
                  </a:lnTo>
                  <a:lnTo>
                    <a:pt x="1925" y="2012"/>
                  </a:lnTo>
                  <a:lnTo>
                    <a:pt x="1909" y="2016"/>
                  </a:lnTo>
                  <a:lnTo>
                    <a:pt x="1897" y="2077"/>
                  </a:lnTo>
                  <a:lnTo>
                    <a:pt x="1880" y="2139"/>
                  </a:lnTo>
                  <a:lnTo>
                    <a:pt x="1857" y="2203"/>
                  </a:lnTo>
                  <a:lnTo>
                    <a:pt x="1829" y="2268"/>
                  </a:lnTo>
                  <a:lnTo>
                    <a:pt x="1796" y="2332"/>
                  </a:lnTo>
                  <a:lnTo>
                    <a:pt x="1757" y="2394"/>
                  </a:lnTo>
                  <a:lnTo>
                    <a:pt x="1715" y="2456"/>
                  </a:lnTo>
                  <a:lnTo>
                    <a:pt x="1667" y="2514"/>
                  </a:lnTo>
                  <a:lnTo>
                    <a:pt x="1615" y="2570"/>
                  </a:lnTo>
                  <a:lnTo>
                    <a:pt x="1558" y="2622"/>
                  </a:lnTo>
                  <a:lnTo>
                    <a:pt x="1496" y="2670"/>
                  </a:lnTo>
                  <a:lnTo>
                    <a:pt x="1431" y="2714"/>
                  </a:lnTo>
                  <a:lnTo>
                    <a:pt x="1361" y="2750"/>
                  </a:lnTo>
                  <a:lnTo>
                    <a:pt x="1289" y="2780"/>
                  </a:lnTo>
                  <a:lnTo>
                    <a:pt x="1213" y="2803"/>
                  </a:lnTo>
                  <a:lnTo>
                    <a:pt x="1138" y="2816"/>
                  </a:lnTo>
                  <a:lnTo>
                    <a:pt x="1061" y="2821"/>
                  </a:lnTo>
                  <a:lnTo>
                    <a:pt x="984" y="2816"/>
                  </a:lnTo>
                  <a:lnTo>
                    <a:pt x="909" y="2803"/>
                  </a:lnTo>
                  <a:lnTo>
                    <a:pt x="834" y="2782"/>
                  </a:lnTo>
                  <a:lnTo>
                    <a:pt x="760" y="2751"/>
                  </a:lnTo>
                  <a:lnTo>
                    <a:pt x="689" y="2714"/>
                  </a:lnTo>
                  <a:lnTo>
                    <a:pt x="623" y="2672"/>
                  </a:lnTo>
                  <a:lnTo>
                    <a:pt x="563" y="2624"/>
                  </a:lnTo>
                  <a:lnTo>
                    <a:pt x="506" y="2572"/>
                  </a:lnTo>
                  <a:lnTo>
                    <a:pt x="454" y="2515"/>
                  </a:lnTo>
                  <a:lnTo>
                    <a:pt x="406" y="2458"/>
                  </a:lnTo>
                  <a:lnTo>
                    <a:pt x="364" y="2395"/>
                  </a:lnTo>
                  <a:lnTo>
                    <a:pt x="326" y="2333"/>
                  </a:lnTo>
                  <a:lnTo>
                    <a:pt x="293" y="2268"/>
                  </a:lnTo>
                  <a:lnTo>
                    <a:pt x="265" y="2204"/>
                  </a:lnTo>
                  <a:lnTo>
                    <a:pt x="244" y="2141"/>
                  </a:lnTo>
                  <a:lnTo>
                    <a:pt x="226" y="2077"/>
                  </a:lnTo>
                  <a:lnTo>
                    <a:pt x="215" y="2016"/>
                  </a:lnTo>
                  <a:lnTo>
                    <a:pt x="200" y="2012"/>
                  </a:lnTo>
                  <a:lnTo>
                    <a:pt x="184" y="2005"/>
                  </a:lnTo>
                  <a:lnTo>
                    <a:pt x="168" y="1993"/>
                  </a:lnTo>
                  <a:lnTo>
                    <a:pt x="151" y="1975"/>
                  </a:lnTo>
                  <a:lnTo>
                    <a:pt x="134" y="1950"/>
                  </a:lnTo>
                  <a:lnTo>
                    <a:pt x="115" y="1918"/>
                  </a:lnTo>
                  <a:lnTo>
                    <a:pt x="96" y="1879"/>
                  </a:lnTo>
                  <a:lnTo>
                    <a:pt x="77" y="1831"/>
                  </a:lnTo>
                  <a:lnTo>
                    <a:pt x="57" y="1776"/>
                  </a:lnTo>
                  <a:lnTo>
                    <a:pt x="37" y="1710"/>
                  </a:lnTo>
                  <a:lnTo>
                    <a:pt x="22" y="1652"/>
                  </a:lnTo>
                  <a:lnTo>
                    <a:pt x="10" y="1601"/>
                  </a:lnTo>
                  <a:lnTo>
                    <a:pt x="5" y="1555"/>
                  </a:lnTo>
                  <a:lnTo>
                    <a:pt x="0" y="1515"/>
                  </a:lnTo>
                  <a:lnTo>
                    <a:pt x="0" y="1480"/>
                  </a:lnTo>
                  <a:lnTo>
                    <a:pt x="3" y="1451"/>
                  </a:lnTo>
                  <a:lnTo>
                    <a:pt x="9" y="1425"/>
                  </a:lnTo>
                  <a:lnTo>
                    <a:pt x="16" y="1403"/>
                  </a:lnTo>
                  <a:lnTo>
                    <a:pt x="25" y="1386"/>
                  </a:lnTo>
                  <a:lnTo>
                    <a:pt x="37" y="1371"/>
                  </a:lnTo>
                  <a:lnTo>
                    <a:pt x="50" y="1361"/>
                  </a:lnTo>
                  <a:lnTo>
                    <a:pt x="64" y="1354"/>
                  </a:lnTo>
                  <a:lnTo>
                    <a:pt x="79" y="1348"/>
                  </a:lnTo>
                  <a:lnTo>
                    <a:pt x="94" y="1345"/>
                  </a:lnTo>
                  <a:lnTo>
                    <a:pt x="110" y="1345"/>
                  </a:lnTo>
                  <a:lnTo>
                    <a:pt x="126" y="1345"/>
                  </a:lnTo>
                  <a:lnTo>
                    <a:pt x="105" y="1279"/>
                  </a:lnTo>
                  <a:lnTo>
                    <a:pt x="90" y="1212"/>
                  </a:lnTo>
                  <a:lnTo>
                    <a:pt x="77" y="1139"/>
                  </a:lnTo>
                  <a:lnTo>
                    <a:pt x="68" y="1065"/>
                  </a:lnTo>
                  <a:lnTo>
                    <a:pt x="65" y="992"/>
                  </a:lnTo>
                  <a:lnTo>
                    <a:pt x="67" y="923"/>
                  </a:lnTo>
                  <a:lnTo>
                    <a:pt x="74" y="854"/>
                  </a:lnTo>
                  <a:lnTo>
                    <a:pt x="89" y="786"/>
                  </a:lnTo>
                  <a:lnTo>
                    <a:pt x="110" y="710"/>
                  </a:lnTo>
                  <a:lnTo>
                    <a:pt x="137" y="640"/>
                  </a:lnTo>
                  <a:lnTo>
                    <a:pt x="170" y="573"/>
                  </a:lnTo>
                  <a:lnTo>
                    <a:pt x="208" y="511"/>
                  </a:lnTo>
                  <a:lnTo>
                    <a:pt x="248" y="453"/>
                  </a:lnTo>
                  <a:lnTo>
                    <a:pt x="292" y="399"/>
                  </a:lnTo>
                  <a:lnTo>
                    <a:pt x="338" y="349"/>
                  </a:lnTo>
                  <a:lnTo>
                    <a:pt x="392" y="295"/>
                  </a:lnTo>
                  <a:lnTo>
                    <a:pt x="448" y="245"/>
                  </a:lnTo>
                  <a:lnTo>
                    <a:pt x="507" y="200"/>
                  </a:lnTo>
                  <a:lnTo>
                    <a:pt x="568" y="158"/>
                  </a:lnTo>
                  <a:lnTo>
                    <a:pt x="621" y="123"/>
                  </a:lnTo>
                  <a:lnTo>
                    <a:pt x="676" y="93"/>
                  </a:lnTo>
                  <a:lnTo>
                    <a:pt x="734" y="65"/>
                  </a:lnTo>
                  <a:lnTo>
                    <a:pt x="793" y="42"/>
                  </a:lnTo>
                  <a:lnTo>
                    <a:pt x="858" y="25"/>
                  </a:lnTo>
                  <a:lnTo>
                    <a:pt x="926" y="10"/>
                  </a:lnTo>
                  <a:lnTo>
                    <a:pt x="997" y="5"/>
                  </a:lnTo>
                  <a:lnTo>
                    <a:pt x="1070" y="0"/>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586" name="CustomShape 53"/>
            <p:cNvSpPr/>
            <p:nvPr/>
          </p:nvSpPr>
          <p:spPr>
            <a:xfrm>
              <a:off x="9832320" y="4673160"/>
              <a:ext cx="219600" cy="111960"/>
            </a:xfrm>
            <a:custGeom>
              <a:avLst/>
              <a:gdLst/>
              <a:ahLst/>
              <a:cxnLst/>
              <a:rect l="l" t="t" r="r" b="b"/>
              <a:pathLst>
                <a:path w="4017" h="2051">
                  <a:moveTo>
                    <a:pt x="1294" y="0"/>
                  </a:moveTo>
                  <a:lnTo>
                    <a:pt x="1614" y="1008"/>
                  </a:lnTo>
                  <a:lnTo>
                    <a:pt x="1675" y="1199"/>
                  </a:lnTo>
                  <a:lnTo>
                    <a:pt x="1677" y="1196"/>
                  </a:lnTo>
                  <a:lnTo>
                    <a:pt x="1729" y="1357"/>
                  </a:lnTo>
                  <a:lnTo>
                    <a:pt x="1897" y="879"/>
                  </a:lnTo>
                  <a:lnTo>
                    <a:pt x="1856" y="820"/>
                  </a:lnTo>
                  <a:lnTo>
                    <a:pt x="1822" y="765"/>
                  </a:lnTo>
                  <a:lnTo>
                    <a:pt x="1794" y="713"/>
                  </a:lnTo>
                  <a:lnTo>
                    <a:pt x="1771" y="667"/>
                  </a:lnTo>
                  <a:lnTo>
                    <a:pt x="1755" y="623"/>
                  </a:lnTo>
                  <a:lnTo>
                    <a:pt x="1743" y="583"/>
                  </a:lnTo>
                  <a:lnTo>
                    <a:pt x="1736" y="547"/>
                  </a:lnTo>
                  <a:lnTo>
                    <a:pt x="1733" y="515"/>
                  </a:lnTo>
                  <a:lnTo>
                    <a:pt x="1735" y="485"/>
                  </a:lnTo>
                  <a:lnTo>
                    <a:pt x="1739" y="459"/>
                  </a:lnTo>
                  <a:lnTo>
                    <a:pt x="1748" y="434"/>
                  </a:lnTo>
                  <a:lnTo>
                    <a:pt x="1758" y="412"/>
                  </a:lnTo>
                  <a:lnTo>
                    <a:pt x="1772" y="395"/>
                  </a:lnTo>
                  <a:lnTo>
                    <a:pt x="1787" y="378"/>
                  </a:lnTo>
                  <a:lnTo>
                    <a:pt x="1804" y="365"/>
                  </a:lnTo>
                  <a:lnTo>
                    <a:pt x="1823" y="352"/>
                  </a:lnTo>
                  <a:lnTo>
                    <a:pt x="1842" y="341"/>
                  </a:lnTo>
                  <a:lnTo>
                    <a:pt x="1862" y="334"/>
                  </a:lnTo>
                  <a:lnTo>
                    <a:pt x="1882" y="327"/>
                  </a:lnTo>
                  <a:lnTo>
                    <a:pt x="1901" y="321"/>
                  </a:lnTo>
                  <a:lnTo>
                    <a:pt x="1922" y="317"/>
                  </a:lnTo>
                  <a:lnTo>
                    <a:pt x="1939" y="314"/>
                  </a:lnTo>
                  <a:lnTo>
                    <a:pt x="1956" y="312"/>
                  </a:lnTo>
                  <a:lnTo>
                    <a:pt x="1972" y="311"/>
                  </a:lnTo>
                  <a:lnTo>
                    <a:pt x="1985" y="310"/>
                  </a:lnTo>
                  <a:lnTo>
                    <a:pt x="1995" y="310"/>
                  </a:lnTo>
                  <a:lnTo>
                    <a:pt x="2004" y="310"/>
                  </a:lnTo>
                  <a:lnTo>
                    <a:pt x="2007" y="310"/>
                  </a:lnTo>
                  <a:lnTo>
                    <a:pt x="2013" y="310"/>
                  </a:lnTo>
                  <a:lnTo>
                    <a:pt x="2022" y="310"/>
                  </a:lnTo>
                  <a:lnTo>
                    <a:pt x="2032" y="310"/>
                  </a:lnTo>
                  <a:lnTo>
                    <a:pt x="2045" y="311"/>
                  </a:lnTo>
                  <a:lnTo>
                    <a:pt x="2061" y="312"/>
                  </a:lnTo>
                  <a:lnTo>
                    <a:pt x="2078" y="314"/>
                  </a:lnTo>
                  <a:lnTo>
                    <a:pt x="2095" y="317"/>
                  </a:lnTo>
                  <a:lnTo>
                    <a:pt x="2116" y="321"/>
                  </a:lnTo>
                  <a:lnTo>
                    <a:pt x="2135" y="327"/>
                  </a:lnTo>
                  <a:lnTo>
                    <a:pt x="2155" y="334"/>
                  </a:lnTo>
                  <a:lnTo>
                    <a:pt x="2175" y="341"/>
                  </a:lnTo>
                  <a:lnTo>
                    <a:pt x="2194" y="352"/>
                  </a:lnTo>
                  <a:lnTo>
                    <a:pt x="2213" y="365"/>
                  </a:lnTo>
                  <a:lnTo>
                    <a:pt x="2230" y="378"/>
                  </a:lnTo>
                  <a:lnTo>
                    <a:pt x="2245" y="395"/>
                  </a:lnTo>
                  <a:lnTo>
                    <a:pt x="2259" y="412"/>
                  </a:lnTo>
                  <a:lnTo>
                    <a:pt x="2269" y="434"/>
                  </a:lnTo>
                  <a:lnTo>
                    <a:pt x="2278" y="459"/>
                  </a:lnTo>
                  <a:lnTo>
                    <a:pt x="2282" y="485"/>
                  </a:lnTo>
                  <a:lnTo>
                    <a:pt x="2284" y="515"/>
                  </a:lnTo>
                  <a:lnTo>
                    <a:pt x="2281" y="547"/>
                  </a:lnTo>
                  <a:lnTo>
                    <a:pt x="2274" y="583"/>
                  </a:lnTo>
                  <a:lnTo>
                    <a:pt x="2262" y="623"/>
                  </a:lnTo>
                  <a:lnTo>
                    <a:pt x="2246" y="667"/>
                  </a:lnTo>
                  <a:lnTo>
                    <a:pt x="2223" y="713"/>
                  </a:lnTo>
                  <a:lnTo>
                    <a:pt x="2195" y="765"/>
                  </a:lnTo>
                  <a:lnTo>
                    <a:pt x="2161" y="820"/>
                  </a:lnTo>
                  <a:lnTo>
                    <a:pt x="2120" y="879"/>
                  </a:lnTo>
                  <a:lnTo>
                    <a:pt x="2288" y="1357"/>
                  </a:lnTo>
                  <a:lnTo>
                    <a:pt x="2340" y="1196"/>
                  </a:lnTo>
                  <a:lnTo>
                    <a:pt x="2342" y="1199"/>
                  </a:lnTo>
                  <a:lnTo>
                    <a:pt x="2401" y="1008"/>
                  </a:lnTo>
                  <a:lnTo>
                    <a:pt x="2721" y="0"/>
                  </a:lnTo>
                  <a:lnTo>
                    <a:pt x="2724" y="1"/>
                  </a:lnTo>
                  <a:lnTo>
                    <a:pt x="2735" y="9"/>
                  </a:lnTo>
                  <a:lnTo>
                    <a:pt x="2750" y="19"/>
                  </a:lnTo>
                  <a:lnTo>
                    <a:pt x="2772" y="33"/>
                  </a:lnTo>
                  <a:lnTo>
                    <a:pt x="2801" y="51"/>
                  </a:lnTo>
                  <a:lnTo>
                    <a:pt x="2835" y="72"/>
                  </a:lnTo>
                  <a:lnTo>
                    <a:pt x="2872" y="94"/>
                  </a:lnTo>
                  <a:lnTo>
                    <a:pt x="2916" y="119"/>
                  </a:lnTo>
                  <a:lnTo>
                    <a:pt x="2963" y="146"/>
                  </a:lnTo>
                  <a:lnTo>
                    <a:pt x="3016" y="174"/>
                  </a:lnTo>
                  <a:lnTo>
                    <a:pt x="3072" y="203"/>
                  </a:lnTo>
                  <a:lnTo>
                    <a:pt x="3132" y="231"/>
                  </a:lnTo>
                  <a:lnTo>
                    <a:pt x="3195" y="260"/>
                  </a:lnTo>
                  <a:lnTo>
                    <a:pt x="3262" y="289"/>
                  </a:lnTo>
                  <a:lnTo>
                    <a:pt x="3332" y="317"/>
                  </a:lnTo>
                  <a:lnTo>
                    <a:pt x="3404" y="344"/>
                  </a:lnTo>
                  <a:lnTo>
                    <a:pt x="3479" y="370"/>
                  </a:lnTo>
                  <a:lnTo>
                    <a:pt x="3556" y="393"/>
                  </a:lnTo>
                  <a:lnTo>
                    <a:pt x="3634" y="415"/>
                  </a:lnTo>
                  <a:lnTo>
                    <a:pt x="3691" y="433"/>
                  </a:lnTo>
                  <a:lnTo>
                    <a:pt x="3742" y="456"/>
                  </a:lnTo>
                  <a:lnTo>
                    <a:pt x="3787" y="483"/>
                  </a:lnTo>
                  <a:lnTo>
                    <a:pt x="3827" y="515"/>
                  </a:lnTo>
                  <a:lnTo>
                    <a:pt x="3862" y="551"/>
                  </a:lnTo>
                  <a:lnTo>
                    <a:pt x="3894" y="589"/>
                  </a:lnTo>
                  <a:lnTo>
                    <a:pt x="3920" y="631"/>
                  </a:lnTo>
                  <a:lnTo>
                    <a:pt x="3943" y="674"/>
                  </a:lnTo>
                  <a:lnTo>
                    <a:pt x="3962" y="719"/>
                  </a:lnTo>
                  <a:lnTo>
                    <a:pt x="3978" y="765"/>
                  </a:lnTo>
                  <a:lnTo>
                    <a:pt x="3991" y="813"/>
                  </a:lnTo>
                  <a:lnTo>
                    <a:pt x="4000" y="859"/>
                  </a:lnTo>
                  <a:lnTo>
                    <a:pt x="4007" y="907"/>
                  </a:lnTo>
                  <a:lnTo>
                    <a:pt x="4013" y="953"/>
                  </a:lnTo>
                  <a:lnTo>
                    <a:pt x="4016" y="998"/>
                  </a:lnTo>
                  <a:lnTo>
                    <a:pt x="4017" y="1041"/>
                  </a:lnTo>
                  <a:lnTo>
                    <a:pt x="4017" y="1083"/>
                  </a:lnTo>
                  <a:lnTo>
                    <a:pt x="4016" y="1121"/>
                  </a:lnTo>
                  <a:lnTo>
                    <a:pt x="4014" y="1157"/>
                  </a:lnTo>
                  <a:lnTo>
                    <a:pt x="4014" y="1161"/>
                  </a:lnTo>
                  <a:lnTo>
                    <a:pt x="4013" y="1176"/>
                  </a:lnTo>
                  <a:lnTo>
                    <a:pt x="4011" y="1198"/>
                  </a:lnTo>
                  <a:lnTo>
                    <a:pt x="4008" y="1227"/>
                  </a:lnTo>
                  <a:lnTo>
                    <a:pt x="4005" y="1260"/>
                  </a:lnTo>
                  <a:lnTo>
                    <a:pt x="4003" y="1299"/>
                  </a:lnTo>
                  <a:lnTo>
                    <a:pt x="3998" y="1339"/>
                  </a:lnTo>
                  <a:lnTo>
                    <a:pt x="3994" y="1381"/>
                  </a:lnTo>
                  <a:lnTo>
                    <a:pt x="3989" y="1425"/>
                  </a:lnTo>
                  <a:lnTo>
                    <a:pt x="3985" y="1467"/>
                  </a:lnTo>
                  <a:lnTo>
                    <a:pt x="3981" y="1507"/>
                  </a:lnTo>
                  <a:lnTo>
                    <a:pt x="3975" y="1543"/>
                  </a:lnTo>
                  <a:lnTo>
                    <a:pt x="3971" y="1575"/>
                  </a:lnTo>
                  <a:lnTo>
                    <a:pt x="3968" y="1578"/>
                  </a:lnTo>
                  <a:lnTo>
                    <a:pt x="3958" y="1584"/>
                  </a:lnTo>
                  <a:lnTo>
                    <a:pt x="3942" y="1592"/>
                  </a:lnTo>
                  <a:lnTo>
                    <a:pt x="3920" y="1606"/>
                  </a:lnTo>
                  <a:lnTo>
                    <a:pt x="3891" y="1621"/>
                  </a:lnTo>
                  <a:lnTo>
                    <a:pt x="3856" y="1640"/>
                  </a:lnTo>
                  <a:lnTo>
                    <a:pt x="3816" y="1660"/>
                  </a:lnTo>
                  <a:lnTo>
                    <a:pt x="3769" y="1684"/>
                  </a:lnTo>
                  <a:lnTo>
                    <a:pt x="3717" y="1707"/>
                  </a:lnTo>
                  <a:lnTo>
                    <a:pt x="3659" y="1733"/>
                  </a:lnTo>
                  <a:lnTo>
                    <a:pt x="3595" y="1759"/>
                  </a:lnTo>
                  <a:lnTo>
                    <a:pt x="3526" y="1786"/>
                  </a:lnTo>
                  <a:lnTo>
                    <a:pt x="3450" y="1814"/>
                  </a:lnTo>
                  <a:lnTo>
                    <a:pt x="3369" y="1841"/>
                  </a:lnTo>
                  <a:lnTo>
                    <a:pt x="3284" y="1869"/>
                  </a:lnTo>
                  <a:lnTo>
                    <a:pt x="3192" y="1895"/>
                  </a:lnTo>
                  <a:lnTo>
                    <a:pt x="3097" y="1919"/>
                  </a:lnTo>
                  <a:lnTo>
                    <a:pt x="2995" y="1944"/>
                  </a:lnTo>
                  <a:lnTo>
                    <a:pt x="2888" y="1967"/>
                  </a:lnTo>
                  <a:lnTo>
                    <a:pt x="2777" y="1987"/>
                  </a:lnTo>
                  <a:lnTo>
                    <a:pt x="2661" y="2006"/>
                  </a:lnTo>
                  <a:lnTo>
                    <a:pt x="2539" y="2022"/>
                  </a:lnTo>
                  <a:lnTo>
                    <a:pt x="2414" y="2034"/>
                  </a:lnTo>
                  <a:lnTo>
                    <a:pt x="2282" y="2044"/>
                  </a:lnTo>
                  <a:lnTo>
                    <a:pt x="2148" y="2050"/>
                  </a:lnTo>
                  <a:lnTo>
                    <a:pt x="2007" y="2051"/>
                  </a:lnTo>
                  <a:lnTo>
                    <a:pt x="1869" y="2050"/>
                  </a:lnTo>
                  <a:lnTo>
                    <a:pt x="1733" y="2044"/>
                  </a:lnTo>
                  <a:lnTo>
                    <a:pt x="1603" y="2034"/>
                  </a:lnTo>
                  <a:lnTo>
                    <a:pt x="1478" y="2021"/>
                  </a:lnTo>
                  <a:lnTo>
                    <a:pt x="1356" y="2005"/>
                  </a:lnTo>
                  <a:lnTo>
                    <a:pt x="1240" y="1987"/>
                  </a:lnTo>
                  <a:lnTo>
                    <a:pt x="1129" y="1966"/>
                  </a:lnTo>
                  <a:lnTo>
                    <a:pt x="1022" y="1944"/>
                  </a:lnTo>
                  <a:lnTo>
                    <a:pt x="920" y="1919"/>
                  </a:lnTo>
                  <a:lnTo>
                    <a:pt x="825" y="1895"/>
                  </a:lnTo>
                  <a:lnTo>
                    <a:pt x="733" y="1867"/>
                  </a:lnTo>
                  <a:lnTo>
                    <a:pt x="648" y="1841"/>
                  </a:lnTo>
                  <a:lnTo>
                    <a:pt x="567" y="1814"/>
                  </a:lnTo>
                  <a:lnTo>
                    <a:pt x="491" y="1786"/>
                  </a:lnTo>
                  <a:lnTo>
                    <a:pt x="422" y="1759"/>
                  </a:lnTo>
                  <a:lnTo>
                    <a:pt x="358" y="1733"/>
                  </a:lnTo>
                  <a:lnTo>
                    <a:pt x="300" y="1707"/>
                  </a:lnTo>
                  <a:lnTo>
                    <a:pt x="248" y="1682"/>
                  </a:lnTo>
                  <a:lnTo>
                    <a:pt x="201" y="1660"/>
                  </a:lnTo>
                  <a:lnTo>
                    <a:pt x="161" y="1640"/>
                  </a:lnTo>
                  <a:lnTo>
                    <a:pt x="126" y="1621"/>
                  </a:lnTo>
                  <a:lnTo>
                    <a:pt x="97" y="1606"/>
                  </a:lnTo>
                  <a:lnTo>
                    <a:pt x="75" y="1592"/>
                  </a:lnTo>
                  <a:lnTo>
                    <a:pt x="59" y="1584"/>
                  </a:lnTo>
                  <a:lnTo>
                    <a:pt x="49" y="1578"/>
                  </a:lnTo>
                  <a:lnTo>
                    <a:pt x="46" y="1575"/>
                  </a:lnTo>
                  <a:lnTo>
                    <a:pt x="42" y="1543"/>
                  </a:lnTo>
                  <a:lnTo>
                    <a:pt x="36" y="1507"/>
                  </a:lnTo>
                  <a:lnTo>
                    <a:pt x="32" y="1467"/>
                  </a:lnTo>
                  <a:lnTo>
                    <a:pt x="28" y="1425"/>
                  </a:lnTo>
                  <a:lnTo>
                    <a:pt x="23" y="1381"/>
                  </a:lnTo>
                  <a:lnTo>
                    <a:pt x="19" y="1339"/>
                  </a:lnTo>
                  <a:lnTo>
                    <a:pt x="14" y="1299"/>
                  </a:lnTo>
                  <a:lnTo>
                    <a:pt x="12" y="1260"/>
                  </a:lnTo>
                  <a:lnTo>
                    <a:pt x="9" y="1227"/>
                  </a:lnTo>
                  <a:lnTo>
                    <a:pt x="6" y="1198"/>
                  </a:lnTo>
                  <a:lnTo>
                    <a:pt x="4" y="1176"/>
                  </a:lnTo>
                  <a:lnTo>
                    <a:pt x="3" y="1161"/>
                  </a:lnTo>
                  <a:lnTo>
                    <a:pt x="3" y="1157"/>
                  </a:lnTo>
                  <a:lnTo>
                    <a:pt x="1" y="1121"/>
                  </a:lnTo>
                  <a:lnTo>
                    <a:pt x="0" y="1083"/>
                  </a:lnTo>
                  <a:lnTo>
                    <a:pt x="0" y="1041"/>
                  </a:lnTo>
                  <a:lnTo>
                    <a:pt x="1" y="998"/>
                  </a:lnTo>
                  <a:lnTo>
                    <a:pt x="4" y="953"/>
                  </a:lnTo>
                  <a:lnTo>
                    <a:pt x="9" y="907"/>
                  </a:lnTo>
                  <a:lnTo>
                    <a:pt x="16" y="859"/>
                  </a:lnTo>
                  <a:lnTo>
                    <a:pt x="26" y="813"/>
                  </a:lnTo>
                  <a:lnTo>
                    <a:pt x="38" y="765"/>
                  </a:lnTo>
                  <a:lnTo>
                    <a:pt x="54" y="719"/>
                  </a:lnTo>
                  <a:lnTo>
                    <a:pt x="72" y="674"/>
                  </a:lnTo>
                  <a:lnTo>
                    <a:pt x="96" y="631"/>
                  </a:lnTo>
                  <a:lnTo>
                    <a:pt x="123" y="589"/>
                  </a:lnTo>
                  <a:lnTo>
                    <a:pt x="154" y="551"/>
                  </a:lnTo>
                  <a:lnTo>
                    <a:pt x="188" y="515"/>
                  </a:lnTo>
                  <a:lnTo>
                    <a:pt x="229" y="483"/>
                  </a:lnTo>
                  <a:lnTo>
                    <a:pt x="274" y="456"/>
                  </a:lnTo>
                  <a:lnTo>
                    <a:pt x="325" y="433"/>
                  </a:lnTo>
                  <a:lnTo>
                    <a:pt x="381" y="415"/>
                  </a:lnTo>
                  <a:lnTo>
                    <a:pt x="461" y="393"/>
                  </a:lnTo>
                  <a:lnTo>
                    <a:pt x="538" y="370"/>
                  </a:lnTo>
                  <a:lnTo>
                    <a:pt x="612" y="344"/>
                  </a:lnTo>
                  <a:lnTo>
                    <a:pt x="684" y="317"/>
                  </a:lnTo>
                  <a:lnTo>
                    <a:pt x="754" y="289"/>
                  </a:lnTo>
                  <a:lnTo>
                    <a:pt x="820" y="260"/>
                  </a:lnTo>
                  <a:lnTo>
                    <a:pt x="884" y="231"/>
                  </a:lnTo>
                  <a:lnTo>
                    <a:pt x="945" y="203"/>
                  </a:lnTo>
                  <a:lnTo>
                    <a:pt x="1000" y="174"/>
                  </a:lnTo>
                  <a:lnTo>
                    <a:pt x="1052" y="146"/>
                  </a:lnTo>
                  <a:lnTo>
                    <a:pt x="1100" y="119"/>
                  </a:lnTo>
                  <a:lnTo>
                    <a:pt x="1143" y="94"/>
                  </a:lnTo>
                  <a:lnTo>
                    <a:pt x="1182" y="72"/>
                  </a:lnTo>
                  <a:lnTo>
                    <a:pt x="1216" y="51"/>
                  </a:lnTo>
                  <a:lnTo>
                    <a:pt x="1243" y="33"/>
                  </a:lnTo>
                  <a:lnTo>
                    <a:pt x="1265" y="19"/>
                  </a:lnTo>
                  <a:lnTo>
                    <a:pt x="1281" y="9"/>
                  </a:lnTo>
                  <a:lnTo>
                    <a:pt x="1291" y="1"/>
                  </a:lnTo>
                  <a:lnTo>
                    <a:pt x="1294" y="0"/>
                  </a:lnTo>
                  <a:close/>
                </a:path>
              </a:pathLst>
            </a:custGeom>
            <a:solidFill>
              <a:schemeClr val="bg1"/>
            </a:solidFill>
            <a:ln>
              <a:noFill/>
            </a:ln>
          </p:spPr>
          <p:style>
            <a:lnRef idx="0">
              <a:scrgbClr r="0" g="0" b="0"/>
            </a:lnRef>
            <a:fillRef idx="0">
              <a:scrgbClr r="0" g="0" b="0"/>
            </a:fillRef>
            <a:effectRef idx="0">
              <a:scrgbClr r="0" g="0" b="0"/>
            </a:effectRef>
            <a:fontRef idx="minor"/>
          </p:style>
        </p:sp>
      </p:grpSp>
      <p:grpSp>
        <p:nvGrpSpPr>
          <p:cNvPr id="587" name="Group 54"/>
          <p:cNvGrpSpPr/>
          <p:nvPr/>
        </p:nvGrpSpPr>
        <p:grpSpPr>
          <a:xfrm>
            <a:off x="2100960" y="4540680"/>
            <a:ext cx="308880" cy="309600"/>
            <a:chOff x="2100960" y="4540680"/>
            <a:chExt cx="308880" cy="309600"/>
          </a:xfrm>
        </p:grpSpPr>
        <p:sp>
          <p:nvSpPr>
            <p:cNvPr id="588" name="CustomShape 55"/>
            <p:cNvSpPr/>
            <p:nvPr/>
          </p:nvSpPr>
          <p:spPr>
            <a:xfrm>
              <a:off x="2268720" y="4590000"/>
              <a:ext cx="8640" cy="20520"/>
            </a:xfrm>
            <a:custGeom>
              <a:avLst/>
              <a:gdLst/>
              <a:ahLst/>
              <a:cxnLst/>
              <a:rect l="l" t="t" r="r" b="b"/>
              <a:pathLst>
                <a:path w="103" h="242">
                  <a:moveTo>
                    <a:pt x="103" y="0"/>
                  </a:moveTo>
                  <a:lnTo>
                    <a:pt x="103" y="242"/>
                  </a:lnTo>
                  <a:lnTo>
                    <a:pt x="75" y="234"/>
                  </a:lnTo>
                  <a:lnTo>
                    <a:pt x="52" y="223"/>
                  </a:lnTo>
                  <a:lnTo>
                    <a:pt x="35" y="210"/>
                  </a:lnTo>
                  <a:lnTo>
                    <a:pt x="22" y="197"/>
                  </a:lnTo>
                  <a:lnTo>
                    <a:pt x="12" y="183"/>
                  </a:lnTo>
                  <a:lnTo>
                    <a:pt x="7" y="169"/>
                  </a:lnTo>
                  <a:lnTo>
                    <a:pt x="3" y="155"/>
                  </a:lnTo>
                  <a:lnTo>
                    <a:pt x="0" y="142"/>
                  </a:lnTo>
                  <a:lnTo>
                    <a:pt x="0" y="131"/>
                  </a:lnTo>
                  <a:lnTo>
                    <a:pt x="0" y="122"/>
                  </a:lnTo>
                  <a:lnTo>
                    <a:pt x="0" y="112"/>
                  </a:lnTo>
                  <a:lnTo>
                    <a:pt x="0" y="100"/>
                  </a:lnTo>
                  <a:lnTo>
                    <a:pt x="3" y="87"/>
                  </a:lnTo>
                  <a:lnTo>
                    <a:pt x="7" y="74"/>
                  </a:lnTo>
                  <a:lnTo>
                    <a:pt x="12" y="60"/>
                  </a:lnTo>
                  <a:lnTo>
                    <a:pt x="22" y="46"/>
                  </a:lnTo>
                  <a:lnTo>
                    <a:pt x="35" y="32"/>
                  </a:lnTo>
                  <a:lnTo>
                    <a:pt x="52" y="20"/>
                  </a:lnTo>
                  <a:lnTo>
                    <a:pt x="75" y="9"/>
                  </a:lnTo>
                  <a:lnTo>
                    <a:pt x="103" y="0"/>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589" name="CustomShape 56"/>
            <p:cNvSpPr/>
            <p:nvPr/>
          </p:nvSpPr>
          <p:spPr>
            <a:xfrm>
              <a:off x="2295720" y="4631040"/>
              <a:ext cx="8640" cy="20520"/>
            </a:xfrm>
            <a:custGeom>
              <a:avLst/>
              <a:gdLst/>
              <a:ahLst/>
              <a:cxnLst/>
              <a:rect l="l" t="t" r="r" b="b"/>
              <a:pathLst>
                <a:path w="103" h="243">
                  <a:moveTo>
                    <a:pt x="0" y="0"/>
                  </a:moveTo>
                  <a:lnTo>
                    <a:pt x="27" y="10"/>
                  </a:lnTo>
                  <a:lnTo>
                    <a:pt x="50" y="21"/>
                  </a:lnTo>
                  <a:lnTo>
                    <a:pt x="67" y="33"/>
                  </a:lnTo>
                  <a:lnTo>
                    <a:pt x="80" y="47"/>
                  </a:lnTo>
                  <a:lnTo>
                    <a:pt x="90" y="61"/>
                  </a:lnTo>
                  <a:lnTo>
                    <a:pt x="96" y="75"/>
                  </a:lnTo>
                  <a:lnTo>
                    <a:pt x="99" y="88"/>
                  </a:lnTo>
                  <a:lnTo>
                    <a:pt x="102" y="101"/>
                  </a:lnTo>
                  <a:lnTo>
                    <a:pt x="103" y="112"/>
                  </a:lnTo>
                  <a:lnTo>
                    <a:pt x="103" y="122"/>
                  </a:lnTo>
                  <a:lnTo>
                    <a:pt x="103" y="132"/>
                  </a:lnTo>
                  <a:lnTo>
                    <a:pt x="102" y="143"/>
                  </a:lnTo>
                  <a:lnTo>
                    <a:pt x="99" y="156"/>
                  </a:lnTo>
                  <a:lnTo>
                    <a:pt x="96" y="170"/>
                  </a:lnTo>
                  <a:lnTo>
                    <a:pt x="90" y="184"/>
                  </a:lnTo>
                  <a:lnTo>
                    <a:pt x="80" y="198"/>
                  </a:lnTo>
                  <a:lnTo>
                    <a:pt x="67" y="211"/>
                  </a:lnTo>
                  <a:lnTo>
                    <a:pt x="50" y="222"/>
                  </a:lnTo>
                  <a:lnTo>
                    <a:pt x="27" y="234"/>
                  </a:lnTo>
                  <a:lnTo>
                    <a:pt x="0" y="243"/>
                  </a:lnTo>
                  <a:lnTo>
                    <a:pt x="0" y="0"/>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590" name="CustomShape 57"/>
            <p:cNvSpPr/>
            <p:nvPr/>
          </p:nvSpPr>
          <p:spPr>
            <a:xfrm>
              <a:off x="2206440" y="4540680"/>
              <a:ext cx="160200" cy="160200"/>
            </a:xfrm>
            <a:custGeom>
              <a:avLst/>
              <a:gdLst/>
              <a:ahLst/>
              <a:cxnLst/>
              <a:rect l="l" t="t" r="r" b="b"/>
              <a:pathLst>
                <a:path w="1842" h="1843">
                  <a:moveTo>
                    <a:pt x="816" y="243"/>
                  </a:moveTo>
                  <a:lnTo>
                    <a:pt x="816" y="347"/>
                  </a:lnTo>
                  <a:lnTo>
                    <a:pt x="766" y="357"/>
                  </a:lnTo>
                  <a:lnTo>
                    <a:pt x="721" y="371"/>
                  </a:lnTo>
                  <a:lnTo>
                    <a:pt x="679" y="389"/>
                  </a:lnTo>
                  <a:lnTo>
                    <a:pt x="640" y="411"/>
                  </a:lnTo>
                  <a:lnTo>
                    <a:pt x="609" y="436"/>
                  </a:lnTo>
                  <a:lnTo>
                    <a:pt x="581" y="463"/>
                  </a:lnTo>
                  <a:lnTo>
                    <a:pt x="557" y="493"/>
                  </a:lnTo>
                  <a:lnTo>
                    <a:pt x="537" y="526"/>
                  </a:lnTo>
                  <a:lnTo>
                    <a:pt x="522" y="562"/>
                  </a:lnTo>
                  <a:lnTo>
                    <a:pt x="511" y="599"/>
                  </a:lnTo>
                  <a:lnTo>
                    <a:pt x="504" y="640"/>
                  </a:lnTo>
                  <a:lnTo>
                    <a:pt x="501" y="684"/>
                  </a:lnTo>
                  <a:lnTo>
                    <a:pt x="504" y="726"/>
                  </a:lnTo>
                  <a:lnTo>
                    <a:pt x="511" y="767"/>
                  </a:lnTo>
                  <a:lnTo>
                    <a:pt x="522" y="805"/>
                  </a:lnTo>
                  <a:lnTo>
                    <a:pt x="537" y="841"/>
                  </a:lnTo>
                  <a:lnTo>
                    <a:pt x="557" y="873"/>
                  </a:lnTo>
                  <a:lnTo>
                    <a:pt x="581" y="904"/>
                  </a:lnTo>
                  <a:lnTo>
                    <a:pt x="609" y="930"/>
                  </a:lnTo>
                  <a:lnTo>
                    <a:pt x="640" y="955"/>
                  </a:lnTo>
                  <a:lnTo>
                    <a:pt x="679" y="978"/>
                  </a:lnTo>
                  <a:lnTo>
                    <a:pt x="721" y="995"/>
                  </a:lnTo>
                  <a:lnTo>
                    <a:pt x="766" y="1009"/>
                  </a:lnTo>
                  <a:lnTo>
                    <a:pt x="816" y="1020"/>
                  </a:lnTo>
                  <a:lnTo>
                    <a:pt x="816" y="1281"/>
                  </a:lnTo>
                  <a:lnTo>
                    <a:pt x="788" y="1272"/>
                  </a:lnTo>
                  <a:lnTo>
                    <a:pt x="765" y="1261"/>
                  </a:lnTo>
                  <a:lnTo>
                    <a:pt x="748" y="1249"/>
                  </a:lnTo>
                  <a:lnTo>
                    <a:pt x="735" y="1236"/>
                  </a:lnTo>
                  <a:lnTo>
                    <a:pt x="725" y="1222"/>
                  </a:lnTo>
                  <a:lnTo>
                    <a:pt x="720" y="1208"/>
                  </a:lnTo>
                  <a:lnTo>
                    <a:pt x="716" y="1194"/>
                  </a:lnTo>
                  <a:lnTo>
                    <a:pt x="713" y="1181"/>
                  </a:lnTo>
                  <a:lnTo>
                    <a:pt x="713" y="1170"/>
                  </a:lnTo>
                  <a:lnTo>
                    <a:pt x="713" y="1160"/>
                  </a:lnTo>
                  <a:lnTo>
                    <a:pt x="501" y="1160"/>
                  </a:lnTo>
                  <a:lnTo>
                    <a:pt x="504" y="1202"/>
                  </a:lnTo>
                  <a:lnTo>
                    <a:pt x="511" y="1243"/>
                  </a:lnTo>
                  <a:lnTo>
                    <a:pt x="522" y="1282"/>
                  </a:lnTo>
                  <a:lnTo>
                    <a:pt x="537" y="1318"/>
                  </a:lnTo>
                  <a:lnTo>
                    <a:pt x="557" y="1350"/>
                  </a:lnTo>
                  <a:lnTo>
                    <a:pt x="581" y="1380"/>
                  </a:lnTo>
                  <a:lnTo>
                    <a:pt x="609" y="1407"/>
                  </a:lnTo>
                  <a:lnTo>
                    <a:pt x="640" y="1432"/>
                  </a:lnTo>
                  <a:lnTo>
                    <a:pt x="679" y="1454"/>
                  </a:lnTo>
                  <a:lnTo>
                    <a:pt x="721" y="1472"/>
                  </a:lnTo>
                  <a:lnTo>
                    <a:pt x="766" y="1486"/>
                  </a:lnTo>
                  <a:lnTo>
                    <a:pt x="816" y="1497"/>
                  </a:lnTo>
                  <a:lnTo>
                    <a:pt x="816" y="1600"/>
                  </a:lnTo>
                  <a:lnTo>
                    <a:pt x="1027" y="1600"/>
                  </a:lnTo>
                  <a:lnTo>
                    <a:pt x="1027" y="1497"/>
                  </a:lnTo>
                  <a:lnTo>
                    <a:pt x="1076" y="1486"/>
                  </a:lnTo>
                  <a:lnTo>
                    <a:pt x="1122" y="1472"/>
                  </a:lnTo>
                  <a:lnTo>
                    <a:pt x="1164" y="1454"/>
                  </a:lnTo>
                  <a:lnTo>
                    <a:pt x="1202" y="1432"/>
                  </a:lnTo>
                  <a:lnTo>
                    <a:pt x="1234" y="1407"/>
                  </a:lnTo>
                  <a:lnTo>
                    <a:pt x="1262" y="1380"/>
                  </a:lnTo>
                  <a:lnTo>
                    <a:pt x="1286" y="1350"/>
                  </a:lnTo>
                  <a:lnTo>
                    <a:pt x="1305" y="1318"/>
                  </a:lnTo>
                  <a:lnTo>
                    <a:pt x="1320" y="1282"/>
                  </a:lnTo>
                  <a:lnTo>
                    <a:pt x="1332" y="1243"/>
                  </a:lnTo>
                  <a:lnTo>
                    <a:pt x="1339" y="1202"/>
                  </a:lnTo>
                  <a:lnTo>
                    <a:pt x="1341" y="1160"/>
                  </a:lnTo>
                  <a:lnTo>
                    <a:pt x="1339" y="1117"/>
                  </a:lnTo>
                  <a:lnTo>
                    <a:pt x="1332" y="1076"/>
                  </a:lnTo>
                  <a:lnTo>
                    <a:pt x="1320" y="1038"/>
                  </a:lnTo>
                  <a:lnTo>
                    <a:pt x="1305" y="1003"/>
                  </a:lnTo>
                  <a:lnTo>
                    <a:pt x="1286" y="969"/>
                  </a:lnTo>
                  <a:lnTo>
                    <a:pt x="1262" y="939"/>
                  </a:lnTo>
                  <a:lnTo>
                    <a:pt x="1234" y="912"/>
                  </a:lnTo>
                  <a:lnTo>
                    <a:pt x="1202" y="887"/>
                  </a:lnTo>
                  <a:lnTo>
                    <a:pt x="1164" y="866"/>
                  </a:lnTo>
                  <a:lnTo>
                    <a:pt x="1122" y="847"/>
                  </a:lnTo>
                  <a:lnTo>
                    <a:pt x="1076" y="833"/>
                  </a:lnTo>
                  <a:lnTo>
                    <a:pt x="1027" y="824"/>
                  </a:lnTo>
                  <a:lnTo>
                    <a:pt x="1027" y="562"/>
                  </a:lnTo>
                  <a:lnTo>
                    <a:pt x="1054" y="571"/>
                  </a:lnTo>
                  <a:lnTo>
                    <a:pt x="1077" y="582"/>
                  </a:lnTo>
                  <a:lnTo>
                    <a:pt x="1094" y="594"/>
                  </a:lnTo>
                  <a:lnTo>
                    <a:pt x="1107" y="608"/>
                  </a:lnTo>
                  <a:lnTo>
                    <a:pt x="1117" y="622"/>
                  </a:lnTo>
                  <a:lnTo>
                    <a:pt x="1123" y="636"/>
                  </a:lnTo>
                  <a:lnTo>
                    <a:pt x="1126" y="649"/>
                  </a:lnTo>
                  <a:lnTo>
                    <a:pt x="1129" y="662"/>
                  </a:lnTo>
                  <a:lnTo>
                    <a:pt x="1130" y="674"/>
                  </a:lnTo>
                  <a:lnTo>
                    <a:pt x="1130" y="684"/>
                  </a:lnTo>
                  <a:lnTo>
                    <a:pt x="1341" y="684"/>
                  </a:lnTo>
                  <a:lnTo>
                    <a:pt x="1339" y="640"/>
                  </a:lnTo>
                  <a:lnTo>
                    <a:pt x="1332" y="599"/>
                  </a:lnTo>
                  <a:lnTo>
                    <a:pt x="1320" y="562"/>
                  </a:lnTo>
                  <a:lnTo>
                    <a:pt x="1305" y="526"/>
                  </a:lnTo>
                  <a:lnTo>
                    <a:pt x="1286" y="493"/>
                  </a:lnTo>
                  <a:lnTo>
                    <a:pt x="1262" y="463"/>
                  </a:lnTo>
                  <a:lnTo>
                    <a:pt x="1234" y="436"/>
                  </a:lnTo>
                  <a:lnTo>
                    <a:pt x="1202" y="411"/>
                  </a:lnTo>
                  <a:lnTo>
                    <a:pt x="1164" y="389"/>
                  </a:lnTo>
                  <a:lnTo>
                    <a:pt x="1122" y="371"/>
                  </a:lnTo>
                  <a:lnTo>
                    <a:pt x="1076" y="357"/>
                  </a:lnTo>
                  <a:lnTo>
                    <a:pt x="1027" y="347"/>
                  </a:lnTo>
                  <a:lnTo>
                    <a:pt x="1027" y="243"/>
                  </a:lnTo>
                  <a:lnTo>
                    <a:pt x="816" y="243"/>
                  </a:lnTo>
                  <a:close/>
                  <a:moveTo>
                    <a:pt x="922" y="0"/>
                  </a:moveTo>
                  <a:lnTo>
                    <a:pt x="1000" y="3"/>
                  </a:lnTo>
                  <a:lnTo>
                    <a:pt x="1078" y="13"/>
                  </a:lnTo>
                  <a:lnTo>
                    <a:pt x="1153" y="30"/>
                  </a:lnTo>
                  <a:lnTo>
                    <a:pt x="1227" y="52"/>
                  </a:lnTo>
                  <a:lnTo>
                    <a:pt x="1297" y="80"/>
                  </a:lnTo>
                  <a:lnTo>
                    <a:pt x="1365" y="113"/>
                  </a:lnTo>
                  <a:lnTo>
                    <a:pt x="1428" y="152"/>
                  </a:lnTo>
                  <a:lnTo>
                    <a:pt x="1489" y="196"/>
                  </a:lnTo>
                  <a:lnTo>
                    <a:pt x="1546" y="245"/>
                  </a:lnTo>
                  <a:lnTo>
                    <a:pt x="1599" y="298"/>
                  </a:lnTo>
                  <a:lnTo>
                    <a:pt x="1646" y="354"/>
                  </a:lnTo>
                  <a:lnTo>
                    <a:pt x="1690" y="414"/>
                  </a:lnTo>
                  <a:lnTo>
                    <a:pt x="1729" y="479"/>
                  </a:lnTo>
                  <a:lnTo>
                    <a:pt x="1763" y="546"/>
                  </a:lnTo>
                  <a:lnTo>
                    <a:pt x="1791" y="616"/>
                  </a:lnTo>
                  <a:lnTo>
                    <a:pt x="1813" y="689"/>
                  </a:lnTo>
                  <a:lnTo>
                    <a:pt x="1829" y="764"/>
                  </a:lnTo>
                  <a:lnTo>
                    <a:pt x="1839" y="842"/>
                  </a:lnTo>
                  <a:lnTo>
                    <a:pt x="1842" y="922"/>
                  </a:lnTo>
                  <a:lnTo>
                    <a:pt x="1839" y="1001"/>
                  </a:lnTo>
                  <a:lnTo>
                    <a:pt x="1829" y="1078"/>
                  </a:lnTo>
                  <a:lnTo>
                    <a:pt x="1813" y="1154"/>
                  </a:lnTo>
                  <a:lnTo>
                    <a:pt x="1791" y="1227"/>
                  </a:lnTo>
                  <a:lnTo>
                    <a:pt x="1763" y="1297"/>
                  </a:lnTo>
                  <a:lnTo>
                    <a:pt x="1729" y="1365"/>
                  </a:lnTo>
                  <a:lnTo>
                    <a:pt x="1690" y="1429"/>
                  </a:lnTo>
                  <a:lnTo>
                    <a:pt x="1646" y="1489"/>
                  </a:lnTo>
                  <a:lnTo>
                    <a:pt x="1599" y="1546"/>
                  </a:lnTo>
                  <a:lnTo>
                    <a:pt x="1546" y="1599"/>
                  </a:lnTo>
                  <a:lnTo>
                    <a:pt x="1489" y="1647"/>
                  </a:lnTo>
                  <a:lnTo>
                    <a:pt x="1428" y="1691"/>
                  </a:lnTo>
                  <a:lnTo>
                    <a:pt x="1365" y="1729"/>
                  </a:lnTo>
                  <a:lnTo>
                    <a:pt x="1297" y="1763"/>
                  </a:lnTo>
                  <a:lnTo>
                    <a:pt x="1227" y="1791"/>
                  </a:lnTo>
                  <a:lnTo>
                    <a:pt x="1153" y="1814"/>
                  </a:lnTo>
                  <a:lnTo>
                    <a:pt x="1078" y="1830"/>
                  </a:lnTo>
                  <a:lnTo>
                    <a:pt x="1000" y="1839"/>
                  </a:lnTo>
                  <a:lnTo>
                    <a:pt x="922" y="1843"/>
                  </a:lnTo>
                  <a:lnTo>
                    <a:pt x="842" y="1839"/>
                  </a:lnTo>
                  <a:lnTo>
                    <a:pt x="764" y="1830"/>
                  </a:lnTo>
                  <a:lnTo>
                    <a:pt x="689" y="1814"/>
                  </a:lnTo>
                  <a:lnTo>
                    <a:pt x="615" y="1791"/>
                  </a:lnTo>
                  <a:lnTo>
                    <a:pt x="545" y="1763"/>
                  </a:lnTo>
                  <a:lnTo>
                    <a:pt x="478" y="1729"/>
                  </a:lnTo>
                  <a:lnTo>
                    <a:pt x="414" y="1691"/>
                  </a:lnTo>
                  <a:lnTo>
                    <a:pt x="353" y="1647"/>
                  </a:lnTo>
                  <a:lnTo>
                    <a:pt x="297" y="1599"/>
                  </a:lnTo>
                  <a:lnTo>
                    <a:pt x="244" y="1546"/>
                  </a:lnTo>
                  <a:lnTo>
                    <a:pt x="196" y="1489"/>
                  </a:lnTo>
                  <a:lnTo>
                    <a:pt x="152" y="1429"/>
                  </a:lnTo>
                  <a:lnTo>
                    <a:pt x="113" y="1365"/>
                  </a:lnTo>
                  <a:lnTo>
                    <a:pt x="80" y="1297"/>
                  </a:lnTo>
                  <a:lnTo>
                    <a:pt x="51" y="1227"/>
                  </a:lnTo>
                  <a:lnTo>
                    <a:pt x="29" y="1154"/>
                  </a:lnTo>
                  <a:lnTo>
                    <a:pt x="13" y="1078"/>
                  </a:lnTo>
                  <a:lnTo>
                    <a:pt x="3" y="1001"/>
                  </a:lnTo>
                  <a:lnTo>
                    <a:pt x="0" y="922"/>
                  </a:lnTo>
                  <a:lnTo>
                    <a:pt x="3" y="842"/>
                  </a:lnTo>
                  <a:lnTo>
                    <a:pt x="13" y="764"/>
                  </a:lnTo>
                  <a:lnTo>
                    <a:pt x="29" y="689"/>
                  </a:lnTo>
                  <a:lnTo>
                    <a:pt x="51" y="616"/>
                  </a:lnTo>
                  <a:lnTo>
                    <a:pt x="80" y="546"/>
                  </a:lnTo>
                  <a:lnTo>
                    <a:pt x="113" y="479"/>
                  </a:lnTo>
                  <a:lnTo>
                    <a:pt x="152" y="414"/>
                  </a:lnTo>
                  <a:lnTo>
                    <a:pt x="196" y="354"/>
                  </a:lnTo>
                  <a:lnTo>
                    <a:pt x="244" y="298"/>
                  </a:lnTo>
                  <a:lnTo>
                    <a:pt x="297" y="245"/>
                  </a:lnTo>
                  <a:lnTo>
                    <a:pt x="353" y="196"/>
                  </a:lnTo>
                  <a:lnTo>
                    <a:pt x="414" y="152"/>
                  </a:lnTo>
                  <a:lnTo>
                    <a:pt x="478" y="113"/>
                  </a:lnTo>
                  <a:lnTo>
                    <a:pt x="545" y="80"/>
                  </a:lnTo>
                  <a:lnTo>
                    <a:pt x="615" y="52"/>
                  </a:lnTo>
                  <a:lnTo>
                    <a:pt x="689" y="30"/>
                  </a:lnTo>
                  <a:lnTo>
                    <a:pt x="764" y="13"/>
                  </a:lnTo>
                  <a:lnTo>
                    <a:pt x="842" y="3"/>
                  </a:lnTo>
                  <a:lnTo>
                    <a:pt x="922" y="0"/>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591" name="CustomShape 58"/>
            <p:cNvSpPr/>
            <p:nvPr/>
          </p:nvSpPr>
          <p:spPr>
            <a:xfrm>
              <a:off x="2100960" y="4725720"/>
              <a:ext cx="45000" cy="124560"/>
            </a:xfrm>
            <a:prstGeom prst="rect">
              <a:avLst/>
            </a:prstGeom>
            <a:solidFill>
              <a:schemeClr val="bg1"/>
            </a:solidFill>
            <a:ln>
              <a:noFill/>
            </a:ln>
          </p:spPr>
          <p:style>
            <a:lnRef idx="0">
              <a:scrgbClr r="0" g="0" b="0"/>
            </a:lnRef>
            <a:fillRef idx="0">
              <a:scrgbClr r="0" g="0" b="0"/>
            </a:fillRef>
            <a:effectRef idx="0">
              <a:scrgbClr r="0" g="0" b="0"/>
            </a:effectRef>
            <a:fontRef idx="minor"/>
          </p:style>
        </p:sp>
        <p:sp>
          <p:nvSpPr>
            <p:cNvPr id="592" name="CustomShape 59"/>
            <p:cNvSpPr/>
            <p:nvPr/>
          </p:nvSpPr>
          <p:spPr>
            <a:xfrm>
              <a:off x="2164680" y="4712040"/>
              <a:ext cx="245160" cy="131760"/>
            </a:xfrm>
            <a:custGeom>
              <a:avLst/>
              <a:gdLst/>
              <a:ahLst/>
              <a:cxnLst/>
              <a:rect l="l" t="t" r="r" b="b"/>
              <a:pathLst>
                <a:path w="2822" h="1515">
                  <a:moveTo>
                    <a:pt x="890" y="0"/>
                  </a:moveTo>
                  <a:lnTo>
                    <a:pt x="1862" y="243"/>
                  </a:lnTo>
                  <a:lnTo>
                    <a:pt x="1862" y="515"/>
                  </a:lnTo>
                  <a:lnTo>
                    <a:pt x="1861" y="515"/>
                  </a:lnTo>
                  <a:lnTo>
                    <a:pt x="1165" y="346"/>
                  </a:lnTo>
                  <a:lnTo>
                    <a:pt x="1115" y="551"/>
                  </a:lnTo>
                  <a:lnTo>
                    <a:pt x="1864" y="734"/>
                  </a:lnTo>
                  <a:lnTo>
                    <a:pt x="2744" y="492"/>
                  </a:lnTo>
                  <a:lnTo>
                    <a:pt x="2822" y="791"/>
                  </a:lnTo>
                  <a:lnTo>
                    <a:pt x="1510" y="1515"/>
                  </a:lnTo>
                  <a:lnTo>
                    <a:pt x="514" y="1235"/>
                  </a:lnTo>
                  <a:lnTo>
                    <a:pt x="0" y="1293"/>
                  </a:lnTo>
                  <a:lnTo>
                    <a:pt x="0" y="138"/>
                  </a:lnTo>
                  <a:lnTo>
                    <a:pt x="890" y="0"/>
                  </a:lnTo>
                  <a:close/>
                </a:path>
              </a:pathLst>
            </a:custGeom>
            <a:solidFill>
              <a:schemeClr val="bg1"/>
            </a:solidFill>
            <a:ln>
              <a:noFill/>
            </a:ln>
          </p:spPr>
          <p:style>
            <a:lnRef idx="0">
              <a:scrgbClr r="0" g="0" b="0"/>
            </a:lnRef>
            <a:fillRef idx="0">
              <a:scrgbClr r="0" g="0" b="0"/>
            </a:fillRef>
            <a:effectRef idx="0">
              <a:scrgbClr r="0" g="0" b="0"/>
            </a:effectRef>
            <a:fontRef idx="minor"/>
          </p:style>
        </p:sp>
      </p:grpSp>
      <p:sp>
        <p:nvSpPr>
          <p:cNvPr id="593" name="CustomShape 60"/>
          <p:cNvSpPr/>
          <p:nvPr/>
        </p:nvSpPr>
        <p:spPr>
          <a:xfrm>
            <a:off x="1809720" y="3120840"/>
            <a:ext cx="2744280" cy="773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5000"/>
              </a:lnSpc>
            </a:pPr>
            <a:r>
              <a:rPr lang="en-US" sz="1200" b="0" strike="noStrike" spc="-1">
                <a:solidFill>
                  <a:srgbClr val="404040"/>
                </a:solidFill>
                <a:latin typeface="微软雅黑"/>
                <a:ea typeface="微软雅黑"/>
              </a:rPr>
              <a:t>点击文本框即可进行编辑输入相关内容点击文本框即可进行编辑输入相关内容</a:t>
            </a:r>
            <a:endParaRPr lang="en-US" sz="1200" b="0" strike="noStrike" spc="-1">
              <a:latin typeface="Arial"/>
            </a:endParaRPr>
          </a:p>
        </p:txBody>
      </p:sp>
      <p:sp>
        <p:nvSpPr>
          <p:cNvPr id="594" name="CustomShape 61"/>
          <p:cNvSpPr/>
          <p:nvPr/>
        </p:nvSpPr>
        <p:spPr>
          <a:xfrm>
            <a:off x="1809720" y="2876760"/>
            <a:ext cx="133740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404040"/>
                </a:solidFill>
                <a:latin typeface="微软雅黑"/>
                <a:ea typeface="微软雅黑"/>
              </a:rPr>
              <a:t>编辑标题</a:t>
            </a:r>
            <a:endParaRPr lang="en-US" sz="1600" b="0" strike="noStrike" spc="-1">
              <a:latin typeface="Arial"/>
            </a:endParaRPr>
          </a:p>
        </p:txBody>
      </p:sp>
      <p:sp>
        <p:nvSpPr>
          <p:cNvPr id="595" name="CustomShape 62"/>
          <p:cNvSpPr/>
          <p:nvPr/>
        </p:nvSpPr>
        <p:spPr>
          <a:xfrm>
            <a:off x="1809720" y="5321520"/>
            <a:ext cx="2744280" cy="773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5000"/>
              </a:lnSpc>
            </a:pPr>
            <a:r>
              <a:rPr lang="en-US" sz="1200" b="0" strike="noStrike" spc="-1">
                <a:solidFill>
                  <a:srgbClr val="404040"/>
                </a:solidFill>
                <a:latin typeface="微软雅黑"/>
                <a:ea typeface="微软雅黑"/>
              </a:rPr>
              <a:t>点击文本框即可进行编辑输入相关内容点击文本框即可进行编辑输入相关内容</a:t>
            </a:r>
            <a:endParaRPr lang="en-US" sz="1200" b="0" strike="noStrike" spc="-1">
              <a:latin typeface="Arial"/>
            </a:endParaRPr>
          </a:p>
        </p:txBody>
      </p:sp>
      <p:sp>
        <p:nvSpPr>
          <p:cNvPr id="596" name="CustomShape 63"/>
          <p:cNvSpPr/>
          <p:nvPr/>
        </p:nvSpPr>
        <p:spPr>
          <a:xfrm>
            <a:off x="1809720" y="5077440"/>
            <a:ext cx="133740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404040"/>
                </a:solidFill>
                <a:latin typeface="微软雅黑"/>
                <a:ea typeface="微软雅黑"/>
              </a:rPr>
              <a:t>编辑标题</a:t>
            </a:r>
            <a:endParaRPr lang="en-US" sz="1600" b="0" strike="noStrike" spc="-1">
              <a:latin typeface="Arial"/>
            </a:endParaRPr>
          </a:p>
        </p:txBody>
      </p:sp>
      <p:sp>
        <p:nvSpPr>
          <p:cNvPr id="597" name="CustomShape 64"/>
          <p:cNvSpPr/>
          <p:nvPr/>
        </p:nvSpPr>
        <p:spPr>
          <a:xfrm>
            <a:off x="7624800" y="3120840"/>
            <a:ext cx="2744280" cy="773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25000"/>
              </a:lnSpc>
            </a:pPr>
            <a:r>
              <a:rPr lang="en-US" sz="1200" b="0" strike="noStrike" spc="-1">
                <a:solidFill>
                  <a:srgbClr val="404040"/>
                </a:solidFill>
                <a:latin typeface="微软雅黑"/>
                <a:ea typeface="微软雅黑"/>
              </a:rPr>
              <a:t>点击文本框即可进行编辑输入相关内容点击文本框即可进行编辑输入相关内容</a:t>
            </a:r>
            <a:endParaRPr lang="en-US" sz="1200" b="0" strike="noStrike" spc="-1">
              <a:latin typeface="Arial"/>
            </a:endParaRPr>
          </a:p>
        </p:txBody>
      </p:sp>
      <p:sp>
        <p:nvSpPr>
          <p:cNvPr id="598" name="CustomShape 65"/>
          <p:cNvSpPr/>
          <p:nvPr/>
        </p:nvSpPr>
        <p:spPr>
          <a:xfrm>
            <a:off x="9031680" y="2876760"/>
            <a:ext cx="133740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600" b="1" strike="noStrike" spc="-1">
                <a:solidFill>
                  <a:srgbClr val="404040"/>
                </a:solidFill>
                <a:latin typeface="微软雅黑"/>
                <a:ea typeface="微软雅黑"/>
              </a:rPr>
              <a:t>编辑标题</a:t>
            </a:r>
            <a:endParaRPr lang="en-US" sz="1600" b="0" strike="noStrike" spc="-1">
              <a:latin typeface="Arial"/>
            </a:endParaRPr>
          </a:p>
        </p:txBody>
      </p:sp>
      <p:sp>
        <p:nvSpPr>
          <p:cNvPr id="599" name="CustomShape 66"/>
          <p:cNvSpPr/>
          <p:nvPr/>
        </p:nvSpPr>
        <p:spPr>
          <a:xfrm>
            <a:off x="7624800" y="5321520"/>
            <a:ext cx="2744280" cy="773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25000"/>
              </a:lnSpc>
            </a:pPr>
            <a:r>
              <a:rPr lang="en-US" sz="1200" b="0" strike="noStrike" spc="-1">
                <a:solidFill>
                  <a:srgbClr val="404040"/>
                </a:solidFill>
                <a:latin typeface="微软雅黑"/>
                <a:ea typeface="微软雅黑"/>
              </a:rPr>
              <a:t>点击文本框即可进行编辑输入相关内容点击文本框即可进行编辑输入相关内容</a:t>
            </a:r>
            <a:endParaRPr lang="en-US" sz="1200" b="0" strike="noStrike" spc="-1">
              <a:latin typeface="Arial"/>
            </a:endParaRPr>
          </a:p>
        </p:txBody>
      </p:sp>
      <p:sp>
        <p:nvSpPr>
          <p:cNvPr id="600" name="CustomShape 67"/>
          <p:cNvSpPr/>
          <p:nvPr/>
        </p:nvSpPr>
        <p:spPr>
          <a:xfrm>
            <a:off x="9031680" y="5077440"/>
            <a:ext cx="133740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600" b="1" strike="noStrike" spc="-1">
                <a:solidFill>
                  <a:srgbClr val="404040"/>
                </a:solidFill>
                <a:latin typeface="微软雅黑"/>
                <a:ea typeface="微软雅黑"/>
              </a:rPr>
              <a:t>编辑标题</a:t>
            </a:r>
            <a:endParaRPr lang="en-US" sz="1600" b="0" strike="noStrike" spc="-1">
              <a:latin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 name="CustomShape 1"/>
          <p:cNvSpPr/>
          <p:nvPr/>
        </p:nvSpPr>
        <p:spPr>
          <a:xfrm>
            <a:off x="0" y="342900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602" name="CustomShape 2"/>
          <p:cNvSpPr/>
          <p:nvPr/>
        </p:nvSpPr>
        <p:spPr>
          <a:xfrm>
            <a:off x="0" y="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603" name="CustomShape 3"/>
          <p:cNvSpPr/>
          <p:nvPr/>
        </p:nvSpPr>
        <p:spPr>
          <a:xfrm>
            <a:off x="6095880" y="342900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604" name="CustomShape 4"/>
          <p:cNvSpPr/>
          <p:nvPr/>
        </p:nvSpPr>
        <p:spPr>
          <a:xfrm>
            <a:off x="6095880" y="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605" name="CustomShape 5"/>
          <p:cNvSpPr/>
          <p:nvPr/>
        </p:nvSpPr>
        <p:spPr>
          <a:xfrm>
            <a:off x="254160" y="312120"/>
            <a:ext cx="11683800" cy="6233400"/>
          </a:xfrm>
          <a:prstGeom prst="rect">
            <a:avLst/>
          </a:prstGeom>
          <a:solidFill>
            <a:schemeClr val="bg1"/>
          </a:solidFill>
          <a:ln>
            <a:noFill/>
          </a:ln>
          <a:effectLst>
            <a:outerShdw blurRad="635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606" name="CustomShape 6"/>
          <p:cNvSpPr/>
          <p:nvPr/>
        </p:nvSpPr>
        <p:spPr>
          <a:xfrm>
            <a:off x="376560" y="174240"/>
            <a:ext cx="3794040" cy="83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75000"/>
              </a:lnSpc>
            </a:pPr>
            <a:r>
              <a:rPr lang="en-US" sz="2800" b="0" strike="noStrike" spc="-1">
                <a:solidFill>
                  <a:srgbClr val="324857"/>
                </a:solidFill>
                <a:latin typeface="微软雅黑"/>
                <a:ea typeface="微软雅黑"/>
              </a:rPr>
              <a:t>05.总结与展望</a:t>
            </a:r>
            <a:endParaRPr lang="en-US" sz="2800" b="0" strike="noStrike" spc="-1">
              <a:latin typeface="Arial"/>
            </a:endParaRPr>
          </a:p>
        </p:txBody>
      </p:sp>
      <p:sp>
        <p:nvSpPr>
          <p:cNvPr id="607" name="CustomShape 7"/>
          <p:cNvSpPr/>
          <p:nvPr/>
        </p:nvSpPr>
        <p:spPr>
          <a:xfrm>
            <a:off x="2697840" y="565560"/>
            <a:ext cx="5021640" cy="333720"/>
          </a:xfrm>
          <a:prstGeom prst="snip1Rect">
            <a:avLst>
              <a:gd name="adj" fmla="val 0"/>
            </a:avLst>
          </a:prstGeom>
          <a:noFill/>
          <a:ln w="2844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324857"/>
                </a:solidFill>
                <a:latin typeface="Arial"/>
                <a:ea typeface="方正清刻本悦宋简体"/>
              </a:rPr>
              <a:t> SUMMARY AND PROSPECT</a:t>
            </a:r>
            <a:endParaRPr lang="en-US" sz="1600" b="0" strike="noStrike" spc="-1">
              <a:latin typeface="Arial"/>
            </a:endParaRPr>
          </a:p>
        </p:txBody>
      </p:sp>
      <p:grpSp>
        <p:nvGrpSpPr>
          <p:cNvPr id="608" name="Group 8"/>
          <p:cNvGrpSpPr/>
          <p:nvPr/>
        </p:nvGrpSpPr>
        <p:grpSpPr>
          <a:xfrm>
            <a:off x="2377440" y="2385360"/>
            <a:ext cx="3135960" cy="3424320"/>
            <a:chOff x="2377440" y="2385360"/>
            <a:chExt cx="3135960" cy="3424320"/>
          </a:xfrm>
        </p:grpSpPr>
        <p:sp>
          <p:nvSpPr>
            <p:cNvPr id="609" name="CustomShape 9"/>
            <p:cNvSpPr/>
            <p:nvPr/>
          </p:nvSpPr>
          <p:spPr>
            <a:xfrm rot="13659000">
              <a:off x="3101760" y="2683800"/>
              <a:ext cx="1588680" cy="1767960"/>
            </a:xfrm>
            <a:custGeom>
              <a:avLst/>
              <a:gdLst/>
              <a:ahLst/>
              <a:cxnLst/>
              <a:rect l="l" t="t" r="r" b="b"/>
              <a:pathLst>
                <a:path w="1088" h="1211">
                  <a:moveTo>
                    <a:pt x="50" y="1179"/>
                  </a:moveTo>
                  <a:cubicBezTo>
                    <a:pt x="170" y="1203"/>
                    <a:pt x="170" y="1203"/>
                    <a:pt x="170" y="1203"/>
                  </a:cubicBezTo>
                  <a:cubicBezTo>
                    <a:pt x="213" y="1211"/>
                    <a:pt x="255" y="1183"/>
                    <a:pt x="263" y="1140"/>
                  </a:cubicBezTo>
                  <a:cubicBezTo>
                    <a:pt x="283" y="1040"/>
                    <a:pt x="283" y="1040"/>
                    <a:pt x="283" y="1040"/>
                  </a:cubicBezTo>
                  <a:cubicBezTo>
                    <a:pt x="312" y="1040"/>
                    <a:pt x="342" y="1037"/>
                    <a:pt x="372" y="1033"/>
                  </a:cubicBezTo>
                  <a:cubicBezTo>
                    <a:pt x="402" y="1028"/>
                    <a:pt x="431" y="1021"/>
                    <a:pt x="460" y="1013"/>
                  </a:cubicBezTo>
                  <a:cubicBezTo>
                    <a:pt x="509" y="1102"/>
                    <a:pt x="509" y="1102"/>
                    <a:pt x="509" y="1102"/>
                  </a:cubicBezTo>
                  <a:cubicBezTo>
                    <a:pt x="530" y="1140"/>
                    <a:pt x="578" y="1154"/>
                    <a:pt x="617" y="1133"/>
                  </a:cubicBezTo>
                  <a:cubicBezTo>
                    <a:pt x="724" y="1073"/>
                    <a:pt x="724" y="1073"/>
                    <a:pt x="724" y="1073"/>
                  </a:cubicBezTo>
                  <a:cubicBezTo>
                    <a:pt x="762" y="1052"/>
                    <a:pt x="776" y="1004"/>
                    <a:pt x="755" y="965"/>
                  </a:cubicBezTo>
                  <a:cubicBezTo>
                    <a:pt x="706" y="877"/>
                    <a:pt x="706" y="877"/>
                    <a:pt x="706" y="877"/>
                  </a:cubicBezTo>
                  <a:cubicBezTo>
                    <a:pt x="751" y="837"/>
                    <a:pt x="791" y="791"/>
                    <a:pt x="824" y="741"/>
                  </a:cubicBezTo>
                  <a:cubicBezTo>
                    <a:pt x="919" y="778"/>
                    <a:pt x="919" y="778"/>
                    <a:pt x="919" y="778"/>
                  </a:cubicBezTo>
                  <a:cubicBezTo>
                    <a:pt x="959" y="794"/>
                    <a:pt x="1005" y="773"/>
                    <a:pt x="1021" y="732"/>
                  </a:cubicBezTo>
                  <a:cubicBezTo>
                    <a:pt x="1065" y="618"/>
                    <a:pt x="1065" y="618"/>
                    <a:pt x="1065" y="618"/>
                  </a:cubicBezTo>
                  <a:cubicBezTo>
                    <a:pt x="1081" y="577"/>
                    <a:pt x="1061" y="531"/>
                    <a:pt x="1020" y="515"/>
                  </a:cubicBezTo>
                  <a:cubicBezTo>
                    <a:pt x="925" y="479"/>
                    <a:pt x="925" y="479"/>
                    <a:pt x="925" y="479"/>
                  </a:cubicBezTo>
                  <a:cubicBezTo>
                    <a:pt x="934" y="421"/>
                    <a:pt x="935" y="361"/>
                    <a:pt x="928" y="300"/>
                  </a:cubicBezTo>
                  <a:cubicBezTo>
                    <a:pt x="1024" y="267"/>
                    <a:pt x="1024" y="267"/>
                    <a:pt x="1024" y="267"/>
                  </a:cubicBezTo>
                  <a:cubicBezTo>
                    <a:pt x="1066" y="252"/>
                    <a:pt x="1088" y="207"/>
                    <a:pt x="1074" y="166"/>
                  </a:cubicBezTo>
                  <a:cubicBezTo>
                    <a:pt x="1034" y="50"/>
                    <a:pt x="1034" y="50"/>
                    <a:pt x="1034" y="50"/>
                  </a:cubicBezTo>
                  <a:cubicBezTo>
                    <a:pt x="1025" y="25"/>
                    <a:pt x="1006" y="7"/>
                    <a:pt x="982" y="0"/>
                  </a:cubicBezTo>
                  <a:cubicBezTo>
                    <a:pt x="697" y="333"/>
                    <a:pt x="697" y="333"/>
                    <a:pt x="697" y="333"/>
                  </a:cubicBezTo>
                  <a:cubicBezTo>
                    <a:pt x="721" y="559"/>
                    <a:pt x="563" y="766"/>
                    <a:pt x="336" y="802"/>
                  </a:cubicBezTo>
                  <a:cubicBezTo>
                    <a:pt x="321" y="804"/>
                    <a:pt x="306" y="806"/>
                    <a:pt x="291" y="807"/>
                  </a:cubicBezTo>
                  <a:cubicBezTo>
                    <a:pt x="0" y="1147"/>
                    <a:pt x="0" y="1147"/>
                    <a:pt x="0" y="1147"/>
                  </a:cubicBezTo>
                  <a:cubicBezTo>
                    <a:pt x="11" y="1163"/>
                    <a:pt x="29" y="1175"/>
                    <a:pt x="50" y="1179"/>
                  </a:cubicBezTo>
                  <a:close/>
                </a:path>
              </a:pathLst>
            </a:custGeom>
            <a:solidFill>
              <a:srgbClr val="5E86A2"/>
            </a:solidFill>
            <a:ln>
              <a:noFill/>
            </a:ln>
          </p:spPr>
          <p:style>
            <a:lnRef idx="0">
              <a:scrgbClr r="0" g="0" b="0"/>
            </a:lnRef>
            <a:fillRef idx="0">
              <a:scrgbClr r="0" g="0" b="0"/>
            </a:fillRef>
            <a:effectRef idx="0">
              <a:scrgbClr r="0" g="0" b="0"/>
            </a:effectRef>
            <a:fontRef idx="minor"/>
          </p:style>
        </p:sp>
        <p:sp>
          <p:nvSpPr>
            <p:cNvPr id="610" name="CustomShape 10"/>
            <p:cNvSpPr/>
            <p:nvPr/>
          </p:nvSpPr>
          <p:spPr>
            <a:xfrm rot="13659000">
              <a:off x="2863440" y="3109320"/>
              <a:ext cx="2163240" cy="2271240"/>
            </a:xfrm>
            <a:custGeom>
              <a:avLst/>
              <a:gdLst/>
              <a:ahLst/>
              <a:cxnLst/>
              <a:rect l="l" t="t" r="r" b="b"/>
              <a:pathLst>
                <a:path w="1481" h="1554">
                  <a:moveTo>
                    <a:pt x="548" y="1554"/>
                  </a:moveTo>
                  <a:cubicBezTo>
                    <a:pt x="795" y="1265"/>
                    <a:pt x="795" y="1265"/>
                    <a:pt x="795" y="1265"/>
                  </a:cubicBezTo>
                  <a:cubicBezTo>
                    <a:pt x="602" y="1249"/>
                    <a:pt x="438" y="1103"/>
                    <a:pt x="406" y="903"/>
                  </a:cubicBezTo>
                  <a:cubicBezTo>
                    <a:pt x="369" y="668"/>
                    <a:pt x="530" y="448"/>
                    <a:pt x="764" y="411"/>
                  </a:cubicBezTo>
                  <a:cubicBezTo>
                    <a:pt x="988" y="376"/>
                    <a:pt x="1197" y="519"/>
                    <a:pt x="1249" y="735"/>
                  </a:cubicBezTo>
                  <a:cubicBezTo>
                    <a:pt x="1481" y="464"/>
                    <a:pt x="1481" y="464"/>
                    <a:pt x="1481" y="464"/>
                  </a:cubicBezTo>
                  <a:cubicBezTo>
                    <a:pt x="1399" y="492"/>
                    <a:pt x="1399" y="492"/>
                    <a:pt x="1399" y="492"/>
                  </a:cubicBezTo>
                  <a:cubicBezTo>
                    <a:pt x="1368" y="441"/>
                    <a:pt x="1330" y="394"/>
                    <a:pt x="1286" y="353"/>
                  </a:cubicBezTo>
                  <a:cubicBezTo>
                    <a:pt x="1339" y="266"/>
                    <a:pt x="1339" y="266"/>
                    <a:pt x="1339" y="266"/>
                  </a:cubicBezTo>
                  <a:cubicBezTo>
                    <a:pt x="1361" y="228"/>
                    <a:pt x="1349" y="180"/>
                    <a:pt x="1312" y="157"/>
                  </a:cubicBezTo>
                  <a:cubicBezTo>
                    <a:pt x="1207" y="94"/>
                    <a:pt x="1207" y="94"/>
                    <a:pt x="1207" y="94"/>
                  </a:cubicBezTo>
                  <a:cubicBezTo>
                    <a:pt x="1169" y="71"/>
                    <a:pt x="1121" y="83"/>
                    <a:pt x="1098" y="121"/>
                  </a:cubicBezTo>
                  <a:cubicBezTo>
                    <a:pt x="1045" y="208"/>
                    <a:pt x="1045" y="208"/>
                    <a:pt x="1045" y="208"/>
                  </a:cubicBezTo>
                  <a:cubicBezTo>
                    <a:pt x="989" y="189"/>
                    <a:pt x="930" y="177"/>
                    <a:pt x="869" y="173"/>
                  </a:cubicBezTo>
                  <a:cubicBezTo>
                    <a:pt x="854" y="73"/>
                    <a:pt x="854" y="73"/>
                    <a:pt x="854" y="73"/>
                  </a:cubicBezTo>
                  <a:cubicBezTo>
                    <a:pt x="847" y="30"/>
                    <a:pt x="806" y="0"/>
                    <a:pt x="763" y="7"/>
                  </a:cubicBezTo>
                  <a:cubicBezTo>
                    <a:pt x="642" y="26"/>
                    <a:pt x="642" y="26"/>
                    <a:pt x="642" y="26"/>
                  </a:cubicBezTo>
                  <a:cubicBezTo>
                    <a:pt x="599" y="33"/>
                    <a:pt x="569" y="73"/>
                    <a:pt x="576" y="117"/>
                  </a:cubicBezTo>
                  <a:cubicBezTo>
                    <a:pt x="592" y="217"/>
                    <a:pt x="592" y="217"/>
                    <a:pt x="592" y="217"/>
                  </a:cubicBezTo>
                  <a:cubicBezTo>
                    <a:pt x="535" y="239"/>
                    <a:pt x="482" y="268"/>
                    <a:pt x="435" y="304"/>
                  </a:cubicBezTo>
                  <a:cubicBezTo>
                    <a:pt x="358" y="237"/>
                    <a:pt x="358" y="237"/>
                    <a:pt x="358" y="237"/>
                  </a:cubicBezTo>
                  <a:cubicBezTo>
                    <a:pt x="325" y="208"/>
                    <a:pt x="275" y="212"/>
                    <a:pt x="246" y="245"/>
                  </a:cubicBezTo>
                  <a:cubicBezTo>
                    <a:pt x="166" y="337"/>
                    <a:pt x="166" y="337"/>
                    <a:pt x="166" y="337"/>
                  </a:cubicBezTo>
                  <a:cubicBezTo>
                    <a:pt x="137" y="370"/>
                    <a:pt x="140" y="420"/>
                    <a:pt x="173" y="449"/>
                  </a:cubicBezTo>
                  <a:cubicBezTo>
                    <a:pt x="250" y="516"/>
                    <a:pt x="250" y="516"/>
                    <a:pt x="250" y="516"/>
                  </a:cubicBezTo>
                  <a:cubicBezTo>
                    <a:pt x="221" y="568"/>
                    <a:pt x="199" y="624"/>
                    <a:pt x="185" y="683"/>
                  </a:cubicBezTo>
                  <a:cubicBezTo>
                    <a:pt x="84" y="681"/>
                    <a:pt x="84" y="681"/>
                    <a:pt x="84" y="681"/>
                  </a:cubicBezTo>
                  <a:cubicBezTo>
                    <a:pt x="40" y="680"/>
                    <a:pt x="4" y="715"/>
                    <a:pt x="3" y="759"/>
                  </a:cubicBezTo>
                  <a:cubicBezTo>
                    <a:pt x="1" y="882"/>
                    <a:pt x="1" y="882"/>
                    <a:pt x="1" y="882"/>
                  </a:cubicBezTo>
                  <a:cubicBezTo>
                    <a:pt x="0" y="925"/>
                    <a:pt x="35" y="962"/>
                    <a:pt x="78" y="963"/>
                  </a:cubicBezTo>
                  <a:cubicBezTo>
                    <a:pt x="180" y="964"/>
                    <a:pt x="180" y="964"/>
                    <a:pt x="180" y="964"/>
                  </a:cubicBezTo>
                  <a:cubicBezTo>
                    <a:pt x="192" y="1025"/>
                    <a:pt x="212" y="1082"/>
                    <a:pt x="238" y="1134"/>
                  </a:cubicBezTo>
                  <a:cubicBezTo>
                    <a:pt x="159" y="1198"/>
                    <a:pt x="159" y="1198"/>
                    <a:pt x="159" y="1198"/>
                  </a:cubicBezTo>
                  <a:cubicBezTo>
                    <a:pt x="125" y="1225"/>
                    <a:pt x="120" y="1275"/>
                    <a:pt x="147" y="1309"/>
                  </a:cubicBezTo>
                  <a:cubicBezTo>
                    <a:pt x="224" y="1405"/>
                    <a:pt x="224" y="1405"/>
                    <a:pt x="224" y="1405"/>
                  </a:cubicBezTo>
                  <a:cubicBezTo>
                    <a:pt x="252" y="1439"/>
                    <a:pt x="302" y="1444"/>
                    <a:pt x="336" y="1417"/>
                  </a:cubicBezTo>
                  <a:cubicBezTo>
                    <a:pt x="415" y="1353"/>
                    <a:pt x="415" y="1353"/>
                    <a:pt x="415" y="1353"/>
                  </a:cubicBezTo>
                  <a:cubicBezTo>
                    <a:pt x="462" y="1390"/>
                    <a:pt x="513" y="1422"/>
                    <a:pt x="569" y="1445"/>
                  </a:cubicBezTo>
                  <a:cubicBezTo>
                    <a:pt x="549" y="1545"/>
                    <a:pt x="549" y="1545"/>
                    <a:pt x="549" y="1545"/>
                  </a:cubicBezTo>
                  <a:cubicBezTo>
                    <a:pt x="548" y="1548"/>
                    <a:pt x="548" y="1551"/>
                    <a:pt x="548" y="1554"/>
                  </a:cubicBezTo>
                  <a:close/>
                </a:path>
              </a:pathLst>
            </a:custGeom>
            <a:solidFill>
              <a:srgbClr val="5E86A2"/>
            </a:solidFill>
            <a:ln>
              <a:noFill/>
            </a:ln>
          </p:spPr>
          <p:style>
            <a:lnRef idx="0">
              <a:scrgbClr r="0" g="0" b="0"/>
            </a:lnRef>
            <a:fillRef idx="0">
              <a:scrgbClr r="0" g="0" b="0"/>
            </a:fillRef>
            <a:effectRef idx="0">
              <a:scrgbClr r="0" g="0" b="0"/>
            </a:effectRef>
            <a:fontRef idx="minor"/>
          </p:style>
        </p:sp>
      </p:grpSp>
      <p:sp>
        <p:nvSpPr>
          <p:cNvPr id="611" name="CustomShape 11"/>
          <p:cNvSpPr/>
          <p:nvPr/>
        </p:nvSpPr>
        <p:spPr>
          <a:xfrm rot="13659000">
            <a:off x="1904760" y="1905120"/>
            <a:ext cx="1609200" cy="1625400"/>
          </a:xfrm>
          <a:custGeom>
            <a:avLst/>
            <a:gdLst/>
            <a:ahLst/>
            <a:cxnLst/>
            <a:rect l="l" t="t" r="r" b="b"/>
            <a:pathLst>
              <a:path w="1103" h="1112">
                <a:moveTo>
                  <a:pt x="116" y="300"/>
                </a:moveTo>
                <a:cubicBezTo>
                  <a:pt x="167" y="344"/>
                  <a:pt x="167" y="344"/>
                  <a:pt x="167" y="344"/>
                </a:cubicBezTo>
                <a:cubicBezTo>
                  <a:pt x="148" y="379"/>
                  <a:pt x="133" y="417"/>
                  <a:pt x="124" y="456"/>
                </a:cubicBezTo>
                <a:cubicBezTo>
                  <a:pt x="56" y="455"/>
                  <a:pt x="56" y="455"/>
                  <a:pt x="56" y="455"/>
                </a:cubicBezTo>
                <a:cubicBezTo>
                  <a:pt x="53" y="455"/>
                  <a:pt x="50" y="455"/>
                  <a:pt x="47" y="456"/>
                </a:cubicBezTo>
                <a:cubicBezTo>
                  <a:pt x="22" y="459"/>
                  <a:pt x="3" y="481"/>
                  <a:pt x="2" y="507"/>
                </a:cubicBezTo>
                <a:cubicBezTo>
                  <a:pt x="1" y="589"/>
                  <a:pt x="1" y="589"/>
                  <a:pt x="1" y="589"/>
                </a:cubicBezTo>
                <a:cubicBezTo>
                  <a:pt x="0" y="618"/>
                  <a:pt x="23" y="642"/>
                  <a:pt x="53" y="643"/>
                </a:cubicBezTo>
                <a:cubicBezTo>
                  <a:pt x="121" y="644"/>
                  <a:pt x="121" y="644"/>
                  <a:pt x="121" y="644"/>
                </a:cubicBezTo>
                <a:cubicBezTo>
                  <a:pt x="129" y="685"/>
                  <a:pt x="142" y="723"/>
                  <a:pt x="159" y="758"/>
                </a:cubicBezTo>
                <a:cubicBezTo>
                  <a:pt x="107" y="800"/>
                  <a:pt x="107" y="800"/>
                  <a:pt x="107" y="800"/>
                </a:cubicBezTo>
                <a:cubicBezTo>
                  <a:pt x="84" y="819"/>
                  <a:pt x="80" y="852"/>
                  <a:pt x="99" y="875"/>
                </a:cubicBezTo>
                <a:cubicBezTo>
                  <a:pt x="150" y="939"/>
                  <a:pt x="150" y="939"/>
                  <a:pt x="150" y="939"/>
                </a:cubicBezTo>
                <a:cubicBezTo>
                  <a:pt x="163" y="954"/>
                  <a:pt x="182" y="961"/>
                  <a:pt x="200" y="958"/>
                </a:cubicBezTo>
                <a:cubicBezTo>
                  <a:pt x="209" y="956"/>
                  <a:pt x="217" y="953"/>
                  <a:pt x="225" y="947"/>
                </a:cubicBezTo>
                <a:cubicBezTo>
                  <a:pt x="278" y="904"/>
                  <a:pt x="278" y="904"/>
                  <a:pt x="278" y="904"/>
                </a:cubicBezTo>
                <a:cubicBezTo>
                  <a:pt x="309" y="929"/>
                  <a:pt x="343" y="950"/>
                  <a:pt x="380" y="966"/>
                </a:cubicBezTo>
                <a:cubicBezTo>
                  <a:pt x="367" y="1032"/>
                  <a:pt x="367" y="1032"/>
                  <a:pt x="367" y="1032"/>
                </a:cubicBezTo>
                <a:cubicBezTo>
                  <a:pt x="362" y="1061"/>
                  <a:pt x="380" y="1089"/>
                  <a:pt x="409" y="1095"/>
                </a:cubicBezTo>
                <a:cubicBezTo>
                  <a:pt x="490" y="1110"/>
                  <a:pt x="490" y="1110"/>
                  <a:pt x="490" y="1110"/>
                </a:cubicBezTo>
                <a:cubicBezTo>
                  <a:pt x="496" y="1112"/>
                  <a:pt x="502" y="1112"/>
                  <a:pt x="508" y="1111"/>
                </a:cubicBezTo>
                <a:cubicBezTo>
                  <a:pt x="529" y="1107"/>
                  <a:pt x="547" y="1091"/>
                  <a:pt x="552" y="1069"/>
                </a:cubicBezTo>
                <a:cubicBezTo>
                  <a:pt x="565" y="1002"/>
                  <a:pt x="565" y="1002"/>
                  <a:pt x="565" y="1002"/>
                </a:cubicBezTo>
                <a:cubicBezTo>
                  <a:pt x="585" y="1001"/>
                  <a:pt x="605" y="1000"/>
                  <a:pt x="625" y="997"/>
                </a:cubicBezTo>
                <a:cubicBezTo>
                  <a:pt x="645" y="993"/>
                  <a:pt x="664" y="989"/>
                  <a:pt x="683" y="983"/>
                </a:cubicBezTo>
                <a:cubicBezTo>
                  <a:pt x="716" y="1043"/>
                  <a:pt x="716" y="1043"/>
                  <a:pt x="716" y="1043"/>
                </a:cubicBezTo>
                <a:cubicBezTo>
                  <a:pt x="727" y="1063"/>
                  <a:pt x="749" y="1073"/>
                  <a:pt x="771" y="1070"/>
                </a:cubicBezTo>
                <a:cubicBezTo>
                  <a:pt x="777" y="1069"/>
                  <a:pt x="783" y="1067"/>
                  <a:pt x="788" y="1064"/>
                </a:cubicBezTo>
                <a:cubicBezTo>
                  <a:pt x="860" y="1024"/>
                  <a:pt x="860" y="1024"/>
                  <a:pt x="860" y="1024"/>
                </a:cubicBezTo>
                <a:cubicBezTo>
                  <a:pt x="886" y="1010"/>
                  <a:pt x="895" y="977"/>
                  <a:pt x="881" y="952"/>
                </a:cubicBezTo>
                <a:cubicBezTo>
                  <a:pt x="848" y="892"/>
                  <a:pt x="848" y="892"/>
                  <a:pt x="848" y="892"/>
                </a:cubicBezTo>
                <a:cubicBezTo>
                  <a:pt x="878" y="866"/>
                  <a:pt x="905" y="835"/>
                  <a:pt x="927" y="802"/>
                </a:cubicBezTo>
                <a:cubicBezTo>
                  <a:pt x="990" y="826"/>
                  <a:pt x="990" y="826"/>
                  <a:pt x="990" y="826"/>
                </a:cubicBezTo>
                <a:cubicBezTo>
                  <a:pt x="999" y="830"/>
                  <a:pt x="1008" y="831"/>
                  <a:pt x="1017" y="829"/>
                </a:cubicBezTo>
                <a:cubicBezTo>
                  <a:pt x="1035" y="827"/>
                  <a:pt x="1052" y="814"/>
                  <a:pt x="1059" y="796"/>
                </a:cubicBezTo>
                <a:cubicBezTo>
                  <a:pt x="1088" y="720"/>
                  <a:pt x="1088" y="720"/>
                  <a:pt x="1088" y="720"/>
                </a:cubicBezTo>
                <a:cubicBezTo>
                  <a:pt x="1099" y="692"/>
                  <a:pt x="1085" y="661"/>
                  <a:pt x="1058" y="651"/>
                </a:cubicBezTo>
                <a:cubicBezTo>
                  <a:pt x="994" y="627"/>
                  <a:pt x="994" y="627"/>
                  <a:pt x="994" y="627"/>
                </a:cubicBezTo>
                <a:cubicBezTo>
                  <a:pt x="1000" y="588"/>
                  <a:pt x="1001" y="547"/>
                  <a:pt x="996" y="507"/>
                </a:cubicBezTo>
                <a:cubicBezTo>
                  <a:pt x="1061" y="485"/>
                  <a:pt x="1061" y="485"/>
                  <a:pt x="1061" y="485"/>
                </a:cubicBezTo>
                <a:cubicBezTo>
                  <a:pt x="1088" y="475"/>
                  <a:pt x="1103" y="445"/>
                  <a:pt x="1094" y="417"/>
                </a:cubicBezTo>
                <a:cubicBezTo>
                  <a:pt x="1067" y="340"/>
                  <a:pt x="1067" y="340"/>
                  <a:pt x="1067" y="340"/>
                </a:cubicBezTo>
                <a:cubicBezTo>
                  <a:pt x="1059" y="315"/>
                  <a:pt x="1034" y="301"/>
                  <a:pt x="1009" y="305"/>
                </a:cubicBezTo>
                <a:cubicBezTo>
                  <a:pt x="1006" y="305"/>
                  <a:pt x="1003" y="306"/>
                  <a:pt x="1000" y="307"/>
                </a:cubicBezTo>
                <a:cubicBezTo>
                  <a:pt x="936" y="329"/>
                  <a:pt x="936" y="329"/>
                  <a:pt x="936" y="329"/>
                </a:cubicBezTo>
                <a:cubicBezTo>
                  <a:pt x="915" y="294"/>
                  <a:pt x="889" y="263"/>
                  <a:pt x="860" y="236"/>
                </a:cubicBezTo>
                <a:cubicBezTo>
                  <a:pt x="895" y="177"/>
                  <a:pt x="895" y="177"/>
                  <a:pt x="895" y="177"/>
                </a:cubicBezTo>
                <a:cubicBezTo>
                  <a:pt x="910" y="152"/>
                  <a:pt x="902" y="120"/>
                  <a:pt x="877" y="105"/>
                </a:cubicBezTo>
                <a:cubicBezTo>
                  <a:pt x="807" y="62"/>
                  <a:pt x="807" y="62"/>
                  <a:pt x="807" y="62"/>
                </a:cubicBezTo>
                <a:cubicBezTo>
                  <a:pt x="796" y="56"/>
                  <a:pt x="783" y="53"/>
                  <a:pt x="771" y="55"/>
                </a:cubicBezTo>
                <a:cubicBezTo>
                  <a:pt x="756" y="58"/>
                  <a:pt x="743" y="66"/>
                  <a:pt x="734" y="80"/>
                </a:cubicBezTo>
                <a:cubicBezTo>
                  <a:pt x="699" y="138"/>
                  <a:pt x="699" y="138"/>
                  <a:pt x="699" y="138"/>
                </a:cubicBezTo>
                <a:cubicBezTo>
                  <a:pt x="662" y="126"/>
                  <a:pt x="622" y="118"/>
                  <a:pt x="582" y="115"/>
                </a:cubicBezTo>
                <a:cubicBezTo>
                  <a:pt x="571" y="48"/>
                  <a:pt x="571" y="48"/>
                  <a:pt x="571" y="48"/>
                </a:cubicBezTo>
                <a:cubicBezTo>
                  <a:pt x="566" y="19"/>
                  <a:pt x="539" y="0"/>
                  <a:pt x="510" y="4"/>
                </a:cubicBezTo>
                <a:cubicBezTo>
                  <a:pt x="429" y="17"/>
                  <a:pt x="429" y="17"/>
                  <a:pt x="429" y="17"/>
                </a:cubicBezTo>
                <a:cubicBezTo>
                  <a:pt x="400" y="21"/>
                  <a:pt x="381" y="49"/>
                  <a:pt x="385" y="78"/>
                </a:cubicBezTo>
                <a:cubicBezTo>
                  <a:pt x="396" y="145"/>
                  <a:pt x="396" y="145"/>
                  <a:pt x="396" y="145"/>
                </a:cubicBezTo>
                <a:cubicBezTo>
                  <a:pt x="358" y="159"/>
                  <a:pt x="323" y="179"/>
                  <a:pt x="291" y="203"/>
                </a:cubicBezTo>
                <a:cubicBezTo>
                  <a:pt x="240" y="158"/>
                  <a:pt x="240" y="158"/>
                  <a:pt x="240" y="158"/>
                </a:cubicBezTo>
                <a:cubicBezTo>
                  <a:pt x="227" y="147"/>
                  <a:pt x="211" y="143"/>
                  <a:pt x="197" y="146"/>
                </a:cubicBezTo>
                <a:cubicBezTo>
                  <a:pt x="185" y="147"/>
                  <a:pt x="173" y="153"/>
                  <a:pt x="165" y="163"/>
                </a:cubicBezTo>
                <a:cubicBezTo>
                  <a:pt x="111" y="225"/>
                  <a:pt x="111" y="225"/>
                  <a:pt x="111" y="225"/>
                </a:cubicBezTo>
                <a:cubicBezTo>
                  <a:pt x="92" y="247"/>
                  <a:pt x="94" y="281"/>
                  <a:pt x="116" y="300"/>
                </a:cubicBezTo>
                <a:close/>
                <a:moveTo>
                  <a:pt x="505" y="235"/>
                </a:moveTo>
                <a:cubicBezTo>
                  <a:pt x="683" y="207"/>
                  <a:pt x="851" y="329"/>
                  <a:pt x="879" y="508"/>
                </a:cubicBezTo>
                <a:cubicBezTo>
                  <a:pt x="907" y="686"/>
                  <a:pt x="785" y="854"/>
                  <a:pt x="607" y="882"/>
                </a:cubicBezTo>
                <a:cubicBezTo>
                  <a:pt x="428" y="910"/>
                  <a:pt x="261" y="787"/>
                  <a:pt x="233" y="609"/>
                </a:cubicBezTo>
                <a:cubicBezTo>
                  <a:pt x="205" y="431"/>
                  <a:pt x="327" y="263"/>
                  <a:pt x="505" y="235"/>
                </a:cubicBezTo>
                <a:close/>
              </a:path>
            </a:pathLst>
          </a:custGeom>
          <a:solidFill>
            <a:srgbClr val="324857"/>
          </a:solidFill>
          <a:ln>
            <a:noFill/>
          </a:ln>
        </p:spPr>
        <p:style>
          <a:lnRef idx="0">
            <a:scrgbClr r="0" g="0" b="0"/>
          </a:lnRef>
          <a:fillRef idx="0">
            <a:scrgbClr r="0" g="0" b="0"/>
          </a:fillRef>
          <a:effectRef idx="0">
            <a:scrgbClr r="0" g="0" b="0"/>
          </a:effectRef>
          <a:fontRef idx="minor"/>
        </p:style>
      </p:sp>
      <p:sp>
        <p:nvSpPr>
          <p:cNvPr id="612" name="CustomShape 12"/>
          <p:cNvSpPr/>
          <p:nvPr/>
        </p:nvSpPr>
        <p:spPr>
          <a:xfrm rot="13659000">
            <a:off x="1544400" y="4237920"/>
            <a:ext cx="1611000" cy="1625400"/>
          </a:xfrm>
          <a:custGeom>
            <a:avLst/>
            <a:gdLst/>
            <a:ahLst/>
            <a:cxnLst/>
            <a:rect l="l" t="t" r="r" b="b"/>
            <a:pathLst>
              <a:path w="1103" h="1112">
                <a:moveTo>
                  <a:pt x="52" y="643"/>
                </a:moveTo>
                <a:cubicBezTo>
                  <a:pt x="120" y="644"/>
                  <a:pt x="120" y="644"/>
                  <a:pt x="120" y="644"/>
                </a:cubicBezTo>
                <a:cubicBezTo>
                  <a:pt x="128" y="684"/>
                  <a:pt x="142" y="722"/>
                  <a:pt x="159" y="758"/>
                </a:cubicBezTo>
                <a:cubicBezTo>
                  <a:pt x="106" y="800"/>
                  <a:pt x="106" y="800"/>
                  <a:pt x="106" y="800"/>
                </a:cubicBezTo>
                <a:cubicBezTo>
                  <a:pt x="84" y="819"/>
                  <a:pt x="80" y="852"/>
                  <a:pt x="99" y="875"/>
                </a:cubicBezTo>
                <a:cubicBezTo>
                  <a:pt x="150" y="939"/>
                  <a:pt x="150" y="939"/>
                  <a:pt x="150" y="939"/>
                </a:cubicBezTo>
                <a:cubicBezTo>
                  <a:pt x="162" y="954"/>
                  <a:pt x="181" y="960"/>
                  <a:pt x="200" y="958"/>
                </a:cubicBezTo>
                <a:cubicBezTo>
                  <a:pt x="208" y="956"/>
                  <a:pt x="217" y="953"/>
                  <a:pt x="225" y="947"/>
                </a:cubicBezTo>
                <a:cubicBezTo>
                  <a:pt x="277" y="904"/>
                  <a:pt x="277" y="904"/>
                  <a:pt x="277" y="904"/>
                </a:cubicBezTo>
                <a:cubicBezTo>
                  <a:pt x="309" y="929"/>
                  <a:pt x="343" y="950"/>
                  <a:pt x="380" y="966"/>
                </a:cubicBezTo>
                <a:cubicBezTo>
                  <a:pt x="367" y="1032"/>
                  <a:pt x="367" y="1032"/>
                  <a:pt x="367" y="1032"/>
                </a:cubicBezTo>
                <a:cubicBezTo>
                  <a:pt x="361" y="1061"/>
                  <a:pt x="380" y="1089"/>
                  <a:pt x="409" y="1095"/>
                </a:cubicBezTo>
                <a:cubicBezTo>
                  <a:pt x="489" y="1110"/>
                  <a:pt x="489" y="1110"/>
                  <a:pt x="489" y="1110"/>
                </a:cubicBezTo>
                <a:cubicBezTo>
                  <a:pt x="496" y="1112"/>
                  <a:pt x="502" y="1112"/>
                  <a:pt x="508" y="1111"/>
                </a:cubicBezTo>
                <a:cubicBezTo>
                  <a:pt x="529" y="1107"/>
                  <a:pt x="547" y="1091"/>
                  <a:pt x="552" y="1068"/>
                </a:cubicBezTo>
                <a:cubicBezTo>
                  <a:pt x="565" y="1002"/>
                  <a:pt x="565" y="1002"/>
                  <a:pt x="565" y="1002"/>
                </a:cubicBezTo>
                <a:cubicBezTo>
                  <a:pt x="584" y="1001"/>
                  <a:pt x="604" y="1000"/>
                  <a:pt x="624" y="997"/>
                </a:cubicBezTo>
                <a:cubicBezTo>
                  <a:pt x="645" y="993"/>
                  <a:pt x="664" y="989"/>
                  <a:pt x="683" y="983"/>
                </a:cubicBezTo>
                <a:cubicBezTo>
                  <a:pt x="716" y="1043"/>
                  <a:pt x="716" y="1043"/>
                  <a:pt x="716" y="1043"/>
                </a:cubicBezTo>
                <a:cubicBezTo>
                  <a:pt x="727" y="1063"/>
                  <a:pt x="749" y="1073"/>
                  <a:pt x="771" y="1069"/>
                </a:cubicBezTo>
                <a:cubicBezTo>
                  <a:pt x="777" y="1068"/>
                  <a:pt x="782" y="1067"/>
                  <a:pt x="788" y="1063"/>
                </a:cubicBezTo>
                <a:cubicBezTo>
                  <a:pt x="860" y="1024"/>
                  <a:pt x="860" y="1024"/>
                  <a:pt x="860" y="1024"/>
                </a:cubicBezTo>
                <a:cubicBezTo>
                  <a:pt x="885" y="1010"/>
                  <a:pt x="895" y="977"/>
                  <a:pt x="881" y="952"/>
                </a:cubicBezTo>
                <a:cubicBezTo>
                  <a:pt x="848" y="892"/>
                  <a:pt x="848" y="892"/>
                  <a:pt x="848" y="892"/>
                </a:cubicBezTo>
                <a:cubicBezTo>
                  <a:pt x="878" y="866"/>
                  <a:pt x="904" y="835"/>
                  <a:pt x="926" y="802"/>
                </a:cubicBezTo>
                <a:cubicBezTo>
                  <a:pt x="990" y="826"/>
                  <a:pt x="990" y="826"/>
                  <a:pt x="990" y="826"/>
                </a:cubicBezTo>
                <a:cubicBezTo>
                  <a:pt x="999" y="830"/>
                  <a:pt x="1008" y="831"/>
                  <a:pt x="1017" y="829"/>
                </a:cubicBezTo>
                <a:cubicBezTo>
                  <a:pt x="1035" y="826"/>
                  <a:pt x="1051" y="814"/>
                  <a:pt x="1058" y="796"/>
                </a:cubicBezTo>
                <a:cubicBezTo>
                  <a:pt x="1088" y="719"/>
                  <a:pt x="1088" y="719"/>
                  <a:pt x="1088" y="719"/>
                </a:cubicBezTo>
                <a:cubicBezTo>
                  <a:pt x="1098" y="692"/>
                  <a:pt x="1085" y="661"/>
                  <a:pt x="1057" y="651"/>
                </a:cubicBezTo>
                <a:cubicBezTo>
                  <a:pt x="994" y="626"/>
                  <a:pt x="994" y="626"/>
                  <a:pt x="994" y="626"/>
                </a:cubicBezTo>
                <a:cubicBezTo>
                  <a:pt x="1000" y="588"/>
                  <a:pt x="1001" y="547"/>
                  <a:pt x="996" y="507"/>
                </a:cubicBezTo>
                <a:cubicBezTo>
                  <a:pt x="1061" y="485"/>
                  <a:pt x="1061" y="485"/>
                  <a:pt x="1061" y="485"/>
                </a:cubicBezTo>
                <a:cubicBezTo>
                  <a:pt x="1088" y="475"/>
                  <a:pt x="1103" y="445"/>
                  <a:pt x="1094" y="417"/>
                </a:cubicBezTo>
                <a:cubicBezTo>
                  <a:pt x="1067" y="340"/>
                  <a:pt x="1067" y="340"/>
                  <a:pt x="1067" y="340"/>
                </a:cubicBezTo>
                <a:cubicBezTo>
                  <a:pt x="1058" y="315"/>
                  <a:pt x="1034" y="300"/>
                  <a:pt x="1009" y="304"/>
                </a:cubicBezTo>
                <a:cubicBezTo>
                  <a:pt x="1006" y="305"/>
                  <a:pt x="1003" y="306"/>
                  <a:pt x="1000" y="307"/>
                </a:cubicBezTo>
                <a:cubicBezTo>
                  <a:pt x="935" y="329"/>
                  <a:pt x="935" y="329"/>
                  <a:pt x="935" y="329"/>
                </a:cubicBezTo>
                <a:cubicBezTo>
                  <a:pt x="914" y="294"/>
                  <a:pt x="889" y="263"/>
                  <a:pt x="860" y="235"/>
                </a:cubicBezTo>
                <a:cubicBezTo>
                  <a:pt x="895" y="177"/>
                  <a:pt x="895" y="177"/>
                  <a:pt x="895" y="177"/>
                </a:cubicBezTo>
                <a:cubicBezTo>
                  <a:pt x="910" y="152"/>
                  <a:pt x="902" y="120"/>
                  <a:pt x="877" y="104"/>
                </a:cubicBezTo>
                <a:cubicBezTo>
                  <a:pt x="807" y="62"/>
                  <a:pt x="807" y="62"/>
                  <a:pt x="807" y="62"/>
                </a:cubicBezTo>
                <a:cubicBezTo>
                  <a:pt x="796" y="55"/>
                  <a:pt x="783" y="53"/>
                  <a:pt x="771" y="55"/>
                </a:cubicBezTo>
                <a:cubicBezTo>
                  <a:pt x="756" y="58"/>
                  <a:pt x="742" y="66"/>
                  <a:pt x="734" y="80"/>
                </a:cubicBezTo>
                <a:cubicBezTo>
                  <a:pt x="699" y="138"/>
                  <a:pt x="699" y="138"/>
                  <a:pt x="699" y="138"/>
                </a:cubicBezTo>
                <a:cubicBezTo>
                  <a:pt x="661" y="126"/>
                  <a:pt x="622" y="118"/>
                  <a:pt x="581" y="115"/>
                </a:cubicBezTo>
                <a:cubicBezTo>
                  <a:pt x="571" y="48"/>
                  <a:pt x="571" y="48"/>
                  <a:pt x="571" y="48"/>
                </a:cubicBezTo>
                <a:cubicBezTo>
                  <a:pt x="566" y="19"/>
                  <a:pt x="539" y="0"/>
                  <a:pt x="510" y="4"/>
                </a:cubicBezTo>
                <a:cubicBezTo>
                  <a:pt x="429" y="17"/>
                  <a:pt x="429" y="17"/>
                  <a:pt x="429" y="17"/>
                </a:cubicBezTo>
                <a:cubicBezTo>
                  <a:pt x="400" y="21"/>
                  <a:pt x="380" y="48"/>
                  <a:pt x="385" y="77"/>
                </a:cubicBezTo>
                <a:cubicBezTo>
                  <a:pt x="395" y="144"/>
                  <a:pt x="395" y="144"/>
                  <a:pt x="395" y="144"/>
                </a:cubicBezTo>
                <a:cubicBezTo>
                  <a:pt x="358" y="159"/>
                  <a:pt x="322" y="179"/>
                  <a:pt x="291" y="202"/>
                </a:cubicBezTo>
                <a:cubicBezTo>
                  <a:pt x="239" y="158"/>
                  <a:pt x="239" y="158"/>
                  <a:pt x="239" y="158"/>
                </a:cubicBezTo>
                <a:cubicBezTo>
                  <a:pt x="227" y="147"/>
                  <a:pt x="211" y="143"/>
                  <a:pt x="196" y="145"/>
                </a:cubicBezTo>
                <a:cubicBezTo>
                  <a:pt x="184" y="147"/>
                  <a:pt x="173" y="153"/>
                  <a:pt x="165" y="163"/>
                </a:cubicBezTo>
                <a:cubicBezTo>
                  <a:pt x="111" y="225"/>
                  <a:pt x="111" y="225"/>
                  <a:pt x="111" y="225"/>
                </a:cubicBezTo>
                <a:cubicBezTo>
                  <a:pt x="91" y="247"/>
                  <a:pt x="94" y="280"/>
                  <a:pt x="116" y="300"/>
                </a:cubicBezTo>
                <a:cubicBezTo>
                  <a:pt x="167" y="344"/>
                  <a:pt x="167" y="344"/>
                  <a:pt x="167" y="344"/>
                </a:cubicBezTo>
                <a:cubicBezTo>
                  <a:pt x="148" y="379"/>
                  <a:pt x="133" y="417"/>
                  <a:pt x="124" y="456"/>
                </a:cubicBezTo>
                <a:cubicBezTo>
                  <a:pt x="56" y="455"/>
                  <a:pt x="56" y="455"/>
                  <a:pt x="56" y="455"/>
                </a:cubicBezTo>
                <a:cubicBezTo>
                  <a:pt x="53" y="455"/>
                  <a:pt x="50" y="455"/>
                  <a:pt x="47" y="455"/>
                </a:cubicBezTo>
                <a:cubicBezTo>
                  <a:pt x="22" y="459"/>
                  <a:pt x="2" y="481"/>
                  <a:pt x="2" y="507"/>
                </a:cubicBezTo>
                <a:cubicBezTo>
                  <a:pt x="0" y="589"/>
                  <a:pt x="0" y="589"/>
                  <a:pt x="0" y="589"/>
                </a:cubicBezTo>
                <a:cubicBezTo>
                  <a:pt x="0" y="618"/>
                  <a:pt x="23" y="642"/>
                  <a:pt x="52" y="643"/>
                </a:cubicBezTo>
                <a:close/>
                <a:moveTo>
                  <a:pt x="505" y="235"/>
                </a:moveTo>
                <a:cubicBezTo>
                  <a:pt x="683" y="207"/>
                  <a:pt x="851" y="329"/>
                  <a:pt x="879" y="507"/>
                </a:cubicBezTo>
                <a:cubicBezTo>
                  <a:pt x="907" y="686"/>
                  <a:pt x="785" y="854"/>
                  <a:pt x="606" y="882"/>
                </a:cubicBezTo>
                <a:cubicBezTo>
                  <a:pt x="428" y="910"/>
                  <a:pt x="260" y="787"/>
                  <a:pt x="232" y="609"/>
                </a:cubicBezTo>
                <a:cubicBezTo>
                  <a:pt x="204" y="431"/>
                  <a:pt x="327" y="263"/>
                  <a:pt x="505" y="235"/>
                </a:cubicBezTo>
                <a:close/>
              </a:path>
            </a:pathLst>
          </a:custGeom>
          <a:solidFill>
            <a:srgbClr val="324857"/>
          </a:solidFill>
          <a:ln>
            <a:noFill/>
          </a:ln>
        </p:spPr>
        <p:style>
          <a:lnRef idx="0">
            <a:scrgbClr r="0" g="0" b="0"/>
          </a:lnRef>
          <a:fillRef idx="0">
            <a:scrgbClr r="0" g="0" b="0"/>
          </a:fillRef>
          <a:effectRef idx="0">
            <a:scrgbClr r="0" g="0" b="0"/>
          </a:effectRef>
          <a:fontRef idx="minor"/>
        </p:style>
      </p:sp>
      <p:sp>
        <p:nvSpPr>
          <p:cNvPr id="613" name="CustomShape 13"/>
          <p:cNvSpPr/>
          <p:nvPr/>
        </p:nvSpPr>
        <p:spPr>
          <a:xfrm>
            <a:off x="6086160" y="3138120"/>
            <a:ext cx="569160" cy="569520"/>
          </a:xfrm>
          <a:prstGeom prst="roundRect">
            <a:avLst>
              <a:gd name="adj" fmla="val 16667"/>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614" name="CustomShape 14"/>
          <p:cNvSpPr/>
          <p:nvPr/>
        </p:nvSpPr>
        <p:spPr>
          <a:xfrm>
            <a:off x="6195240" y="3250440"/>
            <a:ext cx="339840" cy="340200"/>
          </a:xfrm>
          <a:custGeom>
            <a:avLst/>
            <a:gdLst/>
            <a:ahLst/>
            <a:cxnLst/>
            <a:rect l="l" t="t" r="r" b="b"/>
            <a:pathLst>
              <a:path w="21600" h="21579">
                <a:moveTo>
                  <a:pt x="21599" y="9391"/>
                </a:moveTo>
                <a:cubicBezTo>
                  <a:pt x="21599" y="9887"/>
                  <a:pt x="21472" y="10321"/>
                  <a:pt x="21218" y="10697"/>
                </a:cubicBezTo>
                <a:cubicBezTo>
                  <a:pt x="20963" y="11072"/>
                  <a:pt x="20647" y="11313"/>
                  <a:pt x="20263" y="11427"/>
                </a:cubicBezTo>
                <a:lnTo>
                  <a:pt x="20263" y="16610"/>
                </a:lnTo>
                <a:cubicBezTo>
                  <a:pt x="20263" y="17200"/>
                  <a:pt x="20087" y="17708"/>
                  <a:pt x="19729" y="18128"/>
                </a:cubicBezTo>
                <a:cubicBezTo>
                  <a:pt x="19374" y="18550"/>
                  <a:pt x="18951" y="18758"/>
                  <a:pt x="18459" y="18758"/>
                </a:cubicBezTo>
                <a:cubicBezTo>
                  <a:pt x="17927" y="18122"/>
                  <a:pt x="17286" y="17505"/>
                  <a:pt x="16537" y="16904"/>
                </a:cubicBezTo>
                <a:cubicBezTo>
                  <a:pt x="15785" y="16305"/>
                  <a:pt x="14980" y="15756"/>
                  <a:pt x="14116" y="15254"/>
                </a:cubicBezTo>
                <a:cubicBezTo>
                  <a:pt x="13254" y="14755"/>
                  <a:pt x="12363" y="14324"/>
                  <a:pt x="11449" y="13969"/>
                </a:cubicBezTo>
                <a:cubicBezTo>
                  <a:pt x="10536" y="13614"/>
                  <a:pt x="9648" y="13379"/>
                  <a:pt x="8788" y="13267"/>
                </a:cubicBezTo>
                <a:cubicBezTo>
                  <a:pt x="8453" y="13379"/>
                  <a:pt x="8179" y="13564"/>
                  <a:pt x="7968" y="13828"/>
                </a:cubicBezTo>
                <a:cubicBezTo>
                  <a:pt x="7758" y="14092"/>
                  <a:pt x="7613" y="14386"/>
                  <a:pt x="7535" y="14706"/>
                </a:cubicBezTo>
                <a:cubicBezTo>
                  <a:pt x="7457" y="15028"/>
                  <a:pt x="7449" y="15360"/>
                  <a:pt x="7510" y="15698"/>
                </a:cubicBezTo>
                <a:cubicBezTo>
                  <a:pt x="7574" y="16035"/>
                  <a:pt x="7719" y="16340"/>
                  <a:pt x="7946" y="16610"/>
                </a:cubicBezTo>
                <a:cubicBezTo>
                  <a:pt x="7750" y="16992"/>
                  <a:pt x="7660" y="17347"/>
                  <a:pt x="7677" y="17673"/>
                </a:cubicBezTo>
                <a:cubicBezTo>
                  <a:pt x="7692" y="17993"/>
                  <a:pt x="7772" y="18307"/>
                  <a:pt x="7917" y="18606"/>
                </a:cubicBezTo>
                <a:cubicBezTo>
                  <a:pt x="8059" y="18908"/>
                  <a:pt x="8255" y="19193"/>
                  <a:pt x="8497" y="19469"/>
                </a:cubicBezTo>
                <a:cubicBezTo>
                  <a:pt x="8737" y="19745"/>
                  <a:pt x="8996" y="20021"/>
                  <a:pt x="9271" y="20291"/>
                </a:cubicBezTo>
                <a:cubicBezTo>
                  <a:pt x="9114" y="20696"/>
                  <a:pt x="8842" y="21001"/>
                  <a:pt x="8455" y="21212"/>
                </a:cubicBezTo>
                <a:cubicBezTo>
                  <a:pt x="8069" y="21423"/>
                  <a:pt x="7655" y="21541"/>
                  <a:pt x="7212" y="21570"/>
                </a:cubicBezTo>
                <a:cubicBezTo>
                  <a:pt x="6771" y="21599"/>
                  <a:pt x="6340" y="21550"/>
                  <a:pt x="5917" y="21423"/>
                </a:cubicBezTo>
                <a:cubicBezTo>
                  <a:pt x="5496" y="21294"/>
                  <a:pt x="5163" y="21092"/>
                  <a:pt x="4923" y="20810"/>
                </a:cubicBezTo>
                <a:cubicBezTo>
                  <a:pt x="4781" y="20241"/>
                  <a:pt x="4624" y="19657"/>
                  <a:pt x="4453" y="19055"/>
                </a:cubicBezTo>
                <a:cubicBezTo>
                  <a:pt x="4281" y="18453"/>
                  <a:pt x="4139" y="17843"/>
                  <a:pt x="4032" y="17224"/>
                </a:cubicBezTo>
                <a:cubicBezTo>
                  <a:pt x="3921" y="16599"/>
                  <a:pt x="3868" y="15953"/>
                  <a:pt x="3868" y="15281"/>
                </a:cubicBezTo>
                <a:cubicBezTo>
                  <a:pt x="3868" y="14615"/>
                  <a:pt x="3961" y="13905"/>
                  <a:pt x="4149" y="13153"/>
                </a:cubicBezTo>
                <a:lnTo>
                  <a:pt x="1804" y="13153"/>
                </a:lnTo>
                <a:cubicBezTo>
                  <a:pt x="1312" y="13153"/>
                  <a:pt x="888" y="12945"/>
                  <a:pt x="533" y="12522"/>
                </a:cubicBezTo>
                <a:cubicBezTo>
                  <a:pt x="176" y="12100"/>
                  <a:pt x="0" y="11592"/>
                  <a:pt x="0" y="10990"/>
                </a:cubicBezTo>
                <a:lnTo>
                  <a:pt x="0" y="7774"/>
                </a:lnTo>
                <a:cubicBezTo>
                  <a:pt x="0" y="7184"/>
                  <a:pt x="176" y="6676"/>
                  <a:pt x="526" y="6245"/>
                </a:cubicBezTo>
                <a:cubicBezTo>
                  <a:pt x="878" y="5819"/>
                  <a:pt x="1304" y="5605"/>
                  <a:pt x="1804" y="5605"/>
                </a:cubicBezTo>
                <a:lnTo>
                  <a:pt x="7652" y="5605"/>
                </a:lnTo>
                <a:cubicBezTo>
                  <a:pt x="8551" y="5605"/>
                  <a:pt x="9508" y="5449"/>
                  <a:pt x="10524" y="5135"/>
                </a:cubicBezTo>
                <a:cubicBezTo>
                  <a:pt x="11540" y="4821"/>
                  <a:pt x="12536" y="4399"/>
                  <a:pt x="13511" y="3873"/>
                </a:cubicBezTo>
                <a:cubicBezTo>
                  <a:pt x="14488" y="3342"/>
                  <a:pt x="15408" y="2744"/>
                  <a:pt x="16272" y="2071"/>
                </a:cubicBezTo>
                <a:cubicBezTo>
                  <a:pt x="17134" y="1405"/>
                  <a:pt x="17864" y="713"/>
                  <a:pt x="18459" y="0"/>
                </a:cubicBezTo>
                <a:cubicBezTo>
                  <a:pt x="18951" y="0"/>
                  <a:pt x="19374" y="214"/>
                  <a:pt x="19729" y="633"/>
                </a:cubicBezTo>
                <a:cubicBezTo>
                  <a:pt x="20087" y="1056"/>
                  <a:pt x="20263" y="1567"/>
                  <a:pt x="20263" y="2165"/>
                </a:cubicBezTo>
                <a:lnTo>
                  <a:pt x="20263" y="7334"/>
                </a:lnTo>
                <a:cubicBezTo>
                  <a:pt x="20647" y="7445"/>
                  <a:pt x="20963" y="7692"/>
                  <a:pt x="21218" y="8070"/>
                </a:cubicBezTo>
                <a:cubicBezTo>
                  <a:pt x="21472" y="8454"/>
                  <a:pt x="21599" y="8895"/>
                  <a:pt x="21599" y="9391"/>
                </a:cubicBezTo>
                <a:moveTo>
                  <a:pt x="18459" y="2855"/>
                </a:moveTo>
                <a:cubicBezTo>
                  <a:pt x="17864" y="3407"/>
                  <a:pt x="17215" y="3941"/>
                  <a:pt x="16512" y="4451"/>
                </a:cubicBezTo>
                <a:cubicBezTo>
                  <a:pt x="15810" y="4962"/>
                  <a:pt x="15065" y="5423"/>
                  <a:pt x="14280" y="5834"/>
                </a:cubicBezTo>
                <a:cubicBezTo>
                  <a:pt x="13494" y="6245"/>
                  <a:pt x="12693" y="6609"/>
                  <a:pt x="11878" y="6923"/>
                </a:cubicBezTo>
                <a:cubicBezTo>
                  <a:pt x="11060" y="7237"/>
                  <a:pt x="10255" y="7462"/>
                  <a:pt x="9457" y="7603"/>
                </a:cubicBezTo>
                <a:lnTo>
                  <a:pt x="9457" y="11172"/>
                </a:lnTo>
                <a:cubicBezTo>
                  <a:pt x="10255" y="11325"/>
                  <a:pt x="11060" y="11554"/>
                  <a:pt x="11878" y="11862"/>
                </a:cubicBezTo>
                <a:cubicBezTo>
                  <a:pt x="12693" y="12170"/>
                  <a:pt x="13494" y="12537"/>
                  <a:pt x="14280" y="12956"/>
                </a:cubicBezTo>
                <a:cubicBezTo>
                  <a:pt x="15065" y="13379"/>
                  <a:pt x="15812" y="13843"/>
                  <a:pt x="16524" y="14347"/>
                </a:cubicBezTo>
                <a:cubicBezTo>
                  <a:pt x="17234" y="14855"/>
                  <a:pt x="17881" y="15380"/>
                  <a:pt x="18459" y="15920"/>
                </a:cubicBezTo>
                <a:lnTo>
                  <a:pt x="18459" y="2855"/>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615" name="CustomShape 15"/>
          <p:cNvSpPr/>
          <p:nvPr/>
        </p:nvSpPr>
        <p:spPr>
          <a:xfrm>
            <a:off x="5573520" y="2093400"/>
            <a:ext cx="545760" cy="545760"/>
          </a:xfrm>
          <a:prstGeom prst="roundRect">
            <a:avLst>
              <a:gd name="adj" fmla="val 16667"/>
            </a:avLst>
          </a:prstGeom>
          <a:solidFill>
            <a:srgbClr val="5E86A2"/>
          </a:solidFill>
          <a:ln>
            <a:noFill/>
          </a:ln>
        </p:spPr>
        <p:style>
          <a:lnRef idx="2">
            <a:schemeClr val="accent1">
              <a:shade val="50000"/>
            </a:schemeClr>
          </a:lnRef>
          <a:fillRef idx="1">
            <a:schemeClr val="accent1"/>
          </a:fillRef>
          <a:effectRef idx="0">
            <a:schemeClr val="accent1"/>
          </a:effectRef>
          <a:fontRef idx="minor"/>
        </p:style>
      </p:sp>
      <p:sp>
        <p:nvSpPr>
          <p:cNvPr id="616" name="CustomShape 16"/>
          <p:cNvSpPr/>
          <p:nvPr/>
        </p:nvSpPr>
        <p:spPr>
          <a:xfrm>
            <a:off x="5658120" y="2170080"/>
            <a:ext cx="376920" cy="378720"/>
          </a:xfrm>
          <a:custGeom>
            <a:avLst/>
            <a:gdLst/>
            <a:ahLst/>
            <a:cxnLst/>
            <a:rect l="l" t="t" r="r" b="b"/>
            <a:pathLst>
              <a:path w="21600" h="21600">
                <a:moveTo>
                  <a:pt x="21050" y="9182"/>
                </a:moveTo>
                <a:cubicBezTo>
                  <a:pt x="21200" y="9182"/>
                  <a:pt x="21329" y="9229"/>
                  <a:pt x="21435" y="9326"/>
                </a:cubicBezTo>
                <a:cubicBezTo>
                  <a:pt x="21544" y="9426"/>
                  <a:pt x="21599" y="9549"/>
                  <a:pt x="21599" y="9699"/>
                </a:cubicBezTo>
                <a:lnTo>
                  <a:pt x="21599" y="11867"/>
                </a:lnTo>
                <a:cubicBezTo>
                  <a:pt x="21599" y="12232"/>
                  <a:pt x="21415" y="12414"/>
                  <a:pt x="21050" y="12414"/>
                </a:cubicBezTo>
                <a:lnTo>
                  <a:pt x="18746" y="12414"/>
                </a:lnTo>
                <a:cubicBezTo>
                  <a:pt x="18575" y="13204"/>
                  <a:pt x="18299" y="13947"/>
                  <a:pt x="17915" y="14646"/>
                </a:cubicBezTo>
                <a:cubicBezTo>
                  <a:pt x="17530" y="15342"/>
                  <a:pt x="17066" y="15965"/>
                  <a:pt x="16517" y="16514"/>
                </a:cubicBezTo>
                <a:cubicBezTo>
                  <a:pt x="15968" y="17061"/>
                  <a:pt x="15346" y="17528"/>
                  <a:pt x="14647" y="17913"/>
                </a:cubicBezTo>
                <a:cubicBezTo>
                  <a:pt x="13948" y="18298"/>
                  <a:pt x="13206" y="18577"/>
                  <a:pt x="12419" y="18741"/>
                </a:cubicBezTo>
                <a:lnTo>
                  <a:pt x="12419" y="21050"/>
                </a:lnTo>
                <a:cubicBezTo>
                  <a:pt x="12419" y="21197"/>
                  <a:pt x="12369" y="21329"/>
                  <a:pt x="12269" y="21435"/>
                </a:cubicBezTo>
                <a:cubicBezTo>
                  <a:pt x="12172" y="21544"/>
                  <a:pt x="12049" y="21599"/>
                  <a:pt x="11896" y="21599"/>
                </a:cubicBezTo>
                <a:lnTo>
                  <a:pt x="9732" y="21599"/>
                </a:lnTo>
                <a:cubicBezTo>
                  <a:pt x="9368" y="21599"/>
                  <a:pt x="9183" y="21417"/>
                  <a:pt x="9183" y="21050"/>
                </a:cubicBezTo>
                <a:lnTo>
                  <a:pt x="9183" y="18741"/>
                </a:lnTo>
                <a:cubicBezTo>
                  <a:pt x="8396" y="18577"/>
                  <a:pt x="7654" y="18298"/>
                  <a:pt x="6955" y="17913"/>
                </a:cubicBezTo>
                <a:cubicBezTo>
                  <a:pt x="6259" y="17528"/>
                  <a:pt x="5634" y="17061"/>
                  <a:pt x="5085" y="16514"/>
                </a:cubicBezTo>
                <a:cubicBezTo>
                  <a:pt x="4536" y="15965"/>
                  <a:pt x="4069" y="15342"/>
                  <a:pt x="3687" y="14646"/>
                </a:cubicBezTo>
                <a:cubicBezTo>
                  <a:pt x="3300" y="13947"/>
                  <a:pt x="3024" y="13204"/>
                  <a:pt x="2856" y="12414"/>
                </a:cubicBezTo>
                <a:lnTo>
                  <a:pt x="551" y="12414"/>
                </a:lnTo>
                <a:cubicBezTo>
                  <a:pt x="187" y="12414"/>
                  <a:pt x="0" y="12231"/>
                  <a:pt x="0" y="11867"/>
                </a:cubicBezTo>
                <a:lnTo>
                  <a:pt x="0" y="9699"/>
                </a:lnTo>
                <a:cubicBezTo>
                  <a:pt x="0" y="9549"/>
                  <a:pt x="58" y="9426"/>
                  <a:pt x="167" y="9326"/>
                </a:cubicBezTo>
                <a:cubicBezTo>
                  <a:pt x="273" y="9229"/>
                  <a:pt x="402" y="9182"/>
                  <a:pt x="551" y="9182"/>
                </a:cubicBezTo>
                <a:lnTo>
                  <a:pt x="2856" y="9182"/>
                </a:lnTo>
                <a:cubicBezTo>
                  <a:pt x="3026" y="8392"/>
                  <a:pt x="3300" y="7652"/>
                  <a:pt x="3687" y="6953"/>
                </a:cubicBezTo>
                <a:cubicBezTo>
                  <a:pt x="4069" y="6251"/>
                  <a:pt x="4536" y="5631"/>
                  <a:pt x="5085" y="5081"/>
                </a:cubicBezTo>
                <a:cubicBezTo>
                  <a:pt x="5634" y="4532"/>
                  <a:pt x="6256" y="4065"/>
                  <a:pt x="6955" y="3680"/>
                </a:cubicBezTo>
                <a:cubicBezTo>
                  <a:pt x="7654" y="3298"/>
                  <a:pt x="8396" y="3022"/>
                  <a:pt x="9183" y="2852"/>
                </a:cubicBezTo>
                <a:lnTo>
                  <a:pt x="9183" y="546"/>
                </a:lnTo>
                <a:cubicBezTo>
                  <a:pt x="9183" y="181"/>
                  <a:pt x="9365" y="0"/>
                  <a:pt x="9732" y="0"/>
                </a:cubicBezTo>
                <a:lnTo>
                  <a:pt x="11896" y="0"/>
                </a:lnTo>
                <a:cubicBezTo>
                  <a:pt x="12049" y="0"/>
                  <a:pt x="12172" y="50"/>
                  <a:pt x="12269" y="158"/>
                </a:cubicBezTo>
                <a:cubicBezTo>
                  <a:pt x="12369" y="267"/>
                  <a:pt x="12419" y="396"/>
                  <a:pt x="12419" y="546"/>
                </a:cubicBezTo>
                <a:lnTo>
                  <a:pt x="12419" y="2852"/>
                </a:lnTo>
                <a:cubicBezTo>
                  <a:pt x="13206" y="3022"/>
                  <a:pt x="13948" y="3298"/>
                  <a:pt x="14647" y="3680"/>
                </a:cubicBezTo>
                <a:cubicBezTo>
                  <a:pt x="15343" y="4065"/>
                  <a:pt x="15968" y="4532"/>
                  <a:pt x="16517" y="5082"/>
                </a:cubicBezTo>
                <a:cubicBezTo>
                  <a:pt x="17066" y="5631"/>
                  <a:pt x="17530" y="6251"/>
                  <a:pt x="17915" y="6953"/>
                </a:cubicBezTo>
                <a:cubicBezTo>
                  <a:pt x="18299" y="7652"/>
                  <a:pt x="18578" y="8392"/>
                  <a:pt x="18746" y="9182"/>
                </a:cubicBezTo>
                <a:lnTo>
                  <a:pt x="21050" y="9182"/>
                </a:lnTo>
                <a:close/>
                <a:moveTo>
                  <a:pt x="12419" y="16465"/>
                </a:moveTo>
                <a:cubicBezTo>
                  <a:pt x="13411" y="16194"/>
                  <a:pt x="14268" y="15698"/>
                  <a:pt x="14991" y="14981"/>
                </a:cubicBezTo>
                <a:cubicBezTo>
                  <a:pt x="15710" y="14264"/>
                  <a:pt x="16203" y="13410"/>
                  <a:pt x="16467" y="12414"/>
                </a:cubicBezTo>
                <a:lnTo>
                  <a:pt x="14048" y="12414"/>
                </a:lnTo>
                <a:cubicBezTo>
                  <a:pt x="13684" y="12414"/>
                  <a:pt x="13505" y="12231"/>
                  <a:pt x="13514" y="11867"/>
                </a:cubicBezTo>
                <a:lnTo>
                  <a:pt x="13514" y="9699"/>
                </a:lnTo>
                <a:cubicBezTo>
                  <a:pt x="13514" y="9549"/>
                  <a:pt x="13567" y="9426"/>
                  <a:pt x="13669" y="9326"/>
                </a:cubicBezTo>
                <a:cubicBezTo>
                  <a:pt x="13772" y="9229"/>
                  <a:pt x="13898" y="9182"/>
                  <a:pt x="14048" y="9182"/>
                </a:cubicBezTo>
                <a:lnTo>
                  <a:pt x="16467" y="9182"/>
                </a:lnTo>
                <a:cubicBezTo>
                  <a:pt x="16194" y="8186"/>
                  <a:pt x="15698" y="7332"/>
                  <a:pt x="14982" y="6609"/>
                </a:cubicBezTo>
                <a:cubicBezTo>
                  <a:pt x="14265" y="5883"/>
                  <a:pt x="13411" y="5390"/>
                  <a:pt x="12419" y="5131"/>
                </a:cubicBezTo>
                <a:lnTo>
                  <a:pt x="12419" y="7549"/>
                </a:lnTo>
                <a:cubicBezTo>
                  <a:pt x="12419" y="7699"/>
                  <a:pt x="12369" y="7828"/>
                  <a:pt x="12269" y="7928"/>
                </a:cubicBezTo>
                <a:cubicBezTo>
                  <a:pt x="12172" y="8031"/>
                  <a:pt x="12049" y="8081"/>
                  <a:pt x="11896" y="8081"/>
                </a:cubicBezTo>
                <a:lnTo>
                  <a:pt x="9732" y="8081"/>
                </a:lnTo>
                <a:cubicBezTo>
                  <a:pt x="9368" y="8081"/>
                  <a:pt x="9183" y="7905"/>
                  <a:pt x="9183" y="7549"/>
                </a:cubicBezTo>
                <a:lnTo>
                  <a:pt x="9183" y="5131"/>
                </a:lnTo>
                <a:cubicBezTo>
                  <a:pt x="8191" y="5402"/>
                  <a:pt x="7334" y="5895"/>
                  <a:pt x="6608" y="6612"/>
                </a:cubicBezTo>
                <a:cubicBezTo>
                  <a:pt x="5889" y="7332"/>
                  <a:pt x="5399" y="8187"/>
                  <a:pt x="5135" y="9182"/>
                </a:cubicBezTo>
                <a:lnTo>
                  <a:pt x="7580" y="9182"/>
                </a:lnTo>
                <a:cubicBezTo>
                  <a:pt x="7733" y="9182"/>
                  <a:pt x="7853" y="9229"/>
                  <a:pt x="7947" y="9326"/>
                </a:cubicBezTo>
                <a:cubicBezTo>
                  <a:pt x="8038" y="9426"/>
                  <a:pt x="8088" y="9550"/>
                  <a:pt x="8088" y="9700"/>
                </a:cubicBezTo>
                <a:lnTo>
                  <a:pt x="8088" y="11867"/>
                </a:lnTo>
                <a:cubicBezTo>
                  <a:pt x="8088" y="12017"/>
                  <a:pt x="8038" y="12144"/>
                  <a:pt x="7947" y="12252"/>
                </a:cubicBezTo>
                <a:cubicBezTo>
                  <a:pt x="7853" y="12364"/>
                  <a:pt x="7733" y="12414"/>
                  <a:pt x="7580" y="12414"/>
                </a:cubicBezTo>
                <a:lnTo>
                  <a:pt x="5135" y="12414"/>
                </a:lnTo>
                <a:cubicBezTo>
                  <a:pt x="5408" y="13410"/>
                  <a:pt x="5904" y="14267"/>
                  <a:pt x="6620" y="14990"/>
                </a:cubicBezTo>
                <a:cubicBezTo>
                  <a:pt x="7337" y="15710"/>
                  <a:pt x="8191" y="16203"/>
                  <a:pt x="9183" y="16465"/>
                </a:cubicBezTo>
                <a:lnTo>
                  <a:pt x="9183" y="14018"/>
                </a:lnTo>
                <a:cubicBezTo>
                  <a:pt x="9183" y="13868"/>
                  <a:pt x="9239" y="13744"/>
                  <a:pt x="9348" y="13653"/>
                </a:cubicBezTo>
                <a:cubicBezTo>
                  <a:pt x="9453" y="13559"/>
                  <a:pt x="9583" y="13512"/>
                  <a:pt x="9732" y="13512"/>
                </a:cubicBezTo>
                <a:lnTo>
                  <a:pt x="11896" y="13512"/>
                </a:lnTo>
                <a:cubicBezTo>
                  <a:pt x="12049" y="13512"/>
                  <a:pt x="12172" y="13559"/>
                  <a:pt x="12269" y="13653"/>
                </a:cubicBezTo>
                <a:cubicBezTo>
                  <a:pt x="12369" y="13744"/>
                  <a:pt x="12419" y="13868"/>
                  <a:pt x="12419" y="14018"/>
                </a:cubicBezTo>
                <a:lnTo>
                  <a:pt x="12419" y="16465"/>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617" name="CustomShape 17"/>
          <p:cNvSpPr/>
          <p:nvPr/>
        </p:nvSpPr>
        <p:spPr>
          <a:xfrm>
            <a:off x="6085440" y="4210920"/>
            <a:ext cx="569160" cy="569520"/>
          </a:xfrm>
          <a:prstGeom prst="roundRect">
            <a:avLst>
              <a:gd name="adj" fmla="val 16667"/>
            </a:avLst>
          </a:prstGeom>
          <a:solidFill>
            <a:srgbClr val="5E86A2"/>
          </a:solidFill>
          <a:ln>
            <a:noFill/>
          </a:ln>
        </p:spPr>
        <p:style>
          <a:lnRef idx="2">
            <a:schemeClr val="accent1">
              <a:shade val="50000"/>
            </a:schemeClr>
          </a:lnRef>
          <a:fillRef idx="1">
            <a:schemeClr val="accent1"/>
          </a:fillRef>
          <a:effectRef idx="0">
            <a:schemeClr val="accent1"/>
          </a:effectRef>
          <a:fontRef idx="minor"/>
        </p:style>
      </p:sp>
      <p:sp>
        <p:nvSpPr>
          <p:cNvPr id="618" name="CustomShape 18"/>
          <p:cNvSpPr/>
          <p:nvPr/>
        </p:nvSpPr>
        <p:spPr>
          <a:xfrm>
            <a:off x="6204600" y="4313880"/>
            <a:ext cx="341640" cy="375840"/>
          </a:xfrm>
          <a:custGeom>
            <a:avLst/>
            <a:gdLst/>
            <a:ahLst/>
            <a:cxnLst/>
            <a:rect l="l" t="t" r="r" b="b"/>
            <a:pathLst>
              <a:path w="21600" h="21600">
                <a:moveTo>
                  <a:pt x="21599" y="4921"/>
                </a:moveTo>
                <a:lnTo>
                  <a:pt x="21599" y="5871"/>
                </a:lnTo>
                <a:cubicBezTo>
                  <a:pt x="21192" y="6052"/>
                  <a:pt x="20518" y="6202"/>
                  <a:pt x="19564" y="6320"/>
                </a:cubicBezTo>
                <a:cubicBezTo>
                  <a:pt x="18617" y="6436"/>
                  <a:pt x="17593" y="6522"/>
                  <a:pt x="16494" y="6579"/>
                </a:cubicBezTo>
                <a:cubicBezTo>
                  <a:pt x="15398" y="6643"/>
                  <a:pt x="14330" y="6677"/>
                  <a:pt x="13290" y="6683"/>
                </a:cubicBezTo>
                <a:cubicBezTo>
                  <a:pt x="12253" y="6692"/>
                  <a:pt x="11427" y="6698"/>
                  <a:pt x="10808" y="6698"/>
                </a:cubicBezTo>
                <a:cubicBezTo>
                  <a:pt x="10200" y="6698"/>
                  <a:pt x="9374" y="6692"/>
                  <a:pt x="8326" y="6683"/>
                </a:cubicBezTo>
                <a:cubicBezTo>
                  <a:pt x="7276" y="6677"/>
                  <a:pt x="6204" y="6643"/>
                  <a:pt x="5105" y="6579"/>
                </a:cubicBezTo>
                <a:cubicBezTo>
                  <a:pt x="4009" y="6522"/>
                  <a:pt x="2993" y="6436"/>
                  <a:pt x="2053" y="6326"/>
                </a:cubicBezTo>
                <a:cubicBezTo>
                  <a:pt x="1116" y="6214"/>
                  <a:pt x="442" y="6064"/>
                  <a:pt x="34" y="5871"/>
                </a:cubicBezTo>
                <a:cubicBezTo>
                  <a:pt x="10" y="5724"/>
                  <a:pt x="0" y="5566"/>
                  <a:pt x="0" y="5393"/>
                </a:cubicBezTo>
                <a:lnTo>
                  <a:pt x="0" y="4921"/>
                </a:lnTo>
                <a:lnTo>
                  <a:pt x="0" y="4423"/>
                </a:lnTo>
                <a:cubicBezTo>
                  <a:pt x="0" y="4258"/>
                  <a:pt x="10" y="4092"/>
                  <a:pt x="34" y="3924"/>
                </a:cubicBezTo>
                <a:cubicBezTo>
                  <a:pt x="307" y="3801"/>
                  <a:pt x="701" y="3688"/>
                  <a:pt x="1213" y="3602"/>
                </a:cubicBezTo>
                <a:cubicBezTo>
                  <a:pt x="1717" y="3516"/>
                  <a:pt x="2257" y="3444"/>
                  <a:pt x="2830" y="3389"/>
                </a:cubicBezTo>
                <a:cubicBezTo>
                  <a:pt x="3404" y="3334"/>
                  <a:pt x="3971" y="3294"/>
                  <a:pt x="4528" y="3265"/>
                </a:cubicBezTo>
                <a:cubicBezTo>
                  <a:pt x="5084" y="3239"/>
                  <a:pt x="5516" y="3213"/>
                  <a:pt x="5827" y="3196"/>
                </a:cubicBezTo>
                <a:cubicBezTo>
                  <a:pt x="5737" y="2444"/>
                  <a:pt x="5800" y="1857"/>
                  <a:pt x="6017" y="1431"/>
                </a:cubicBezTo>
                <a:cubicBezTo>
                  <a:pt x="6232" y="1010"/>
                  <a:pt x="6560" y="693"/>
                  <a:pt x="7003" y="489"/>
                </a:cubicBezTo>
                <a:cubicBezTo>
                  <a:pt x="7441" y="282"/>
                  <a:pt x="7984" y="146"/>
                  <a:pt x="8631" y="86"/>
                </a:cubicBezTo>
                <a:cubicBezTo>
                  <a:pt x="9280" y="28"/>
                  <a:pt x="9999" y="0"/>
                  <a:pt x="10808" y="0"/>
                </a:cubicBezTo>
                <a:cubicBezTo>
                  <a:pt x="11417" y="0"/>
                  <a:pt x="12021" y="11"/>
                  <a:pt x="12619" y="40"/>
                </a:cubicBezTo>
                <a:cubicBezTo>
                  <a:pt x="13221" y="69"/>
                  <a:pt x="13757" y="164"/>
                  <a:pt x="14234" y="319"/>
                </a:cubicBezTo>
                <a:cubicBezTo>
                  <a:pt x="14707" y="483"/>
                  <a:pt x="15084" y="734"/>
                  <a:pt x="15367" y="1074"/>
                </a:cubicBezTo>
                <a:cubicBezTo>
                  <a:pt x="15647" y="1413"/>
                  <a:pt x="15789" y="1894"/>
                  <a:pt x="15789" y="2519"/>
                </a:cubicBezTo>
                <a:lnTo>
                  <a:pt x="15789" y="2850"/>
                </a:lnTo>
                <a:cubicBezTo>
                  <a:pt x="15789" y="2963"/>
                  <a:pt x="15775" y="3078"/>
                  <a:pt x="15758" y="3196"/>
                </a:cubicBezTo>
                <a:cubicBezTo>
                  <a:pt x="16076" y="3213"/>
                  <a:pt x="16511" y="3239"/>
                  <a:pt x="17061" y="3265"/>
                </a:cubicBezTo>
                <a:cubicBezTo>
                  <a:pt x="17611" y="3294"/>
                  <a:pt x="18178" y="3334"/>
                  <a:pt x="18758" y="3389"/>
                </a:cubicBezTo>
                <a:cubicBezTo>
                  <a:pt x="19335" y="3443"/>
                  <a:pt x="19885" y="3515"/>
                  <a:pt x="20404" y="3602"/>
                </a:cubicBezTo>
                <a:cubicBezTo>
                  <a:pt x="20922" y="3688"/>
                  <a:pt x="21323" y="3801"/>
                  <a:pt x="21596" y="3924"/>
                </a:cubicBezTo>
                <a:lnTo>
                  <a:pt x="21596" y="4921"/>
                </a:lnTo>
                <a:close/>
                <a:moveTo>
                  <a:pt x="10812" y="8296"/>
                </a:moveTo>
                <a:cubicBezTo>
                  <a:pt x="12236" y="8278"/>
                  <a:pt x="13656" y="8250"/>
                  <a:pt x="15080" y="8215"/>
                </a:cubicBezTo>
                <a:cubicBezTo>
                  <a:pt x="16501" y="8178"/>
                  <a:pt x="17925" y="8088"/>
                  <a:pt x="19353" y="7939"/>
                </a:cubicBezTo>
                <a:lnTo>
                  <a:pt x="19353" y="19477"/>
                </a:lnTo>
                <a:cubicBezTo>
                  <a:pt x="19353" y="20056"/>
                  <a:pt x="19107" y="20557"/>
                  <a:pt x="18620" y="20972"/>
                </a:cubicBezTo>
                <a:cubicBezTo>
                  <a:pt x="18133" y="21392"/>
                  <a:pt x="17542" y="21599"/>
                  <a:pt x="16847" y="21599"/>
                </a:cubicBezTo>
                <a:lnTo>
                  <a:pt x="4752" y="21599"/>
                </a:lnTo>
                <a:cubicBezTo>
                  <a:pt x="4058" y="21599"/>
                  <a:pt x="3460" y="21395"/>
                  <a:pt x="2955" y="20977"/>
                </a:cubicBezTo>
                <a:cubicBezTo>
                  <a:pt x="2450" y="20569"/>
                  <a:pt x="2201" y="20068"/>
                  <a:pt x="2201" y="19477"/>
                </a:cubicBezTo>
                <a:lnTo>
                  <a:pt x="2201" y="7939"/>
                </a:lnTo>
                <a:cubicBezTo>
                  <a:pt x="3560" y="8088"/>
                  <a:pt x="4904" y="8183"/>
                  <a:pt x="6239" y="8229"/>
                </a:cubicBezTo>
                <a:cubicBezTo>
                  <a:pt x="7576" y="8273"/>
                  <a:pt x="8917" y="8296"/>
                  <a:pt x="10276" y="8296"/>
                </a:cubicBezTo>
                <a:lnTo>
                  <a:pt x="10812" y="8296"/>
                </a:lnTo>
                <a:close/>
                <a:moveTo>
                  <a:pt x="6923" y="10395"/>
                </a:moveTo>
                <a:cubicBezTo>
                  <a:pt x="6923" y="10248"/>
                  <a:pt x="6857" y="10119"/>
                  <a:pt x="6733" y="10015"/>
                </a:cubicBezTo>
                <a:cubicBezTo>
                  <a:pt x="6605" y="9908"/>
                  <a:pt x="6453" y="9854"/>
                  <a:pt x="6277" y="9854"/>
                </a:cubicBezTo>
                <a:lnTo>
                  <a:pt x="5630" y="9854"/>
                </a:lnTo>
                <a:cubicBezTo>
                  <a:pt x="5450" y="9854"/>
                  <a:pt x="5305" y="9908"/>
                  <a:pt x="5191" y="10015"/>
                </a:cubicBezTo>
                <a:cubicBezTo>
                  <a:pt x="5074" y="10119"/>
                  <a:pt x="5015" y="10248"/>
                  <a:pt x="5015" y="10395"/>
                </a:cubicBezTo>
                <a:lnTo>
                  <a:pt x="5015" y="18858"/>
                </a:lnTo>
                <a:cubicBezTo>
                  <a:pt x="5015" y="19005"/>
                  <a:pt x="5074" y="19126"/>
                  <a:pt x="5191" y="19224"/>
                </a:cubicBezTo>
                <a:cubicBezTo>
                  <a:pt x="5305" y="19319"/>
                  <a:pt x="5450" y="19368"/>
                  <a:pt x="5630" y="19368"/>
                </a:cubicBezTo>
                <a:lnTo>
                  <a:pt x="6277" y="19368"/>
                </a:lnTo>
                <a:cubicBezTo>
                  <a:pt x="6453" y="19368"/>
                  <a:pt x="6605" y="19319"/>
                  <a:pt x="6733" y="19230"/>
                </a:cubicBezTo>
                <a:cubicBezTo>
                  <a:pt x="6857" y="19137"/>
                  <a:pt x="6923" y="19014"/>
                  <a:pt x="6923" y="18858"/>
                </a:cubicBezTo>
                <a:lnTo>
                  <a:pt x="6923" y="10395"/>
                </a:lnTo>
                <a:close/>
                <a:moveTo>
                  <a:pt x="8416" y="3141"/>
                </a:moveTo>
                <a:cubicBezTo>
                  <a:pt x="10006" y="3121"/>
                  <a:pt x="11607" y="3121"/>
                  <a:pt x="13231" y="3141"/>
                </a:cubicBezTo>
                <a:cubicBezTo>
                  <a:pt x="13231" y="3032"/>
                  <a:pt x="13242" y="2925"/>
                  <a:pt x="13266" y="2819"/>
                </a:cubicBezTo>
                <a:cubicBezTo>
                  <a:pt x="13286" y="2712"/>
                  <a:pt x="13286" y="2611"/>
                  <a:pt x="13266" y="2519"/>
                </a:cubicBezTo>
                <a:lnTo>
                  <a:pt x="13266" y="2315"/>
                </a:lnTo>
                <a:cubicBezTo>
                  <a:pt x="12879" y="2222"/>
                  <a:pt x="12471" y="2171"/>
                  <a:pt x="12042" y="2162"/>
                </a:cubicBezTo>
                <a:cubicBezTo>
                  <a:pt x="11610" y="2153"/>
                  <a:pt x="11202" y="2148"/>
                  <a:pt x="10819" y="2148"/>
                </a:cubicBezTo>
                <a:cubicBezTo>
                  <a:pt x="10411" y="2148"/>
                  <a:pt x="9996" y="2153"/>
                  <a:pt x="9574" y="2162"/>
                </a:cubicBezTo>
                <a:cubicBezTo>
                  <a:pt x="9149" y="2171"/>
                  <a:pt x="8741" y="2222"/>
                  <a:pt x="8354" y="2315"/>
                </a:cubicBezTo>
                <a:lnTo>
                  <a:pt x="8354" y="2519"/>
                </a:lnTo>
                <a:cubicBezTo>
                  <a:pt x="8354" y="2611"/>
                  <a:pt x="8357" y="2715"/>
                  <a:pt x="8371" y="2824"/>
                </a:cubicBezTo>
                <a:cubicBezTo>
                  <a:pt x="8375" y="2937"/>
                  <a:pt x="8392" y="3040"/>
                  <a:pt x="8416" y="3141"/>
                </a:cubicBezTo>
                <a:moveTo>
                  <a:pt x="11769" y="10395"/>
                </a:moveTo>
                <a:cubicBezTo>
                  <a:pt x="11769" y="10248"/>
                  <a:pt x="11707" y="10119"/>
                  <a:pt x="11582" y="10015"/>
                </a:cubicBezTo>
                <a:cubicBezTo>
                  <a:pt x="11451" y="9908"/>
                  <a:pt x="11299" y="9854"/>
                  <a:pt x="11123" y="9854"/>
                </a:cubicBezTo>
                <a:lnTo>
                  <a:pt x="10476" y="9854"/>
                </a:lnTo>
                <a:cubicBezTo>
                  <a:pt x="10300" y="9854"/>
                  <a:pt x="10151" y="9908"/>
                  <a:pt x="10037" y="10015"/>
                </a:cubicBezTo>
                <a:cubicBezTo>
                  <a:pt x="9923" y="10119"/>
                  <a:pt x="9865" y="10248"/>
                  <a:pt x="9865" y="10395"/>
                </a:cubicBezTo>
                <a:lnTo>
                  <a:pt x="9865" y="18858"/>
                </a:lnTo>
                <a:cubicBezTo>
                  <a:pt x="9865" y="19005"/>
                  <a:pt x="9920" y="19126"/>
                  <a:pt x="10030" y="19224"/>
                </a:cubicBezTo>
                <a:cubicBezTo>
                  <a:pt x="10141" y="19319"/>
                  <a:pt x="10286" y="19368"/>
                  <a:pt x="10476" y="19368"/>
                </a:cubicBezTo>
                <a:lnTo>
                  <a:pt x="11123" y="19368"/>
                </a:lnTo>
                <a:cubicBezTo>
                  <a:pt x="11299" y="19368"/>
                  <a:pt x="11451" y="19319"/>
                  <a:pt x="11582" y="19230"/>
                </a:cubicBezTo>
                <a:cubicBezTo>
                  <a:pt x="11707" y="19137"/>
                  <a:pt x="11769" y="19014"/>
                  <a:pt x="11769" y="18858"/>
                </a:cubicBezTo>
                <a:lnTo>
                  <a:pt x="11769" y="10395"/>
                </a:lnTo>
                <a:close/>
                <a:moveTo>
                  <a:pt x="14683" y="18858"/>
                </a:moveTo>
                <a:cubicBezTo>
                  <a:pt x="14683" y="19005"/>
                  <a:pt x="14745" y="19126"/>
                  <a:pt x="14866" y="19224"/>
                </a:cubicBezTo>
                <a:cubicBezTo>
                  <a:pt x="14987" y="19319"/>
                  <a:pt x="15143" y="19368"/>
                  <a:pt x="15333" y="19368"/>
                </a:cubicBezTo>
                <a:lnTo>
                  <a:pt x="15979" y="19368"/>
                </a:lnTo>
                <a:cubicBezTo>
                  <a:pt x="16155" y="19368"/>
                  <a:pt x="16308" y="19319"/>
                  <a:pt x="16432" y="19230"/>
                </a:cubicBezTo>
                <a:cubicBezTo>
                  <a:pt x="16560" y="19137"/>
                  <a:pt x="16629" y="19014"/>
                  <a:pt x="16629" y="18858"/>
                </a:cubicBezTo>
                <a:lnTo>
                  <a:pt x="16629" y="10395"/>
                </a:lnTo>
                <a:cubicBezTo>
                  <a:pt x="16629" y="10248"/>
                  <a:pt x="16560" y="10119"/>
                  <a:pt x="16432" y="10015"/>
                </a:cubicBezTo>
                <a:cubicBezTo>
                  <a:pt x="16308" y="9908"/>
                  <a:pt x="16155" y="9854"/>
                  <a:pt x="15979" y="9854"/>
                </a:cubicBezTo>
                <a:lnTo>
                  <a:pt x="15333" y="9854"/>
                </a:lnTo>
                <a:cubicBezTo>
                  <a:pt x="15153" y="9854"/>
                  <a:pt x="15001" y="9908"/>
                  <a:pt x="14877" y="10015"/>
                </a:cubicBezTo>
                <a:cubicBezTo>
                  <a:pt x="14752" y="10119"/>
                  <a:pt x="14683" y="10248"/>
                  <a:pt x="14683" y="10395"/>
                </a:cubicBezTo>
                <a:lnTo>
                  <a:pt x="14683" y="18858"/>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619" name="CustomShape 19"/>
          <p:cNvSpPr/>
          <p:nvPr/>
        </p:nvSpPr>
        <p:spPr>
          <a:xfrm>
            <a:off x="5572080" y="5257080"/>
            <a:ext cx="569160" cy="569520"/>
          </a:xfrm>
          <a:prstGeom prst="roundRect">
            <a:avLst>
              <a:gd name="adj" fmla="val 16667"/>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620" name="CustomShape 20"/>
          <p:cNvSpPr/>
          <p:nvPr/>
        </p:nvSpPr>
        <p:spPr>
          <a:xfrm>
            <a:off x="5681160" y="5364000"/>
            <a:ext cx="351720" cy="372240"/>
          </a:xfrm>
          <a:custGeom>
            <a:avLst/>
            <a:gdLst/>
            <a:ahLst/>
            <a:cxnLst/>
            <a:rect l="l" t="t" r="r" b="b"/>
            <a:pathLst>
              <a:path w="1588" h="1682">
                <a:moveTo>
                  <a:pt x="1530" y="1405"/>
                </a:moveTo>
                <a:cubicBezTo>
                  <a:pt x="995" y="870"/>
                  <a:pt x="995" y="870"/>
                  <a:pt x="995" y="870"/>
                </a:cubicBezTo>
                <a:cubicBezTo>
                  <a:pt x="995" y="862"/>
                  <a:pt x="986" y="862"/>
                  <a:pt x="978" y="853"/>
                </a:cubicBezTo>
                <a:cubicBezTo>
                  <a:pt x="1078" y="753"/>
                  <a:pt x="1078" y="753"/>
                  <a:pt x="1078" y="753"/>
                </a:cubicBezTo>
                <a:cubicBezTo>
                  <a:pt x="1078" y="753"/>
                  <a:pt x="1086" y="744"/>
                  <a:pt x="1086" y="736"/>
                </a:cubicBezTo>
                <a:cubicBezTo>
                  <a:pt x="1212" y="786"/>
                  <a:pt x="1362" y="761"/>
                  <a:pt x="1463" y="661"/>
                </a:cubicBezTo>
                <a:cubicBezTo>
                  <a:pt x="1538" y="586"/>
                  <a:pt x="1570" y="485"/>
                  <a:pt x="1562" y="377"/>
                </a:cubicBezTo>
                <a:cubicBezTo>
                  <a:pt x="1562" y="368"/>
                  <a:pt x="1554" y="352"/>
                  <a:pt x="1546" y="352"/>
                </a:cubicBezTo>
                <a:cubicBezTo>
                  <a:pt x="1538" y="352"/>
                  <a:pt x="1521" y="352"/>
                  <a:pt x="1513" y="360"/>
                </a:cubicBezTo>
                <a:cubicBezTo>
                  <a:pt x="1346" y="527"/>
                  <a:pt x="1346" y="527"/>
                  <a:pt x="1346" y="527"/>
                </a:cubicBezTo>
                <a:cubicBezTo>
                  <a:pt x="1170" y="485"/>
                  <a:pt x="1170" y="485"/>
                  <a:pt x="1170" y="485"/>
                </a:cubicBezTo>
                <a:cubicBezTo>
                  <a:pt x="1120" y="310"/>
                  <a:pt x="1120" y="310"/>
                  <a:pt x="1120" y="310"/>
                </a:cubicBezTo>
                <a:cubicBezTo>
                  <a:pt x="1287" y="134"/>
                  <a:pt x="1287" y="134"/>
                  <a:pt x="1287" y="134"/>
                </a:cubicBezTo>
                <a:cubicBezTo>
                  <a:pt x="1296" y="126"/>
                  <a:pt x="1304" y="118"/>
                  <a:pt x="1296" y="101"/>
                </a:cubicBezTo>
                <a:cubicBezTo>
                  <a:pt x="1296" y="92"/>
                  <a:pt x="1287" y="84"/>
                  <a:pt x="1270" y="84"/>
                </a:cubicBezTo>
                <a:cubicBezTo>
                  <a:pt x="1170" y="76"/>
                  <a:pt x="1061" y="109"/>
                  <a:pt x="995" y="184"/>
                </a:cubicBezTo>
                <a:cubicBezTo>
                  <a:pt x="886" y="285"/>
                  <a:pt x="861" y="435"/>
                  <a:pt x="911" y="561"/>
                </a:cubicBezTo>
                <a:cubicBezTo>
                  <a:pt x="903" y="569"/>
                  <a:pt x="903" y="569"/>
                  <a:pt x="894" y="577"/>
                </a:cubicBezTo>
                <a:cubicBezTo>
                  <a:pt x="752" y="711"/>
                  <a:pt x="752" y="711"/>
                  <a:pt x="752" y="711"/>
                </a:cubicBezTo>
                <a:cubicBezTo>
                  <a:pt x="501" y="452"/>
                  <a:pt x="501" y="452"/>
                  <a:pt x="501" y="452"/>
                </a:cubicBezTo>
                <a:cubicBezTo>
                  <a:pt x="493" y="452"/>
                  <a:pt x="493" y="443"/>
                  <a:pt x="484" y="443"/>
                </a:cubicBezTo>
                <a:cubicBezTo>
                  <a:pt x="493" y="435"/>
                  <a:pt x="493" y="435"/>
                  <a:pt x="501" y="427"/>
                </a:cubicBezTo>
                <a:cubicBezTo>
                  <a:pt x="551" y="435"/>
                  <a:pt x="652" y="335"/>
                  <a:pt x="735" y="251"/>
                </a:cubicBezTo>
                <a:cubicBezTo>
                  <a:pt x="493" y="0"/>
                  <a:pt x="493" y="0"/>
                  <a:pt x="493" y="0"/>
                </a:cubicBezTo>
                <a:cubicBezTo>
                  <a:pt x="376" y="109"/>
                  <a:pt x="301" y="184"/>
                  <a:pt x="309" y="243"/>
                </a:cubicBezTo>
                <a:cubicBezTo>
                  <a:pt x="284" y="251"/>
                  <a:pt x="259" y="268"/>
                  <a:pt x="250" y="285"/>
                </a:cubicBezTo>
                <a:cubicBezTo>
                  <a:pt x="209" y="318"/>
                  <a:pt x="209" y="318"/>
                  <a:pt x="209" y="318"/>
                </a:cubicBezTo>
                <a:cubicBezTo>
                  <a:pt x="192" y="343"/>
                  <a:pt x="175" y="368"/>
                  <a:pt x="175" y="393"/>
                </a:cubicBezTo>
                <a:cubicBezTo>
                  <a:pt x="167" y="402"/>
                  <a:pt x="167" y="402"/>
                  <a:pt x="159" y="410"/>
                </a:cubicBezTo>
                <a:cubicBezTo>
                  <a:pt x="150" y="427"/>
                  <a:pt x="150" y="427"/>
                  <a:pt x="150" y="427"/>
                </a:cubicBezTo>
                <a:cubicBezTo>
                  <a:pt x="133" y="443"/>
                  <a:pt x="133" y="443"/>
                  <a:pt x="133" y="443"/>
                </a:cubicBezTo>
                <a:cubicBezTo>
                  <a:pt x="125" y="452"/>
                  <a:pt x="125" y="469"/>
                  <a:pt x="117" y="477"/>
                </a:cubicBezTo>
                <a:lnTo>
                  <a:pt x="108" y="485"/>
                </a:lnTo>
                <a:cubicBezTo>
                  <a:pt x="100" y="502"/>
                  <a:pt x="100" y="502"/>
                  <a:pt x="100" y="502"/>
                </a:cubicBezTo>
                <a:cubicBezTo>
                  <a:pt x="100" y="510"/>
                  <a:pt x="91" y="519"/>
                  <a:pt x="83" y="536"/>
                </a:cubicBezTo>
                <a:cubicBezTo>
                  <a:pt x="75" y="552"/>
                  <a:pt x="66" y="569"/>
                  <a:pt x="66" y="586"/>
                </a:cubicBezTo>
                <a:cubicBezTo>
                  <a:pt x="66" y="594"/>
                  <a:pt x="66" y="594"/>
                  <a:pt x="66" y="594"/>
                </a:cubicBezTo>
                <a:cubicBezTo>
                  <a:pt x="58" y="602"/>
                  <a:pt x="58" y="602"/>
                  <a:pt x="58" y="611"/>
                </a:cubicBezTo>
                <a:cubicBezTo>
                  <a:pt x="50" y="636"/>
                  <a:pt x="50" y="636"/>
                  <a:pt x="50" y="636"/>
                </a:cubicBezTo>
                <a:cubicBezTo>
                  <a:pt x="50" y="653"/>
                  <a:pt x="50" y="669"/>
                  <a:pt x="50" y="678"/>
                </a:cubicBezTo>
                <a:cubicBezTo>
                  <a:pt x="50" y="686"/>
                  <a:pt x="50" y="686"/>
                  <a:pt x="50" y="686"/>
                </a:cubicBezTo>
                <a:cubicBezTo>
                  <a:pt x="41" y="703"/>
                  <a:pt x="41" y="711"/>
                  <a:pt x="41" y="728"/>
                </a:cubicBezTo>
                <a:lnTo>
                  <a:pt x="41" y="736"/>
                </a:lnTo>
                <a:lnTo>
                  <a:pt x="41" y="744"/>
                </a:lnTo>
                <a:cubicBezTo>
                  <a:pt x="50" y="744"/>
                  <a:pt x="50" y="753"/>
                  <a:pt x="50" y="761"/>
                </a:cubicBezTo>
                <a:cubicBezTo>
                  <a:pt x="50" y="778"/>
                  <a:pt x="50" y="778"/>
                  <a:pt x="50" y="778"/>
                </a:cubicBezTo>
                <a:cubicBezTo>
                  <a:pt x="50" y="786"/>
                  <a:pt x="50" y="786"/>
                  <a:pt x="50" y="786"/>
                </a:cubicBezTo>
                <a:cubicBezTo>
                  <a:pt x="50" y="795"/>
                  <a:pt x="50" y="803"/>
                  <a:pt x="58" y="811"/>
                </a:cubicBezTo>
                <a:cubicBezTo>
                  <a:pt x="66" y="853"/>
                  <a:pt x="66" y="853"/>
                  <a:pt x="66" y="853"/>
                </a:cubicBezTo>
                <a:cubicBezTo>
                  <a:pt x="75" y="870"/>
                  <a:pt x="83" y="878"/>
                  <a:pt x="100" y="878"/>
                </a:cubicBezTo>
                <a:cubicBezTo>
                  <a:pt x="108" y="878"/>
                  <a:pt x="117" y="870"/>
                  <a:pt x="117" y="870"/>
                </a:cubicBezTo>
                <a:cubicBezTo>
                  <a:pt x="125" y="862"/>
                  <a:pt x="125" y="862"/>
                  <a:pt x="125" y="853"/>
                </a:cubicBezTo>
                <a:cubicBezTo>
                  <a:pt x="133" y="811"/>
                  <a:pt x="133" y="811"/>
                  <a:pt x="133" y="811"/>
                </a:cubicBezTo>
                <a:cubicBezTo>
                  <a:pt x="133" y="803"/>
                  <a:pt x="133" y="803"/>
                  <a:pt x="133" y="795"/>
                </a:cubicBezTo>
                <a:cubicBezTo>
                  <a:pt x="133" y="786"/>
                  <a:pt x="142" y="786"/>
                  <a:pt x="142" y="786"/>
                </a:cubicBezTo>
                <a:cubicBezTo>
                  <a:pt x="142" y="770"/>
                  <a:pt x="142" y="770"/>
                  <a:pt x="142" y="770"/>
                </a:cubicBezTo>
                <a:cubicBezTo>
                  <a:pt x="142" y="761"/>
                  <a:pt x="142" y="761"/>
                  <a:pt x="150" y="761"/>
                </a:cubicBezTo>
                <a:lnTo>
                  <a:pt x="150" y="753"/>
                </a:lnTo>
                <a:lnTo>
                  <a:pt x="150" y="744"/>
                </a:lnTo>
                <a:cubicBezTo>
                  <a:pt x="159" y="736"/>
                  <a:pt x="159" y="728"/>
                  <a:pt x="167" y="720"/>
                </a:cubicBezTo>
                <a:lnTo>
                  <a:pt x="167" y="711"/>
                </a:lnTo>
                <a:cubicBezTo>
                  <a:pt x="175" y="703"/>
                  <a:pt x="175" y="703"/>
                  <a:pt x="183" y="694"/>
                </a:cubicBezTo>
                <a:cubicBezTo>
                  <a:pt x="192" y="678"/>
                  <a:pt x="192" y="678"/>
                  <a:pt x="192" y="678"/>
                </a:cubicBezTo>
                <a:lnTo>
                  <a:pt x="200" y="669"/>
                </a:lnTo>
                <a:cubicBezTo>
                  <a:pt x="200" y="669"/>
                  <a:pt x="200" y="661"/>
                  <a:pt x="209" y="661"/>
                </a:cubicBezTo>
                <a:cubicBezTo>
                  <a:pt x="209" y="653"/>
                  <a:pt x="217" y="644"/>
                  <a:pt x="225" y="644"/>
                </a:cubicBezTo>
                <a:cubicBezTo>
                  <a:pt x="234" y="636"/>
                  <a:pt x="234" y="636"/>
                  <a:pt x="234" y="636"/>
                </a:cubicBezTo>
                <a:cubicBezTo>
                  <a:pt x="234" y="636"/>
                  <a:pt x="242" y="628"/>
                  <a:pt x="250" y="619"/>
                </a:cubicBezTo>
                <a:lnTo>
                  <a:pt x="259" y="619"/>
                </a:lnTo>
                <a:cubicBezTo>
                  <a:pt x="259" y="611"/>
                  <a:pt x="267" y="611"/>
                  <a:pt x="267" y="611"/>
                </a:cubicBezTo>
                <a:cubicBezTo>
                  <a:pt x="275" y="602"/>
                  <a:pt x="275" y="602"/>
                  <a:pt x="284" y="602"/>
                </a:cubicBezTo>
                <a:cubicBezTo>
                  <a:pt x="301" y="594"/>
                  <a:pt x="301" y="594"/>
                  <a:pt x="301" y="594"/>
                </a:cubicBezTo>
                <a:cubicBezTo>
                  <a:pt x="309" y="586"/>
                  <a:pt x="309" y="586"/>
                  <a:pt x="309" y="586"/>
                </a:cubicBezTo>
                <a:cubicBezTo>
                  <a:pt x="317" y="586"/>
                  <a:pt x="317" y="586"/>
                  <a:pt x="326" y="577"/>
                </a:cubicBezTo>
                <a:lnTo>
                  <a:pt x="334" y="577"/>
                </a:lnTo>
                <a:cubicBezTo>
                  <a:pt x="342" y="577"/>
                  <a:pt x="342" y="569"/>
                  <a:pt x="342" y="569"/>
                </a:cubicBezTo>
                <a:cubicBezTo>
                  <a:pt x="351" y="569"/>
                  <a:pt x="351" y="569"/>
                  <a:pt x="351" y="569"/>
                </a:cubicBezTo>
                <a:cubicBezTo>
                  <a:pt x="351" y="577"/>
                  <a:pt x="359" y="586"/>
                  <a:pt x="359" y="586"/>
                </a:cubicBezTo>
                <a:cubicBezTo>
                  <a:pt x="618" y="845"/>
                  <a:pt x="618" y="845"/>
                  <a:pt x="618" y="845"/>
                </a:cubicBezTo>
                <a:cubicBezTo>
                  <a:pt x="75" y="1363"/>
                  <a:pt x="75" y="1363"/>
                  <a:pt x="75" y="1363"/>
                </a:cubicBezTo>
                <a:cubicBezTo>
                  <a:pt x="8" y="1430"/>
                  <a:pt x="0" y="1531"/>
                  <a:pt x="66" y="1597"/>
                </a:cubicBezTo>
                <a:cubicBezTo>
                  <a:pt x="133" y="1664"/>
                  <a:pt x="225" y="1647"/>
                  <a:pt x="292" y="1581"/>
                </a:cubicBezTo>
                <a:cubicBezTo>
                  <a:pt x="769" y="1079"/>
                  <a:pt x="769" y="1079"/>
                  <a:pt x="769" y="1079"/>
                </a:cubicBezTo>
                <a:cubicBezTo>
                  <a:pt x="769" y="1079"/>
                  <a:pt x="777" y="1079"/>
                  <a:pt x="777" y="1087"/>
                </a:cubicBezTo>
                <a:cubicBezTo>
                  <a:pt x="1312" y="1623"/>
                  <a:pt x="1312" y="1623"/>
                  <a:pt x="1312" y="1623"/>
                </a:cubicBezTo>
                <a:cubicBezTo>
                  <a:pt x="1371" y="1681"/>
                  <a:pt x="1471" y="1681"/>
                  <a:pt x="1530" y="1623"/>
                </a:cubicBezTo>
                <a:cubicBezTo>
                  <a:pt x="1587" y="1564"/>
                  <a:pt x="1587" y="1464"/>
                  <a:pt x="1530" y="1405"/>
                </a:cubicBezTo>
                <a:close/>
                <a:moveTo>
                  <a:pt x="217" y="1522"/>
                </a:moveTo>
                <a:cubicBezTo>
                  <a:pt x="192" y="1547"/>
                  <a:pt x="159" y="1547"/>
                  <a:pt x="133" y="1522"/>
                </a:cubicBezTo>
                <a:cubicBezTo>
                  <a:pt x="108" y="1497"/>
                  <a:pt x="108" y="1455"/>
                  <a:pt x="133" y="1438"/>
                </a:cubicBezTo>
                <a:cubicBezTo>
                  <a:pt x="159" y="1413"/>
                  <a:pt x="192" y="1413"/>
                  <a:pt x="217" y="1438"/>
                </a:cubicBezTo>
                <a:cubicBezTo>
                  <a:pt x="242" y="1455"/>
                  <a:pt x="242" y="1497"/>
                  <a:pt x="217" y="1522"/>
                </a:cubicBezTo>
                <a:close/>
                <a:moveTo>
                  <a:pt x="217" y="1522"/>
                </a:moveTo>
                <a:lnTo>
                  <a:pt x="217" y="1522"/>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621" name="CustomShape 21"/>
          <p:cNvSpPr/>
          <p:nvPr/>
        </p:nvSpPr>
        <p:spPr>
          <a:xfrm>
            <a:off x="2071440" y="4747320"/>
            <a:ext cx="559080" cy="561600"/>
          </a:xfrm>
          <a:custGeom>
            <a:avLst/>
            <a:gdLst/>
            <a:ahLst/>
            <a:cxnLst/>
            <a:rect l="l" t="t" r="r" b="b"/>
            <a:pathLst>
              <a:path w="21600" h="21600">
                <a:moveTo>
                  <a:pt x="21050" y="9182"/>
                </a:moveTo>
                <a:cubicBezTo>
                  <a:pt x="21200" y="9182"/>
                  <a:pt x="21329" y="9229"/>
                  <a:pt x="21435" y="9326"/>
                </a:cubicBezTo>
                <a:cubicBezTo>
                  <a:pt x="21544" y="9426"/>
                  <a:pt x="21599" y="9549"/>
                  <a:pt x="21599" y="9699"/>
                </a:cubicBezTo>
                <a:lnTo>
                  <a:pt x="21599" y="11867"/>
                </a:lnTo>
                <a:cubicBezTo>
                  <a:pt x="21599" y="12232"/>
                  <a:pt x="21415" y="12414"/>
                  <a:pt x="21050" y="12414"/>
                </a:cubicBezTo>
                <a:lnTo>
                  <a:pt x="18746" y="12414"/>
                </a:lnTo>
                <a:cubicBezTo>
                  <a:pt x="18575" y="13204"/>
                  <a:pt x="18299" y="13947"/>
                  <a:pt x="17915" y="14646"/>
                </a:cubicBezTo>
                <a:cubicBezTo>
                  <a:pt x="17530" y="15342"/>
                  <a:pt x="17066" y="15965"/>
                  <a:pt x="16517" y="16514"/>
                </a:cubicBezTo>
                <a:cubicBezTo>
                  <a:pt x="15968" y="17061"/>
                  <a:pt x="15346" y="17528"/>
                  <a:pt x="14647" y="17913"/>
                </a:cubicBezTo>
                <a:cubicBezTo>
                  <a:pt x="13948" y="18298"/>
                  <a:pt x="13206" y="18577"/>
                  <a:pt x="12419" y="18741"/>
                </a:cubicBezTo>
                <a:lnTo>
                  <a:pt x="12419" y="21050"/>
                </a:lnTo>
                <a:cubicBezTo>
                  <a:pt x="12419" y="21197"/>
                  <a:pt x="12369" y="21329"/>
                  <a:pt x="12269" y="21435"/>
                </a:cubicBezTo>
                <a:cubicBezTo>
                  <a:pt x="12172" y="21544"/>
                  <a:pt x="12049" y="21599"/>
                  <a:pt x="11896" y="21599"/>
                </a:cubicBezTo>
                <a:lnTo>
                  <a:pt x="9732" y="21599"/>
                </a:lnTo>
                <a:cubicBezTo>
                  <a:pt x="9368" y="21599"/>
                  <a:pt x="9183" y="21417"/>
                  <a:pt x="9183" y="21050"/>
                </a:cubicBezTo>
                <a:lnTo>
                  <a:pt x="9183" y="18741"/>
                </a:lnTo>
                <a:cubicBezTo>
                  <a:pt x="8396" y="18577"/>
                  <a:pt x="7654" y="18298"/>
                  <a:pt x="6955" y="17913"/>
                </a:cubicBezTo>
                <a:cubicBezTo>
                  <a:pt x="6259" y="17528"/>
                  <a:pt x="5634" y="17061"/>
                  <a:pt x="5085" y="16514"/>
                </a:cubicBezTo>
                <a:cubicBezTo>
                  <a:pt x="4536" y="15965"/>
                  <a:pt x="4069" y="15342"/>
                  <a:pt x="3687" y="14646"/>
                </a:cubicBezTo>
                <a:cubicBezTo>
                  <a:pt x="3300" y="13947"/>
                  <a:pt x="3024" y="13204"/>
                  <a:pt x="2856" y="12414"/>
                </a:cubicBezTo>
                <a:lnTo>
                  <a:pt x="551" y="12414"/>
                </a:lnTo>
                <a:cubicBezTo>
                  <a:pt x="187" y="12414"/>
                  <a:pt x="0" y="12231"/>
                  <a:pt x="0" y="11867"/>
                </a:cubicBezTo>
                <a:lnTo>
                  <a:pt x="0" y="9699"/>
                </a:lnTo>
                <a:cubicBezTo>
                  <a:pt x="0" y="9549"/>
                  <a:pt x="58" y="9426"/>
                  <a:pt x="167" y="9326"/>
                </a:cubicBezTo>
                <a:cubicBezTo>
                  <a:pt x="273" y="9229"/>
                  <a:pt x="402" y="9182"/>
                  <a:pt x="551" y="9182"/>
                </a:cubicBezTo>
                <a:lnTo>
                  <a:pt x="2856" y="9182"/>
                </a:lnTo>
                <a:cubicBezTo>
                  <a:pt x="3026" y="8392"/>
                  <a:pt x="3300" y="7652"/>
                  <a:pt x="3687" y="6953"/>
                </a:cubicBezTo>
                <a:cubicBezTo>
                  <a:pt x="4069" y="6251"/>
                  <a:pt x="4536" y="5631"/>
                  <a:pt x="5085" y="5081"/>
                </a:cubicBezTo>
                <a:cubicBezTo>
                  <a:pt x="5634" y="4532"/>
                  <a:pt x="6256" y="4065"/>
                  <a:pt x="6955" y="3680"/>
                </a:cubicBezTo>
                <a:cubicBezTo>
                  <a:pt x="7654" y="3298"/>
                  <a:pt x="8396" y="3022"/>
                  <a:pt x="9183" y="2852"/>
                </a:cubicBezTo>
                <a:lnTo>
                  <a:pt x="9183" y="546"/>
                </a:lnTo>
                <a:cubicBezTo>
                  <a:pt x="9183" y="181"/>
                  <a:pt x="9365" y="0"/>
                  <a:pt x="9732" y="0"/>
                </a:cubicBezTo>
                <a:lnTo>
                  <a:pt x="11896" y="0"/>
                </a:lnTo>
                <a:cubicBezTo>
                  <a:pt x="12049" y="0"/>
                  <a:pt x="12172" y="50"/>
                  <a:pt x="12269" y="158"/>
                </a:cubicBezTo>
                <a:cubicBezTo>
                  <a:pt x="12369" y="267"/>
                  <a:pt x="12419" y="396"/>
                  <a:pt x="12419" y="546"/>
                </a:cubicBezTo>
                <a:lnTo>
                  <a:pt x="12419" y="2852"/>
                </a:lnTo>
                <a:cubicBezTo>
                  <a:pt x="13206" y="3022"/>
                  <a:pt x="13948" y="3298"/>
                  <a:pt x="14647" y="3680"/>
                </a:cubicBezTo>
                <a:cubicBezTo>
                  <a:pt x="15343" y="4065"/>
                  <a:pt x="15968" y="4532"/>
                  <a:pt x="16517" y="5082"/>
                </a:cubicBezTo>
                <a:cubicBezTo>
                  <a:pt x="17066" y="5631"/>
                  <a:pt x="17530" y="6251"/>
                  <a:pt x="17915" y="6953"/>
                </a:cubicBezTo>
                <a:cubicBezTo>
                  <a:pt x="18299" y="7652"/>
                  <a:pt x="18578" y="8392"/>
                  <a:pt x="18746" y="9182"/>
                </a:cubicBezTo>
                <a:lnTo>
                  <a:pt x="21050" y="9182"/>
                </a:lnTo>
                <a:close/>
                <a:moveTo>
                  <a:pt x="12419" y="16465"/>
                </a:moveTo>
                <a:cubicBezTo>
                  <a:pt x="13411" y="16194"/>
                  <a:pt x="14268" y="15698"/>
                  <a:pt x="14991" y="14981"/>
                </a:cubicBezTo>
                <a:cubicBezTo>
                  <a:pt x="15710" y="14264"/>
                  <a:pt x="16203" y="13410"/>
                  <a:pt x="16467" y="12414"/>
                </a:cubicBezTo>
                <a:lnTo>
                  <a:pt x="14048" y="12414"/>
                </a:lnTo>
                <a:cubicBezTo>
                  <a:pt x="13684" y="12414"/>
                  <a:pt x="13505" y="12231"/>
                  <a:pt x="13514" y="11867"/>
                </a:cubicBezTo>
                <a:lnTo>
                  <a:pt x="13514" y="9699"/>
                </a:lnTo>
                <a:cubicBezTo>
                  <a:pt x="13514" y="9549"/>
                  <a:pt x="13567" y="9426"/>
                  <a:pt x="13669" y="9326"/>
                </a:cubicBezTo>
                <a:cubicBezTo>
                  <a:pt x="13772" y="9229"/>
                  <a:pt x="13898" y="9182"/>
                  <a:pt x="14048" y="9182"/>
                </a:cubicBezTo>
                <a:lnTo>
                  <a:pt x="16467" y="9182"/>
                </a:lnTo>
                <a:cubicBezTo>
                  <a:pt x="16194" y="8186"/>
                  <a:pt x="15698" y="7332"/>
                  <a:pt x="14982" y="6609"/>
                </a:cubicBezTo>
                <a:cubicBezTo>
                  <a:pt x="14265" y="5883"/>
                  <a:pt x="13411" y="5390"/>
                  <a:pt x="12419" y="5131"/>
                </a:cubicBezTo>
                <a:lnTo>
                  <a:pt x="12419" y="7549"/>
                </a:lnTo>
                <a:cubicBezTo>
                  <a:pt x="12419" y="7699"/>
                  <a:pt x="12369" y="7828"/>
                  <a:pt x="12269" y="7928"/>
                </a:cubicBezTo>
                <a:cubicBezTo>
                  <a:pt x="12172" y="8031"/>
                  <a:pt x="12049" y="8081"/>
                  <a:pt x="11896" y="8081"/>
                </a:cubicBezTo>
                <a:lnTo>
                  <a:pt x="9732" y="8081"/>
                </a:lnTo>
                <a:cubicBezTo>
                  <a:pt x="9368" y="8081"/>
                  <a:pt x="9183" y="7905"/>
                  <a:pt x="9183" y="7549"/>
                </a:cubicBezTo>
                <a:lnTo>
                  <a:pt x="9183" y="5131"/>
                </a:lnTo>
                <a:cubicBezTo>
                  <a:pt x="8191" y="5402"/>
                  <a:pt x="7334" y="5895"/>
                  <a:pt x="6608" y="6612"/>
                </a:cubicBezTo>
                <a:cubicBezTo>
                  <a:pt x="5889" y="7332"/>
                  <a:pt x="5399" y="8187"/>
                  <a:pt x="5135" y="9182"/>
                </a:cubicBezTo>
                <a:lnTo>
                  <a:pt x="7580" y="9182"/>
                </a:lnTo>
                <a:cubicBezTo>
                  <a:pt x="7733" y="9182"/>
                  <a:pt x="7853" y="9229"/>
                  <a:pt x="7947" y="9326"/>
                </a:cubicBezTo>
                <a:cubicBezTo>
                  <a:pt x="8038" y="9426"/>
                  <a:pt x="8088" y="9550"/>
                  <a:pt x="8088" y="9700"/>
                </a:cubicBezTo>
                <a:lnTo>
                  <a:pt x="8088" y="11867"/>
                </a:lnTo>
                <a:cubicBezTo>
                  <a:pt x="8088" y="12017"/>
                  <a:pt x="8038" y="12144"/>
                  <a:pt x="7947" y="12252"/>
                </a:cubicBezTo>
                <a:cubicBezTo>
                  <a:pt x="7853" y="12364"/>
                  <a:pt x="7733" y="12414"/>
                  <a:pt x="7580" y="12414"/>
                </a:cubicBezTo>
                <a:lnTo>
                  <a:pt x="5135" y="12414"/>
                </a:lnTo>
                <a:cubicBezTo>
                  <a:pt x="5408" y="13410"/>
                  <a:pt x="5904" y="14267"/>
                  <a:pt x="6620" y="14990"/>
                </a:cubicBezTo>
                <a:cubicBezTo>
                  <a:pt x="7337" y="15710"/>
                  <a:pt x="8191" y="16203"/>
                  <a:pt x="9183" y="16465"/>
                </a:cubicBezTo>
                <a:lnTo>
                  <a:pt x="9183" y="14018"/>
                </a:lnTo>
                <a:cubicBezTo>
                  <a:pt x="9183" y="13868"/>
                  <a:pt x="9239" y="13744"/>
                  <a:pt x="9348" y="13653"/>
                </a:cubicBezTo>
                <a:cubicBezTo>
                  <a:pt x="9453" y="13559"/>
                  <a:pt x="9583" y="13512"/>
                  <a:pt x="9732" y="13512"/>
                </a:cubicBezTo>
                <a:lnTo>
                  <a:pt x="11896" y="13512"/>
                </a:lnTo>
                <a:cubicBezTo>
                  <a:pt x="12049" y="13512"/>
                  <a:pt x="12172" y="13559"/>
                  <a:pt x="12269" y="13653"/>
                </a:cubicBezTo>
                <a:cubicBezTo>
                  <a:pt x="12369" y="13744"/>
                  <a:pt x="12419" y="13868"/>
                  <a:pt x="12419" y="14018"/>
                </a:cubicBezTo>
                <a:lnTo>
                  <a:pt x="12419" y="16465"/>
                </a:lnTo>
                <a:close/>
              </a:path>
            </a:pathLst>
          </a:custGeom>
          <a:solidFill>
            <a:srgbClr val="324857"/>
          </a:solidFill>
          <a:ln>
            <a:noFill/>
          </a:ln>
        </p:spPr>
        <p:style>
          <a:lnRef idx="0">
            <a:scrgbClr r="0" g="0" b="0"/>
          </a:lnRef>
          <a:fillRef idx="0">
            <a:scrgbClr r="0" g="0" b="0"/>
          </a:fillRef>
          <a:effectRef idx="0">
            <a:scrgbClr r="0" g="0" b="0"/>
          </a:effectRef>
          <a:fontRef idx="minor"/>
        </p:style>
      </p:sp>
      <p:sp>
        <p:nvSpPr>
          <p:cNvPr id="622" name="CustomShape 22"/>
          <p:cNvSpPr/>
          <p:nvPr/>
        </p:nvSpPr>
        <p:spPr>
          <a:xfrm>
            <a:off x="3540240" y="3729960"/>
            <a:ext cx="716040" cy="716400"/>
          </a:xfrm>
          <a:custGeom>
            <a:avLst/>
            <a:gdLst/>
            <a:ahLst/>
            <a:cxnLst/>
            <a:rect l="l" t="t" r="r" b="b"/>
            <a:pathLst>
              <a:path w="21600" h="21579">
                <a:moveTo>
                  <a:pt x="21599" y="9391"/>
                </a:moveTo>
                <a:cubicBezTo>
                  <a:pt x="21599" y="9887"/>
                  <a:pt x="21472" y="10321"/>
                  <a:pt x="21218" y="10697"/>
                </a:cubicBezTo>
                <a:cubicBezTo>
                  <a:pt x="20963" y="11072"/>
                  <a:pt x="20647" y="11313"/>
                  <a:pt x="20263" y="11427"/>
                </a:cubicBezTo>
                <a:lnTo>
                  <a:pt x="20263" y="16610"/>
                </a:lnTo>
                <a:cubicBezTo>
                  <a:pt x="20263" y="17200"/>
                  <a:pt x="20087" y="17708"/>
                  <a:pt x="19729" y="18128"/>
                </a:cubicBezTo>
                <a:cubicBezTo>
                  <a:pt x="19374" y="18550"/>
                  <a:pt x="18951" y="18758"/>
                  <a:pt x="18459" y="18758"/>
                </a:cubicBezTo>
                <a:cubicBezTo>
                  <a:pt x="17927" y="18122"/>
                  <a:pt x="17286" y="17505"/>
                  <a:pt x="16537" y="16904"/>
                </a:cubicBezTo>
                <a:cubicBezTo>
                  <a:pt x="15785" y="16305"/>
                  <a:pt x="14980" y="15756"/>
                  <a:pt x="14116" y="15254"/>
                </a:cubicBezTo>
                <a:cubicBezTo>
                  <a:pt x="13254" y="14755"/>
                  <a:pt x="12363" y="14324"/>
                  <a:pt x="11449" y="13969"/>
                </a:cubicBezTo>
                <a:cubicBezTo>
                  <a:pt x="10536" y="13614"/>
                  <a:pt x="9648" y="13379"/>
                  <a:pt x="8788" y="13267"/>
                </a:cubicBezTo>
                <a:cubicBezTo>
                  <a:pt x="8453" y="13379"/>
                  <a:pt x="8179" y="13564"/>
                  <a:pt x="7968" y="13828"/>
                </a:cubicBezTo>
                <a:cubicBezTo>
                  <a:pt x="7758" y="14092"/>
                  <a:pt x="7613" y="14386"/>
                  <a:pt x="7535" y="14706"/>
                </a:cubicBezTo>
                <a:cubicBezTo>
                  <a:pt x="7457" y="15028"/>
                  <a:pt x="7449" y="15360"/>
                  <a:pt x="7510" y="15698"/>
                </a:cubicBezTo>
                <a:cubicBezTo>
                  <a:pt x="7574" y="16035"/>
                  <a:pt x="7719" y="16340"/>
                  <a:pt x="7946" y="16610"/>
                </a:cubicBezTo>
                <a:cubicBezTo>
                  <a:pt x="7750" y="16992"/>
                  <a:pt x="7660" y="17347"/>
                  <a:pt x="7677" y="17673"/>
                </a:cubicBezTo>
                <a:cubicBezTo>
                  <a:pt x="7692" y="17993"/>
                  <a:pt x="7772" y="18307"/>
                  <a:pt x="7917" y="18606"/>
                </a:cubicBezTo>
                <a:cubicBezTo>
                  <a:pt x="8059" y="18908"/>
                  <a:pt x="8255" y="19193"/>
                  <a:pt x="8497" y="19469"/>
                </a:cubicBezTo>
                <a:cubicBezTo>
                  <a:pt x="8737" y="19745"/>
                  <a:pt x="8996" y="20021"/>
                  <a:pt x="9271" y="20291"/>
                </a:cubicBezTo>
                <a:cubicBezTo>
                  <a:pt x="9114" y="20696"/>
                  <a:pt x="8842" y="21001"/>
                  <a:pt x="8455" y="21212"/>
                </a:cubicBezTo>
                <a:cubicBezTo>
                  <a:pt x="8069" y="21423"/>
                  <a:pt x="7655" y="21541"/>
                  <a:pt x="7212" y="21570"/>
                </a:cubicBezTo>
                <a:cubicBezTo>
                  <a:pt x="6771" y="21599"/>
                  <a:pt x="6340" y="21550"/>
                  <a:pt x="5917" y="21423"/>
                </a:cubicBezTo>
                <a:cubicBezTo>
                  <a:pt x="5496" y="21294"/>
                  <a:pt x="5163" y="21092"/>
                  <a:pt x="4923" y="20810"/>
                </a:cubicBezTo>
                <a:cubicBezTo>
                  <a:pt x="4781" y="20241"/>
                  <a:pt x="4624" y="19657"/>
                  <a:pt x="4453" y="19055"/>
                </a:cubicBezTo>
                <a:cubicBezTo>
                  <a:pt x="4281" y="18453"/>
                  <a:pt x="4139" y="17843"/>
                  <a:pt x="4032" y="17224"/>
                </a:cubicBezTo>
                <a:cubicBezTo>
                  <a:pt x="3921" y="16599"/>
                  <a:pt x="3868" y="15953"/>
                  <a:pt x="3868" y="15281"/>
                </a:cubicBezTo>
                <a:cubicBezTo>
                  <a:pt x="3868" y="14615"/>
                  <a:pt x="3961" y="13905"/>
                  <a:pt x="4149" y="13153"/>
                </a:cubicBezTo>
                <a:lnTo>
                  <a:pt x="1804" y="13153"/>
                </a:lnTo>
                <a:cubicBezTo>
                  <a:pt x="1312" y="13153"/>
                  <a:pt x="888" y="12945"/>
                  <a:pt x="533" y="12522"/>
                </a:cubicBezTo>
                <a:cubicBezTo>
                  <a:pt x="176" y="12100"/>
                  <a:pt x="0" y="11592"/>
                  <a:pt x="0" y="10990"/>
                </a:cubicBezTo>
                <a:lnTo>
                  <a:pt x="0" y="7774"/>
                </a:lnTo>
                <a:cubicBezTo>
                  <a:pt x="0" y="7184"/>
                  <a:pt x="176" y="6676"/>
                  <a:pt x="526" y="6245"/>
                </a:cubicBezTo>
                <a:cubicBezTo>
                  <a:pt x="878" y="5819"/>
                  <a:pt x="1304" y="5605"/>
                  <a:pt x="1804" y="5605"/>
                </a:cubicBezTo>
                <a:lnTo>
                  <a:pt x="7652" y="5605"/>
                </a:lnTo>
                <a:cubicBezTo>
                  <a:pt x="8551" y="5605"/>
                  <a:pt x="9508" y="5449"/>
                  <a:pt x="10524" y="5135"/>
                </a:cubicBezTo>
                <a:cubicBezTo>
                  <a:pt x="11540" y="4821"/>
                  <a:pt x="12536" y="4399"/>
                  <a:pt x="13511" y="3873"/>
                </a:cubicBezTo>
                <a:cubicBezTo>
                  <a:pt x="14488" y="3342"/>
                  <a:pt x="15408" y="2744"/>
                  <a:pt x="16272" y="2071"/>
                </a:cubicBezTo>
                <a:cubicBezTo>
                  <a:pt x="17134" y="1405"/>
                  <a:pt x="17864" y="713"/>
                  <a:pt x="18459" y="0"/>
                </a:cubicBezTo>
                <a:cubicBezTo>
                  <a:pt x="18951" y="0"/>
                  <a:pt x="19374" y="214"/>
                  <a:pt x="19729" y="633"/>
                </a:cubicBezTo>
                <a:cubicBezTo>
                  <a:pt x="20087" y="1056"/>
                  <a:pt x="20263" y="1567"/>
                  <a:pt x="20263" y="2165"/>
                </a:cubicBezTo>
                <a:lnTo>
                  <a:pt x="20263" y="7334"/>
                </a:lnTo>
                <a:cubicBezTo>
                  <a:pt x="20647" y="7445"/>
                  <a:pt x="20963" y="7692"/>
                  <a:pt x="21218" y="8070"/>
                </a:cubicBezTo>
                <a:cubicBezTo>
                  <a:pt x="21472" y="8454"/>
                  <a:pt x="21599" y="8895"/>
                  <a:pt x="21599" y="9391"/>
                </a:cubicBezTo>
                <a:moveTo>
                  <a:pt x="18459" y="2855"/>
                </a:moveTo>
                <a:cubicBezTo>
                  <a:pt x="17864" y="3407"/>
                  <a:pt x="17215" y="3941"/>
                  <a:pt x="16512" y="4451"/>
                </a:cubicBezTo>
                <a:cubicBezTo>
                  <a:pt x="15810" y="4962"/>
                  <a:pt x="15065" y="5423"/>
                  <a:pt x="14280" y="5834"/>
                </a:cubicBezTo>
                <a:cubicBezTo>
                  <a:pt x="13494" y="6245"/>
                  <a:pt x="12693" y="6609"/>
                  <a:pt x="11878" y="6923"/>
                </a:cubicBezTo>
                <a:cubicBezTo>
                  <a:pt x="11060" y="7237"/>
                  <a:pt x="10255" y="7462"/>
                  <a:pt x="9457" y="7603"/>
                </a:cubicBezTo>
                <a:lnTo>
                  <a:pt x="9457" y="11172"/>
                </a:lnTo>
                <a:cubicBezTo>
                  <a:pt x="10255" y="11325"/>
                  <a:pt x="11060" y="11554"/>
                  <a:pt x="11878" y="11862"/>
                </a:cubicBezTo>
                <a:cubicBezTo>
                  <a:pt x="12693" y="12170"/>
                  <a:pt x="13494" y="12537"/>
                  <a:pt x="14280" y="12956"/>
                </a:cubicBezTo>
                <a:cubicBezTo>
                  <a:pt x="15065" y="13379"/>
                  <a:pt x="15812" y="13843"/>
                  <a:pt x="16524" y="14347"/>
                </a:cubicBezTo>
                <a:cubicBezTo>
                  <a:pt x="17234" y="14855"/>
                  <a:pt x="17881" y="15380"/>
                  <a:pt x="18459" y="15920"/>
                </a:cubicBezTo>
                <a:lnTo>
                  <a:pt x="18459" y="2855"/>
                </a:lnTo>
                <a:close/>
              </a:path>
            </a:pathLst>
          </a:custGeom>
          <a:solidFill>
            <a:srgbClr val="5E86A2"/>
          </a:solidFill>
          <a:ln>
            <a:noFill/>
          </a:ln>
        </p:spPr>
        <p:style>
          <a:lnRef idx="0">
            <a:scrgbClr r="0" g="0" b="0"/>
          </a:lnRef>
          <a:fillRef idx="0">
            <a:scrgbClr r="0" g="0" b="0"/>
          </a:fillRef>
          <a:effectRef idx="0">
            <a:scrgbClr r="0" g="0" b="0"/>
          </a:effectRef>
          <a:fontRef idx="minor"/>
        </p:style>
      </p:sp>
      <p:sp>
        <p:nvSpPr>
          <p:cNvPr id="623" name="CustomShape 23"/>
          <p:cNvSpPr/>
          <p:nvPr/>
        </p:nvSpPr>
        <p:spPr>
          <a:xfrm>
            <a:off x="2470320" y="2455560"/>
            <a:ext cx="463680" cy="490680"/>
          </a:xfrm>
          <a:custGeom>
            <a:avLst/>
            <a:gdLst/>
            <a:ahLst/>
            <a:cxnLst/>
            <a:rect l="l" t="t" r="r" b="b"/>
            <a:pathLst>
              <a:path w="1588" h="1682">
                <a:moveTo>
                  <a:pt x="1530" y="1405"/>
                </a:moveTo>
                <a:cubicBezTo>
                  <a:pt x="995" y="870"/>
                  <a:pt x="995" y="870"/>
                  <a:pt x="995" y="870"/>
                </a:cubicBezTo>
                <a:cubicBezTo>
                  <a:pt x="995" y="862"/>
                  <a:pt x="986" y="862"/>
                  <a:pt x="978" y="853"/>
                </a:cubicBezTo>
                <a:cubicBezTo>
                  <a:pt x="1078" y="753"/>
                  <a:pt x="1078" y="753"/>
                  <a:pt x="1078" y="753"/>
                </a:cubicBezTo>
                <a:cubicBezTo>
                  <a:pt x="1078" y="753"/>
                  <a:pt x="1086" y="744"/>
                  <a:pt x="1086" y="736"/>
                </a:cubicBezTo>
                <a:cubicBezTo>
                  <a:pt x="1212" y="786"/>
                  <a:pt x="1362" y="761"/>
                  <a:pt x="1463" y="661"/>
                </a:cubicBezTo>
                <a:cubicBezTo>
                  <a:pt x="1538" y="586"/>
                  <a:pt x="1570" y="485"/>
                  <a:pt x="1562" y="377"/>
                </a:cubicBezTo>
                <a:cubicBezTo>
                  <a:pt x="1562" y="368"/>
                  <a:pt x="1554" y="352"/>
                  <a:pt x="1546" y="352"/>
                </a:cubicBezTo>
                <a:cubicBezTo>
                  <a:pt x="1538" y="352"/>
                  <a:pt x="1521" y="352"/>
                  <a:pt x="1513" y="360"/>
                </a:cubicBezTo>
                <a:cubicBezTo>
                  <a:pt x="1346" y="527"/>
                  <a:pt x="1346" y="527"/>
                  <a:pt x="1346" y="527"/>
                </a:cubicBezTo>
                <a:cubicBezTo>
                  <a:pt x="1170" y="485"/>
                  <a:pt x="1170" y="485"/>
                  <a:pt x="1170" y="485"/>
                </a:cubicBezTo>
                <a:cubicBezTo>
                  <a:pt x="1120" y="310"/>
                  <a:pt x="1120" y="310"/>
                  <a:pt x="1120" y="310"/>
                </a:cubicBezTo>
                <a:cubicBezTo>
                  <a:pt x="1287" y="134"/>
                  <a:pt x="1287" y="134"/>
                  <a:pt x="1287" y="134"/>
                </a:cubicBezTo>
                <a:cubicBezTo>
                  <a:pt x="1296" y="126"/>
                  <a:pt x="1304" y="118"/>
                  <a:pt x="1296" y="101"/>
                </a:cubicBezTo>
                <a:cubicBezTo>
                  <a:pt x="1296" y="92"/>
                  <a:pt x="1287" y="84"/>
                  <a:pt x="1270" y="84"/>
                </a:cubicBezTo>
                <a:cubicBezTo>
                  <a:pt x="1170" y="76"/>
                  <a:pt x="1061" y="109"/>
                  <a:pt x="995" y="184"/>
                </a:cubicBezTo>
                <a:cubicBezTo>
                  <a:pt x="886" y="285"/>
                  <a:pt x="861" y="435"/>
                  <a:pt x="911" y="561"/>
                </a:cubicBezTo>
                <a:cubicBezTo>
                  <a:pt x="903" y="569"/>
                  <a:pt x="903" y="569"/>
                  <a:pt x="894" y="577"/>
                </a:cubicBezTo>
                <a:cubicBezTo>
                  <a:pt x="752" y="711"/>
                  <a:pt x="752" y="711"/>
                  <a:pt x="752" y="711"/>
                </a:cubicBezTo>
                <a:cubicBezTo>
                  <a:pt x="501" y="452"/>
                  <a:pt x="501" y="452"/>
                  <a:pt x="501" y="452"/>
                </a:cubicBezTo>
                <a:cubicBezTo>
                  <a:pt x="493" y="452"/>
                  <a:pt x="493" y="443"/>
                  <a:pt x="484" y="443"/>
                </a:cubicBezTo>
                <a:cubicBezTo>
                  <a:pt x="493" y="435"/>
                  <a:pt x="493" y="435"/>
                  <a:pt x="501" y="427"/>
                </a:cubicBezTo>
                <a:cubicBezTo>
                  <a:pt x="551" y="435"/>
                  <a:pt x="652" y="335"/>
                  <a:pt x="735" y="251"/>
                </a:cubicBezTo>
                <a:cubicBezTo>
                  <a:pt x="493" y="0"/>
                  <a:pt x="493" y="0"/>
                  <a:pt x="493" y="0"/>
                </a:cubicBezTo>
                <a:cubicBezTo>
                  <a:pt x="376" y="109"/>
                  <a:pt x="301" y="184"/>
                  <a:pt x="309" y="243"/>
                </a:cubicBezTo>
                <a:cubicBezTo>
                  <a:pt x="284" y="251"/>
                  <a:pt x="259" y="268"/>
                  <a:pt x="250" y="285"/>
                </a:cubicBezTo>
                <a:cubicBezTo>
                  <a:pt x="209" y="318"/>
                  <a:pt x="209" y="318"/>
                  <a:pt x="209" y="318"/>
                </a:cubicBezTo>
                <a:cubicBezTo>
                  <a:pt x="192" y="343"/>
                  <a:pt x="175" y="368"/>
                  <a:pt x="175" y="393"/>
                </a:cubicBezTo>
                <a:cubicBezTo>
                  <a:pt x="167" y="402"/>
                  <a:pt x="167" y="402"/>
                  <a:pt x="159" y="410"/>
                </a:cubicBezTo>
                <a:cubicBezTo>
                  <a:pt x="150" y="427"/>
                  <a:pt x="150" y="427"/>
                  <a:pt x="150" y="427"/>
                </a:cubicBezTo>
                <a:cubicBezTo>
                  <a:pt x="133" y="443"/>
                  <a:pt x="133" y="443"/>
                  <a:pt x="133" y="443"/>
                </a:cubicBezTo>
                <a:cubicBezTo>
                  <a:pt x="125" y="452"/>
                  <a:pt x="125" y="469"/>
                  <a:pt x="117" y="477"/>
                </a:cubicBezTo>
                <a:lnTo>
                  <a:pt x="108" y="485"/>
                </a:lnTo>
                <a:cubicBezTo>
                  <a:pt x="100" y="502"/>
                  <a:pt x="100" y="502"/>
                  <a:pt x="100" y="502"/>
                </a:cubicBezTo>
                <a:cubicBezTo>
                  <a:pt x="100" y="510"/>
                  <a:pt x="91" y="519"/>
                  <a:pt x="83" y="536"/>
                </a:cubicBezTo>
                <a:cubicBezTo>
                  <a:pt x="75" y="552"/>
                  <a:pt x="66" y="569"/>
                  <a:pt x="66" y="586"/>
                </a:cubicBezTo>
                <a:cubicBezTo>
                  <a:pt x="66" y="594"/>
                  <a:pt x="66" y="594"/>
                  <a:pt x="66" y="594"/>
                </a:cubicBezTo>
                <a:cubicBezTo>
                  <a:pt x="58" y="602"/>
                  <a:pt x="58" y="602"/>
                  <a:pt x="58" y="611"/>
                </a:cubicBezTo>
                <a:cubicBezTo>
                  <a:pt x="50" y="636"/>
                  <a:pt x="50" y="636"/>
                  <a:pt x="50" y="636"/>
                </a:cubicBezTo>
                <a:cubicBezTo>
                  <a:pt x="50" y="653"/>
                  <a:pt x="50" y="669"/>
                  <a:pt x="50" y="678"/>
                </a:cubicBezTo>
                <a:cubicBezTo>
                  <a:pt x="50" y="686"/>
                  <a:pt x="50" y="686"/>
                  <a:pt x="50" y="686"/>
                </a:cubicBezTo>
                <a:cubicBezTo>
                  <a:pt x="41" y="703"/>
                  <a:pt x="41" y="711"/>
                  <a:pt x="41" y="728"/>
                </a:cubicBezTo>
                <a:lnTo>
                  <a:pt x="41" y="736"/>
                </a:lnTo>
                <a:lnTo>
                  <a:pt x="41" y="744"/>
                </a:lnTo>
                <a:cubicBezTo>
                  <a:pt x="50" y="744"/>
                  <a:pt x="50" y="753"/>
                  <a:pt x="50" y="761"/>
                </a:cubicBezTo>
                <a:cubicBezTo>
                  <a:pt x="50" y="778"/>
                  <a:pt x="50" y="778"/>
                  <a:pt x="50" y="778"/>
                </a:cubicBezTo>
                <a:cubicBezTo>
                  <a:pt x="50" y="786"/>
                  <a:pt x="50" y="786"/>
                  <a:pt x="50" y="786"/>
                </a:cubicBezTo>
                <a:cubicBezTo>
                  <a:pt x="50" y="795"/>
                  <a:pt x="50" y="803"/>
                  <a:pt x="58" y="811"/>
                </a:cubicBezTo>
                <a:cubicBezTo>
                  <a:pt x="66" y="853"/>
                  <a:pt x="66" y="853"/>
                  <a:pt x="66" y="853"/>
                </a:cubicBezTo>
                <a:cubicBezTo>
                  <a:pt x="75" y="870"/>
                  <a:pt x="83" y="878"/>
                  <a:pt x="100" y="878"/>
                </a:cubicBezTo>
                <a:cubicBezTo>
                  <a:pt x="108" y="878"/>
                  <a:pt x="117" y="870"/>
                  <a:pt x="117" y="870"/>
                </a:cubicBezTo>
                <a:cubicBezTo>
                  <a:pt x="125" y="862"/>
                  <a:pt x="125" y="862"/>
                  <a:pt x="125" y="853"/>
                </a:cubicBezTo>
                <a:cubicBezTo>
                  <a:pt x="133" y="811"/>
                  <a:pt x="133" y="811"/>
                  <a:pt x="133" y="811"/>
                </a:cubicBezTo>
                <a:cubicBezTo>
                  <a:pt x="133" y="803"/>
                  <a:pt x="133" y="803"/>
                  <a:pt x="133" y="795"/>
                </a:cubicBezTo>
                <a:cubicBezTo>
                  <a:pt x="133" y="786"/>
                  <a:pt x="142" y="786"/>
                  <a:pt x="142" y="786"/>
                </a:cubicBezTo>
                <a:cubicBezTo>
                  <a:pt x="142" y="770"/>
                  <a:pt x="142" y="770"/>
                  <a:pt x="142" y="770"/>
                </a:cubicBezTo>
                <a:cubicBezTo>
                  <a:pt x="142" y="761"/>
                  <a:pt x="142" y="761"/>
                  <a:pt x="150" y="761"/>
                </a:cubicBezTo>
                <a:lnTo>
                  <a:pt x="150" y="753"/>
                </a:lnTo>
                <a:lnTo>
                  <a:pt x="150" y="744"/>
                </a:lnTo>
                <a:cubicBezTo>
                  <a:pt x="159" y="736"/>
                  <a:pt x="159" y="728"/>
                  <a:pt x="167" y="720"/>
                </a:cubicBezTo>
                <a:lnTo>
                  <a:pt x="167" y="711"/>
                </a:lnTo>
                <a:cubicBezTo>
                  <a:pt x="175" y="703"/>
                  <a:pt x="175" y="703"/>
                  <a:pt x="183" y="694"/>
                </a:cubicBezTo>
                <a:cubicBezTo>
                  <a:pt x="192" y="678"/>
                  <a:pt x="192" y="678"/>
                  <a:pt x="192" y="678"/>
                </a:cubicBezTo>
                <a:lnTo>
                  <a:pt x="200" y="669"/>
                </a:lnTo>
                <a:cubicBezTo>
                  <a:pt x="200" y="669"/>
                  <a:pt x="200" y="661"/>
                  <a:pt x="209" y="661"/>
                </a:cubicBezTo>
                <a:cubicBezTo>
                  <a:pt x="209" y="653"/>
                  <a:pt x="217" y="644"/>
                  <a:pt x="225" y="644"/>
                </a:cubicBezTo>
                <a:cubicBezTo>
                  <a:pt x="234" y="636"/>
                  <a:pt x="234" y="636"/>
                  <a:pt x="234" y="636"/>
                </a:cubicBezTo>
                <a:cubicBezTo>
                  <a:pt x="234" y="636"/>
                  <a:pt x="242" y="628"/>
                  <a:pt x="250" y="619"/>
                </a:cubicBezTo>
                <a:lnTo>
                  <a:pt x="259" y="619"/>
                </a:lnTo>
                <a:cubicBezTo>
                  <a:pt x="259" y="611"/>
                  <a:pt x="267" y="611"/>
                  <a:pt x="267" y="611"/>
                </a:cubicBezTo>
                <a:cubicBezTo>
                  <a:pt x="275" y="602"/>
                  <a:pt x="275" y="602"/>
                  <a:pt x="284" y="602"/>
                </a:cubicBezTo>
                <a:cubicBezTo>
                  <a:pt x="301" y="594"/>
                  <a:pt x="301" y="594"/>
                  <a:pt x="301" y="594"/>
                </a:cubicBezTo>
                <a:cubicBezTo>
                  <a:pt x="309" y="586"/>
                  <a:pt x="309" y="586"/>
                  <a:pt x="309" y="586"/>
                </a:cubicBezTo>
                <a:cubicBezTo>
                  <a:pt x="317" y="586"/>
                  <a:pt x="317" y="586"/>
                  <a:pt x="326" y="577"/>
                </a:cubicBezTo>
                <a:lnTo>
                  <a:pt x="334" y="577"/>
                </a:lnTo>
                <a:cubicBezTo>
                  <a:pt x="342" y="577"/>
                  <a:pt x="342" y="569"/>
                  <a:pt x="342" y="569"/>
                </a:cubicBezTo>
                <a:cubicBezTo>
                  <a:pt x="351" y="569"/>
                  <a:pt x="351" y="569"/>
                  <a:pt x="351" y="569"/>
                </a:cubicBezTo>
                <a:cubicBezTo>
                  <a:pt x="351" y="577"/>
                  <a:pt x="359" y="586"/>
                  <a:pt x="359" y="586"/>
                </a:cubicBezTo>
                <a:cubicBezTo>
                  <a:pt x="618" y="845"/>
                  <a:pt x="618" y="845"/>
                  <a:pt x="618" y="845"/>
                </a:cubicBezTo>
                <a:cubicBezTo>
                  <a:pt x="75" y="1363"/>
                  <a:pt x="75" y="1363"/>
                  <a:pt x="75" y="1363"/>
                </a:cubicBezTo>
                <a:cubicBezTo>
                  <a:pt x="8" y="1430"/>
                  <a:pt x="0" y="1531"/>
                  <a:pt x="66" y="1597"/>
                </a:cubicBezTo>
                <a:cubicBezTo>
                  <a:pt x="133" y="1664"/>
                  <a:pt x="225" y="1647"/>
                  <a:pt x="292" y="1581"/>
                </a:cubicBezTo>
                <a:cubicBezTo>
                  <a:pt x="769" y="1079"/>
                  <a:pt x="769" y="1079"/>
                  <a:pt x="769" y="1079"/>
                </a:cubicBezTo>
                <a:cubicBezTo>
                  <a:pt x="769" y="1079"/>
                  <a:pt x="777" y="1079"/>
                  <a:pt x="777" y="1087"/>
                </a:cubicBezTo>
                <a:cubicBezTo>
                  <a:pt x="1312" y="1623"/>
                  <a:pt x="1312" y="1623"/>
                  <a:pt x="1312" y="1623"/>
                </a:cubicBezTo>
                <a:cubicBezTo>
                  <a:pt x="1371" y="1681"/>
                  <a:pt x="1471" y="1681"/>
                  <a:pt x="1530" y="1623"/>
                </a:cubicBezTo>
                <a:cubicBezTo>
                  <a:pt x="1587" y="1564"/>
                  <a:pt x="1587" y="1464"/>
                  <a:pt x="1530" y="1405"/>
                </a:cubicBezTo>
                <a:close/>
                <a:moveTo>
                  <a:pt x="217" y="1522"/>
                </a:moveTo>
                <a:cubicBezTo>
                  <a:pt x="192" y="1547"/>
                  <a:pt x="159" y="1547"/>
                  <a:pt x="133" y="1522"/>
                </a:cubicBezTo>
                <a:cubicBezTo>
                  <a:pt x="108" y="1497"/>
                  <a:pt x="108" y="1455"/>
                  <a:pt x="133" y="1438"/>
                </a:cubicBezTo>
                <a:cubicBezTo>
                  <a:pt x="159" y="1413"/>
                  <a:pt x="192" y="1413"/>
                  <a:pt x="217" y="1438"/>
                </a:cubicBezTo>
                <a:cubicBezTo>
                  <a:pt x="242" y="1455"/>
                  <a:pt x="242" y="1497"/>
                  <a:pt x="217" y="1522"/>
                </a:cubicBezTo>
                <a:close/>
                <a:moveTo>
                  <a:pt x="217" y="1522"/>
                </a:moveTo>
                <a:lnTo>
                  <a:pt x="217" y="1522"/>
                </a:lnTo>
                <a:close/>
              </a:path>
            </a:pathLst>
          </a:custGeom>
          <a:solidFill>
            <a:srgbClr val="324857"/>
          </a:solidFill>
          <a:ln>
            <a:noFill/>
          </a:ln>
        </p:spPr>
        <p:style>
          <a:lnRef idx="0">
            <a:scrgbClr r="0" g="0" b="0"/>
          </a:lnRef>
          <a:fillRef idx="0">
            <a:scrgbClr r="0" g="0" b="0"/>
          </a:fillRef>
          <a:effectRef idx="0">
            <a:scrgbClr r="0" g="0" b="0"/>
          </a:effectRef>
          <a:fontRef idx="minor"/>
        </p:style>
      </p:sp>
      <p:sp>
        <p:nvSpPr>
          <p:cNvPr id="624" name="CustomShape 24"/>
          <p:cNvSpPr/>
          <p:nvPr/>
        </p:nvSpPr>
        <p:spPr>
          <a:xfrm>
            <a:off x="6195240" y="2179080"/>
            <a:ext cx="4034160" cy="54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5000"/>
              </a:lnSpc>
            </a:pPr>
            <a:r>
              <a:rPr lang="en-US" sz="1200" b="0" strike="noStrike" spc="-1">
                <a:solidFill>
                  <a:srgbClr val="404040"/>
                </a:solidFill>
                <a:latin typeface="微软雅黑"/>
                <a:ea typeface="微软雅黑"/>
              </a:rPr>
              <a:t>点击文本框即可进行编辑输入相关内容点击文本框即可进行编辑输入相关内容</a:t>
            </a:r>
            <a:endParaRPr lang="en-US" sz="1200" b="0" strike="noStrike" spc="-1">
              <a:latin typeface="Arial"/>
            </a:endParaRPr>
          </a:p>
        </p:txBody>
      </p:sp>
      <p:sp>
        <p:nvSpPr>
          <p:cNvPr id="625" name="CustomShape 25"/>
          <p:cNvSpPr/>
          <p:nvPr/>
        </p:nvSpPr>
        <p:spPr>
          <a:xfrm>
            <a:off x="6195240" y="1935000"/>
            <a:ext cx="133740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404040"/>
                </a:solidFill>
                <a:latin typeface="微软雅黑"/>
                <a:ea typeface="微软雅黑"/>
              </a:rPr>
              <a:t>编辑标题</a:t>
            </a:r>
            <a:endParaRPr lang="en-US" sz="1600" b="0" strike="noStrike" spc="-1">
              <a:latin typeface="Arial"/>
            </a:endParaRPr>
          </a:p>
        </p:txBody>
      </p:sp>
      <p:sp>
        <p:nvSpPr>
          <p:cNvPr id="626" name="CustomShape 26"/>
          <p:cNvSpPr/>
          <p:nvPr/>
        </p:nvSpPr>
        <p:spPr>
          <a:xfrm>
            <a:off x="6703560" y="3292560"/>
            <a:ext cx="4034160" cy="54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5000"/>
              </a:lnSpc>
            </a:pPr>
            <a:r>
              <a:rPr lang="en-US" sz="1200" b="0" strike="noStrike" spc="-1">
                <a:solidFill>
                  <a:srgbClr val="404040"/>
                </a:solidFill>
                <a:latin typeface="微软雅黑"/>
                <a:ea typeface="微软雅黑"/>
              </a:rPr>
              <a:t>点击文本框即可进行编辑输入相关内容点击文本框即可进行编辑输入相关内容</a:t>
            </a:r>
            <a:endParaRPr lang="en-US" sz="1200" b="0" strike="noStrike" spc="-1">
              <a:latin typeface="Arial"/>
            </a:endParaRPr>
          </a:p>
        </p:txBody>
      </p:sp>
      <p:sp>
        <p:nvSpPr>
          <p:cNvPr id="627" name="CustomShape 27"/>
          <p:cNvSpPr/>
          <p:nvPr/>
        </p:nvSpPr>
        <p:spPr>
          <a:xfrm>
            <a:off x="6703560" y="3048480"/>
            <a:ext cx="133740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404040"/>
                </a:solidFill>
                <a:latin typeface="微软雅黑"/>
                <a:ea typeface="微软雅黑"/>
              </a:rPr>
              <a:t>编辑标题</a:t>
            </a:r>
            <a:endParaRPr lang="en-US" sz="1600" b="0" strike="noStrike" spc="-1">
              <a:latin typeface="Arial"/>
            </a:endParaRPr>
          </a:p>
        </p:txBody>
      </p:sp>
      <p:sp>
        <p:nvSpPr>
          <p:cNvPr id="628" name="CustomShape 28"/>
          <p:cNvSpPr/>
          <p:nvPr/>
        </p:nvSpPr>
        <p:spPr>
          <a:xfrm>
            <a:off x="6703560" y="4328280"/>
            <a:ext cx="4034160" cy="54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5000"/>
              </a:lnSpc>
            </a:pPr>
            <a:r>
              <a:rPr lang="en-US" sz="1200" b="0" strike="noStrike" spc="-1">
                <a:solidFill>
                  <a:srgbClr val="404040"/>
                </a:solidFill>
                <a:latin typeface="微软雅黑"/>
                <a:ea typeface="微软雅黑"/>
              </a:rPr>
              <a:t>点击文本框即可进行编辑输入相关内容点击文本框即可进行编辑输入相关内容</a:t>
            </a:r>
            <a:endParaRPr lang="en-US" sz="1200" b="0" strike="noStrike" spc="-1">
              <a:latin typeface="Arial"/>
            </a:endParaRPr>
          </a:p>
        </p:txBody>
      </p:sp>
      <p:sp>
        <p:nvSpPr>
          <p:cNvPr id="629" name="CustomShape 29"/>
          <p:cNvSpPr/>
          <p:nvPr/>
        </p:nvSpPr>
        <p:spPr>
          <a:xfrm>
            <a:off x="6703560" y="4084200"/>
            <a:ext cx="133740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404040"/>
                </a:solidFill>
                <a:latin typeface="微软雅黑"/>
                <a:ea typeface="微软雅黑"/>
              </a:rPr>
              <a:t>编辑标题</a:t>
            </a:r>
            <a:endParaRPr lang="en-US" sz="1600" b="0" strike="noStrike" spc="-1">
              <a:latin typeface="Arial"/>
            </a:endParaRPr>
          </a:p>
        </p:txBody>
      </p:sp>
      <p:sp>
        <p:nvSpPr>
          <p:cNvPr id="630" name="CustomShape 30"/>
          <p:cNvSpPr/>
          <p:nvPr/>
        </p:nvSpPr>
        <p:spPr>
          <a:xfrm>
            <a:off x="6229440" y="5388480"/>
            <a:ext cx="4034160" cy="54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5000"/>
              </a:lnSpc>
            </a:pPr>
            <a:r>
              <a:rPr lang="en-US" sz="1200" b="0" strike="noStrike" spc="-1">
                <a:solidFill>
                  <a:srgbClr val="404040"/>
                </a:solidFill>
                <a:latin typeface="微软雅黑"/>
                <a:ea typeface="微软雅黑"/>
              </a:rPr>
              <a:t>点击文本框即可进行编辑输入相关内容点击文本框即可进行编辑输入相关内容</a:t>
            </a:r>
            <a:endParaRPr lang="en-US" sz="1200" b="0" strike="noStrike" spc="-1">
              <a:latin typeface="Arial"/>
            </a:endParaRPr>
          </a:p>
        </p:txBody>
      </p:sp>
      <p:sp>
        <p:nvSpPr>
          <p:cNvPr id="631" name="CustomShape 31"/>
          <p:cNvSpPr/>
          <p:nvPr/>
        </p:nvSpPr>
        <p:spPr>
          <a:xfrm>
            <a:off x="6229440" y="5144400"/>
            <a:ext cx="133740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404040"/>
                </a:solidFill>
                <a:latin typeface="微软雅黑"/>
                <a:ea typeface="微软雅黑"/>
              </a:rPr>
              <a:t>编辑标题</a:t>
            </a:r>
            <a:endParaRPr lang="en-US" sz="1600" b="0" strike="noStrike" spc="-1">
              <a:latin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CustomShape 1"/>
          <p:cNvSpPr/>
          <p:nvPr/>
        </p:nvSpPr>
        <p:spPr>
          <a:xfrm>
            <a:off x="0" y="342900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633" name="CustomShape 2"/>
          <p:cNvSpPr/>
          <p:nvPr/>
        </p:nvSpPr>
        <p:spPr>
          <a:xfrm>
            <a:off x="0" y="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634" name="CustomShape 3"/>
          <p:cNvSpPr/>
          <p:nvPr/>
        </p:nvSpPr>
        <p:spPr>
          <a:xfrm>
            <a:off x="6095880" y="342900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635" name="CustomShape 4"/>
          <p:cNvSpPr/>
          <p:nvPr/>
        </p:nvSpPr>
        <p:spPr>
          <a:xfrm>
            <a:off x="6095880" y="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636" name="CustomShape 5"/>
          <p:cNvSpPr/>
          <p:nvPr/>
        </p:nvSpPr>
        <p:spPr>
          <a:xfrm>
            <a:off x="254160" y="312120"/>
            <a:ext cx="11683800" cy="6233400"/>
          </a:xfrm>
          <a:prstGeom prst="rect">
            <a:avLst/>
          </a:prstGeom>
          <a:solidFill>
            <a:schemeClr val="bg1"/>
          </a:solidFill>
          <a:ln>
            <a:noFill/>
          </a:ln>
          <a:effectLst>
            <a:outerShdw blurRad="635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637" name="CustomShape 6"/>
          <p:cNvSpPr/>
          <p:nvPr/>
        </p:nvSpPr>
        <p:spPr>
          <a:xfrm>
            <a:off x="2383920" y="3621240"/>
            <a:ext cx="7424280" cy="51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800" b="0" strike="noStrike" spc="-1">
                <a:solidFill>
                  <a:srgbClr val="324857"/>
                </a:solidFill>
                <a:latin typeface="微软雅黑"/>
                <a:ea typeface="微软雅黑"/>
              </a:rPr>
              <a:t>感谢各位老师批评指正</a:t>
            </a:r>
            <a:endParaRPr lang="en-US" sz="2800" b="0" strike="noStrike" spc="-1">
              <a:latin typeface="Arial"/>
            </a:endParaRPr>
          </a:p>
        </p:txBody>
      </p:sp>
      <p:sp>
        <p:nvSpPr>
          <p:cNvPr id="638" name="CustomShape 7"/>
          <p:cNvSpPr/>
          <p:nvPr/>
        </p:nvSpPr>
        <p:spPr>
          <a:xfrm>
            <a:off x="1857960" y="1916640"/>
            <a:ext cx="847584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7200" b="0" strike="noStrike" spc="-1">
                <a:solidFill>
                  <a:srgbClr val="324857"/>
                </a:solidFill>
                <a:latin typeface="微软雅黑"/>
                <a:ea typeface="微软雅黑"/>
              </a:rPr>
              <a:t>THANK YOU </a:t>
            </a:r>
            <a:endParaRPr lang="en-US" sz="7200" b="0" strike="noStrike" spc="-1">
              <a:latin typeface="Arial"/>
            </a:endParaRPr>
          </a:p>
        </p:txBody>
      </p:sp>
      <p:sp>
        <p:nvSpPr>
          <p:cNvPr id="639" name="CustomShape 8"/>
          <p:cNvSpPr/>
          <p:nvPr/>
        </p:nvSpPr>
        <p:spPr>
          <a:xfrm>
            <a:off x="6577920" y="5802120"/>
            <a:ext cx="46800" cy="468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CustomShape 1"/>
          <p:cNvSpPr/>
          <p:nvPr/>
        </p:nvSpPr>
        <p:spPr>
          <a:xfrm>
            <a:off x="0" y="342900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73" name="CustomShape 2"/>
          <p:cNvSpPr/>
          <p:nvPr/>
        </p:nvSpPr>
        <p:spPr>
          <a:xfrm>
            <a:off x="0" y="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74" name="CustomShape 3"/>
          <p:cNvSpPr/>
          <p:nvPr/>
        </p:nvSpPr>
        <p:spPr>
          <a:xfrm>
            <a:off x="6095880" y="342900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75" name="CustomShape 4"/>
          <p:cNvSpPr/>
          <p:nvPr/>
        </p:nvSpPr>
        <p:spPr>
          <a:xfrm>
            <a:off x="6095880" y="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76" name="CustomShape 5"/>
          <p:cNvSpPr/>
          <p:nvPr/>
        </p:nvSpPr>
        <p:spPr>
          <a:xfrm>
            <a:off x="254160" y="312120"/>
            <a:ext cx="11683800" cy="6233400"/>
          </a:xfrm>
          <a:prstGeom prst="rect">
            <a:avLst/>
          </a:prstGeom>
          <a:solidFill>
            <a:schemeClr val="bg1"/>
          </a:solidFill>
          <a:ln>
            <a:noFill/>
          </a:ln>
          <a:effectLst>
            <a:outerShdw blurRad="635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77" name="CustomShape 6"/>
          <p:cNvSpPr/>
          <p:nvPr/>
        </p:nvSpPr>
        <p:spPr>
          <a:xfrm>
            <a:off x="376560" y="322200"/>
            <a:ext cx="4161960" cy="94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75000"/>
              </a:lnSpc>
            </a:pPr>
            <a:r>
              <a:rPr lang="en-US" sz="3200" b="0" strike="noStrike" spc="-1">
                <a:solidFill>
                  <a:srgbClr val="324857"/>
                </a:solidFill>
                <a:latin typeface="微软雅黑"/>
                <a:ea typeface="微软雅黑"/>
              </a:rPr>
              <a:t>1.2  项目概述与功能</a:t>
            </a:r>
            <a:endParaRPr lang="en-US" sz="3200" b="0" strike="noStrike" spc="-1">
              <a:latin typeface="Arial"/>
            </a:endParaRPr>
          </a:p>
        </p:txBody>
      </p:sp>
      <p:sp>
        <p:nvSpPr>
          <p:cNvPr id="78" name="CustomShape 7"/>
          <p:cNvSpPr/>
          <p:nvPr/>
        </p:nvSpPr>
        <p:spPr>
          <a:xfrm>
            <a:off x="1201680" y="1732680"/>
            <a:ext cx="9869400" cy="173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US" sz="1800" b="0" strike="noStrike" spc="-1">
                <a:solidFill>
                  <a:srgbClr val="000000"/>
                </a:solidFill>
                <a:latin typeface="等线"/>
              </a:rPr>
              <a:t>        </a:t>
            </a:r>
            <a:r>
              <a:rPr lang="en-US" sz="2000" b="0" strike="noStrike" spc="-1">
                <a:solidFill>
                  <a:srgbClr val="000000"/>
                </a:solidFill>
                <a:latin typeface="等线"/>
              </a:rPr>
              <a:t>本项目以Fisco-bcos为底层平台，设计并实现一个虚拟宠物交易商店的区块链应用。在这个虚拟宠物交易商店中，有普通用户和管理员两种角色，其可进行的操作如下：</a:t>
            </a:r>
            <a:endParaRPr lang="en-US" sz="2000" b="0" strike="noStrike" spc="-1">
              <a:latin typeface="Arial"/>
            </a:endParaRPr>
          </a:p>
          <a:p>
            <a:pPr>
              <a:lnSpc>
                <a:spcPct val="150000"/>
              </a:lnSpc>
            </a:pPr>
            <a:endParaRPr lang="en-US" sz="2000" b="0" strike="noStrike" spc="-1">
              <a:latin typeface="Arial"/>
            </a:endParaRPr>
          </a:p>
        </p:txBody>
      </p:sp>
      <p:graphicFrame>
        <p:nvGraphicFramePr>
          <p:cNvPr id="79" name="Table 8"/>
          <p:cNvGraphicFramePr/>
          <p:nvPr/>
        </p:nvGraphicFramePr>
        <p:xfrm>
          <a:off x="1891800" y="2919240"/>
          <a:ext cx="8127720" cy="2652480"/>
        </p:xfrm>
        <a:graphic>
          <a:graphicData uri="http://schemas.openxmlformats.org/drawingml/2006/table">
            <a:tbl>
              <a:tblPr/>
              <a:tblGrid>
                <a:gridCol w="4063680">
                  <a:extLst>
                    <a:ext uri="{9D8B030D-6E8A-4147-A177-3AD203B41FA5}">
                      <a16:colId xmlns:a16="http://schemas.microsoft.com/office/drawing/2014/main" val="20000"/>
                    </a:ext>
                  </a:extLst>
                </a:gridCol>
                <a:gridCol w="4064040">
                  <a:extLst>
                    <a:ext uri="{9D8B030D-6E8A-4147-A177-3AD203B41FA5}">
                      <a16:colId xmlns:a16="http://schemas.microsoft.com/office/drawing/2014/main" val="20001"/>
                    </a:ext>
                  </a:extLst>
                </a:gridCol>
              </a:tblGrid>
              <a:tr h="366120">
                <a:tc>
                  <a:txBody>
                    <a:bodyPr/>
                    <a:lstStyle/>
                    <a:p>
                      <a:pPr>
                        <a:lnSpc>
                          <a:spcPct val="100000"/>
                        </a:lnSpc>
                      </a:pPr>
                      <a:r>
                        <a:rPr lang="en-US" sz="1800" b="1" strike="noStrike" spc="-1">
                          <a:solidFill>
                            <a:srgbClr val="FFFFFF"/>
                          </a:solidFill>
                          <a:latin typeface="等线"/>
                        </a:rPr>
                        <a:t>用户</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lstStyle/>
                    <a:p>
                      <a:pPr>
                        <a:lnSpc>
                          <a:spcPct val="100000"/>
                        </a:lnSpc>
                      </a:pPr>
                      <a:r>
                        <a:rPr lang="en-US" sz="1800" b="1" strike="noStrike" spc="-1">
                          <a:solidFill>
                            <a:srgbClr val="FFFFFF"/>
                          </a:solidFill>
                          <a:latin typeface="等线"/>
                        </a:rPr>
                        <a:t>管理员</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extLst>
                  <a:ext uri="{0D108BD9-81ED-4DB2-BD59-A6C34878D82A}">
                    <a16:rowId xmlns:a16="http://schemas.microsoft.com/office/drawing/2014/main" val="10000"/>
                  </a:ext>
                </a:extLst>
              </a:tr>
              <a:tr h="2286360">
                <a:tc>
                  <a:txBody>
                    <a:bodyPr/>
                    <a:lstStyle/>
                    <a:p>
                      <a:pPr>
                        <a:lnSpc>
                          <a:spcPct val="100000"/>
                        </a:lnSpc>
                      </a:pPr>
                      <a:r>
                        <a:rPr lang="en-US" sz="1800" b="0" strike="noStrike" spc="-1">
                          <a:solidFill>
                            <a:srgbClr val="000000"/>
                          </a:solidFill>
                          <a:latin typeface="等线"/>
                        </a:rPr>
                        <a:t>（1）注册新账户</a:t>
                      </a:r>
                      <a:endParaRPr lang="en-US" sz="1800" b="0" strike="noStrike" spc="-1">
                        <a:latin typeface="Arial"/>
                      </a:endParaRPr>
                    </a:p>
                    <a:p>
                      <a:pPr>
                        <a:lnSpc>
                          <a:spcPct val="100000"/>
                        </a:lnSpc>
                      </a:pPr>
                      <a:r>
                        <a:rPr lang="en-US" sz="1800" b="0" strike="noStrike" spc="-1">
                          <a:solidFill>
                            <a:srgbClr val="000000"/>
                          </a:solidFill>
                          <a:latin typeface="等线"/>
                        </a:rPr>
                        <a:t>（2）登录</a:t>
                      </a:r>
                      <a:endParaRPr lang="en-US" sz="1800" b="0" strike="noStrike" spc="-1">
                        <a:latin typeface="Arial"/>
                      </a:endParaRPr>
                    </a:p>
                    <a:p>
                      <a:pPr>
                        <a:lnSpc>
                          <a:spcPct val="100000"/>
                        </a:lnSpc>
                      </a:pPr>
                      <a:r>
                        <a:rPr lang="en-US" sz="1800" b="0" strike="noStrike" spc="-1">
                          <a:solidFill>
                            <a:srgbClr val="000000"/>
                          </a:solidFill>
                          <a:latin typeface="等线"/>
                        </a:rPr>
                        <a:t>（3）创建宠物</a:t>
                      </a:r>
                      <a:endParaRPr lang="en-US" sz="1800" b="0" strike="noStrike" spc="-1">
                        <a:latin typeface="Arial"/>
                      </a:endParaRPr>
                    </a:p>
                    <a:p>
                      <a:pPr>
                        <a:lnSpc>
                          <a:spcPct val="100000"/>
                        </a:lnSpc>
                      </a:pPr>
                      <a:r>
                        <a:rPr lang="en-US" sz="1800" b="0" strike="noStrike" spc="-1">
                          <a:solidFill>
                            <a:srgbClr val="000000"/>
                          </a:solidFill>
                          <a:latin typeface="等线"/>
                        </a:rPr>
                        <a:t>（4）修改宠物信息</a:t>
                      </a:r>
                      <a:endParaRPr lang="en-US" sz="1800" b="0" strike="noStrike" spc="-1">
                        <a:latin typeface="Arial"/>
                      </a:endParaRPr>
                    </a:p>
                    <a:p>
                      <a:pPr>
                        <a:lnSpc>
                          <a:spcPct val="100000"/>
                        </a:lnSpc>
                      </a:pPr>
                      <a:r>
                        <a:rPr lang="en-US" sz="1800" b="0" strike="noStrike" spc="-1">
                          <a:solidFill>
                            <a:srgbClr val="000000"/>
                          </a:solidFill>
                          <a:latin typeface="等线"/>
                        </a:rPr>
                        <a:t>（5）查看市场在售宠物</a:t>
                      </a:r>
                      <a:endParaRPr lang="en-US" sz="1800" b="0" strike="noStrike" spc="-1">
                        <a:latin typeface="Arial"/>
                      </a:endParaRPr>
                    </a:p>
                    <a:p>
                      <a:pPr>
                        <a:lnSpc>
                          <a:spcPct val="100000"/>
                        </a:lnSpc>
                      </a:pPr>
                      <a:r>
                        <a:rPr lang="en-US" sz="1800" b="0" strike="noStrike" spc="-1">
                          <a:solidFill>
                            <a:srgbClr val="000000"/>
                          </a:solidFill>
                          <a:latin typeface="等线"/>
                        </a:rPr>
                        <a:t>（6）购买宠物</a:t>
                      </a:r>
                      <a:endParaRPr lang="en-US" sz="1800" b="0" strike="noStrike" spc="-1">
                        <a:latin typeface="Arial"/>
                      </a:endParaRPr>
                    </a:p>
                    <a:p>
                      <a:pPr>
                        <a:lnSpc>
                          <a:spcPct val="100000"/>
                        </a:lnSpc>
                      </a:pPr>
                      <a:r>
                        <a:rPr lang="en-US" sz="1800" b="0" strike="noStrike" spc="-1">
                          <a:solidFill>
                            <a:srgbClr val="000000"/>
                          </a:solidFill>
                          <a:latin typeface="等线"/>
                        </a:rPr>
                        <a:t>（7）申请退货</a:t>
                      </a:r>
                      <a:endParaRPr lang="en-US" sz="1800" b="0" strike="noStrike" spc="-1">
                        <a:latin typeface="Arial"/>
                      </a:endParaRPr>
                    </a:p>
                    <a:p>
                      <a:pPr>
                        <a:lnSpc>
                          <a:spcPct val="100000"/>
                        </a:lnSpc>
                      </a:pPr>
                      <a:r>
                        <a:rPr lang="en-US" sz="1800" b="0" strike="noStrike" spc="-1">
                          <a:solidFill>
                            <a:srgbClr val="000000"/>
                          </a:solidFill>
                          <a:latin typeface="等线"/>
                        </a:rPr>
                        <a:t>（8）查看自己的订单</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FD5E9"/>
                    </a:solidFill>
                  </a:tcPr>
                </a:tc>
                <a:tc>
                  <a:txBody>
                    <a:bodyPr/>
                    <a:lstStyle/>
                    <a:p>
                      <a:pPr>
                        <a:lnSpc>
                          <a:spcPct val="100000"/>
                        </a:lnSpc>
                      </a:pPr>
                      <a:r>
                        <a:rPr lang="en-US" sz="1800" b="0" strike="noStrike" spc="-1">
                          <a:solidFill>
                            <a:srgbClr val="000000"/>
                          </a:solidFill>
                          <a:latin typeface="等线"/>
                        </a:rPr>
                        <a:t>（1）登录</a:t>
                      </a:r>
                      <a:endParaRPr lang="en-US" sz="1800" b="0" strike="noStrike" spc="-1">
                        <a:latin typeface="Arial"/>
                      </a:endParaRPr>
                    </a:p>
                    <a:p>
                      <a:pPr>
                        <a:lnSpc>
                          <a:spcPct val="100000"/>
                        </a:lnSpc>
                      </a:pPr>
                      <a:r>
                        <a:rPr lang="en-US" sz="1800" b="0" strike="noStrike" spc="-1">
                          <a:solidFill>
                            <a:srgbClr val="000000"/>
                          </a:solidFill>
                          <a:latin typeface="等线"/>
                        </a:rPr>
                        <a:t>（2）处理退货</a:t>
                      </a:r>
                      <a:endParaRPr lang="en-US" sz="1800" b="0" strike="noStrike" spc="-1">
                        <a:latin typeface="Arial"/>
                      </a:endParaRPr>
                    </a:p>
                    <a:p>
                      <a:pPr>
                        <a:lnSpc>
                          <a:spcPct val="100000"/>
                        </a:lnSpc>
                      </a:pPr>
                      <a:r>
                        <a:rPr lang="en-US" sz="1800" b="0" strike="noStrike" spc="-1">
                          <a:solidFill>
                            <a:srgbClr val="000000"/>
                          </a:solidFill>
                          <a:latin typeface="等线"/>
                        </a:rPr>
                        <a:t>（3）查看市场在售宠物</a:t>
                      </a:r>
                      <a:endParaRPr lang="en-US" sz="1800" b="0" strike="noStrike" spc="-1">
                        <a:latin typeface="Arial"/>
                      </a:endParaRPr>
                    </a:p>
                    <a:p>
                      <a:pPr>
                        <a:lnSpc>
                          <a:spcPct val="100000"/>
                        </a:lnSpc>
                      </a:pPr>
                      <a:r>
                        <a:rPr lang="en-US" sz="1800" b="0" strike="noStrike" spc="-1">
                          <a:solidFill>
                            <a:srgbClr val="000000"/>
                          </a:solidFill>
                          <a:latin typeface="等线"/>
                        </a:rPr>
                        <a:t>（4）查看所有交易</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FD5E9"/>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0" y="342900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81" name="CustomShape 2"/>
          <p:cNvSpPr/>
          <p:nvPr/>
        </p:nvSpPr>
        <p:spPr>
          <a:xfrm>
            <a:off x="0" y="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82" name="CustomShape 3"/>
          <p:cNvSpPr/>
          <p:nvPr/>
        </p:nvSpPr>
        <p:spPr>
          <a:xfrm>
            <a:off x="6095880" y="342900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83" name="CustomShape 4"/>
          <p:cNvSpPr/>
          <p:nvPr/>
        </p:nvSpPr>
        <p:spPr>
          <a:xfrm>
            <a:off x="6095880" y="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84" name="CustomShape 5"/>
          <p:cNvSpPr/>
          <p:nvPr/>
        </p:nvSpPr>
        <p:spPr>
          <a:xfrm>
            <a:off x="254160" y="312120"/>
            <a:ext cx="11683800" cy="6233400"/>
          </a:xfrm>
          <a:prstGeom prst="rect">
            <a:avLst/>
          </a:prstGeom>
          <a:solidFill>
            <a:schemeClr val="bg1"/>
          </a:solidFill>
          <a:ln>
            <a:noFill/>
          </a:ln>
          <a:effectLst>
            <a:outerShdw blurRad="635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grpSp>
        <p:nvGrpSpPr>
          <p:cNvPr id="85" name="Group 6"/>
          <p:cNvGrpSpPr/>
          <p:nvPr/>
        </p:nvGrpSpPr>
        <p:grpSpPr>
          <a:xfrm>
            <a:off x="5397480" y="1822320"/>
            <a:ext cx="1396800" cy="1396800"/>
            <a:chOff x="5397480" y="1822320"/>
            <a:chExt cx="1396800" cy="1396800"/>
          </a:xfrm>
        </p:grpSpPr>
        <p:sp>
          <p:nvSpPr>
            <p:cNvPr id="86" name="CustomShape 7"/>
            <p:cNvSpPr/>
            <p:nvPr/>
          </p:nvSpPr>
          <p:spPr>
            <a:xfrm>
              <a:off x="5452560" y="1877400"/>
              <a:ext cx="1286640" cy="1286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87" name="CustomShape 8"/>
            <p:cNvSpPr/>
            <p:nvPr/>
          </p:nvSpPr>
          <p:spPr>
            <a:xfrm>
              <a:off x="5397480" y="1822320"/>
              <a:ext cx="1396800" cy="1396800"/>
            </a:xfrm>
            <a:prstGeom prst="rect">
              <a:avLst/>
            </a:prstGeom>
            <a:noFill/>
            <a:ln w="19080">
              <a:solidFill>
                <a:srgbClr val="324857"/>
              </a:solidFill>
            </a:ln>
          </p:spPr>
          <p:style>
            <a:lnRef idx="2">
              <a:schemeClr val="accent1">
                <a:shade val="50000"/>
              </a:schemeClr>
            </a:lnRef>
            <a:fillRef idx="1">
              <a:schemeClr val="accent1"/>
            </a:fillRef>
            <a:effectRef idx="0">
              <a:schemeClr val="accent1"/>
            </a:effectRef>
            <a:fontRef idx="minor"/>
          </p:style>
        </p:sp>
      </p:grpSp>
      <p:sp>
        <p:nvSpPr>
          <p:cNvPr id="88" name="CustomShape 9"/>
          <p:cNvSpPr/>
          <p:nvPr/>
        </p:nvSpPr>
        <p:spPr>
          <a:xfrm>
            <a:off x="4317840" y="1920960"/>
            <a:ext cx="355572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7200" b="0" strike="noStrike" spc="-1">
                <a:solidFill>
                  <a:srgbClr val="FFFFFF"/>
                </a:solidFill>
                <a:latin typeface="微软雅黑"/>
                <a:ea typeface="微软雅黑"/>
              </a:rPr>
              <a:t>02</a:t>
            </a:r>
            <a:endParaRPr lang="en-US" sz="7200" b="0" strike="noStrike" spc="-1">
              <a:latin typeface="Arial"/>
            </a:endParaRPr>
          </a:p>
        </p:txBody>
      </p:sp>
      <p:sp>
        <p:nvSpPr>
          <p:cNvPr id="89" name="CustomShape 10"/>
          <p:cNvSpPr/>
          <p:nvPr/>
        </p:nvSpPr>
        <p:spPr>
          <a:xfrm>
            <a:off x="5191560" y="3472200"/>
            <a:ext cx="1808640" cy="943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75000"/>
              </a:lnSpc>
            </a:pPr>
            <a:r>
              <a:rPr lang="en-US" sz="3200" b="0" strike="noStrike" spc="-1">
                <a:solidFill>
                  <a:srgbClr val="324857"/>
                </a:solidFill>
                <a:latin typeface="微软雅黑"/>
                <a:ea typeface="微软雅黑"/>
              </a:rPr>
              <a:t>项目演示</a:t>
            </a:r>
            <a:endParaRPr lang="en-US"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0" y="342900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91" name="CustomShape 2"/>
          <p:cNvSpPr/>
          <p:nvPr/>
        </p:nvSpPr>
        <p:spPr>
          <a:xfrm>
            <a:off x="0" y="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92" name="CustomShape 3"/>
          <p:cNvSpPr/>
          <p:nvPr/>
        </p:nvSpPr>
        <p:spPr>
          <a:xfrm>
            <a:off x="6095880" y="342900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93" name="CustomShape 4"/>
          <p:cNvSpPr/>
          <p:nvPr/>
        </p:nvSpPr>
        <p:spPr>
          <a:xfrm>
            <a:off x="6095880" y="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94" name="CustomShape 5"/>
          <p:cNvSpPr/>
          <p:nvPr/>
        </p:nvSpPr>
        <p:spPr>
          <a:xfrm>
            <a:off x="254160" y="312120"/>
            <a:ext cx="11683800" cy="6233400"/>
          </a:xfrm>
          <a:prstGeom prst="rect">
            <a:avLst/>
          </a:prstGeom>
          <a:solidFill>
            <a:schemeClr val="bg1"/>
          </a:solidFill>
          <a:ln>
            <a:noFill/>
          </a:ln>
          <a:effectLst>
            <a:outerShdw blurRad="635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grpSp>
        <p:nvGrpSpPr>
          <p:cNvPr id="95" name="Group 6"/>
          <p:cNvGrpSpPr/>
          <p:nvPr/>
        </p:nvGrpSpPr>
        <p:grpSpPr>
          <a:xfrm>
            <a:off x="5397480" y="1822320"/>
            <a:ext cx="1396800" cy="1396800"/>
            <a:chOff x="5397480" y="1822320"/>
            <a:chExt cx="1396800" cy="1396800"/>
          </a:xfrm>
        </p:grpSpPr>
        <p:sp>
          <p:nvSpPr>
            <p:cNvPr id="96" name="CustomShape 7"/>
            <p:cNvSpPr/>
            <p:nvPr/>
          </p:nvSpPr>
          <p:spPr>
            <a:xfrm>
              <a:off x="5452560" y="1877400"/>
              <a:ext cx="1286640" cy="1286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97" name="CustomShape 8"/>
            <p:cNvSpPr/>
            <p:nvPr/>
          </p:nvSpPr>
          <p:spPr>
            <a:xfrm>
              <a:off x="5397480" y="1822320"/>
              <a:ext cx="1396800" cy="1396800"/>
            </a:xfrm>
            <a:prstGeom prst="rect">
              <a:avLst/>
            </a:prstGeom>
            <a:noFill/>
            <a:ln w="19080">
              <a:solidFill>
                <a:srgbClr val="324857"/>
              </a:solidFill>
            </a:ln>
          </p:spPr>
          <p:style>
            <a:lnRef idx="2">
              <a:schemeClr val="accent1">
                <a:shade val="50000"/>
              </a:schemeClr>
            </a:lnRef>
            <a:fillRef idx="1">
              <a:schemeClr val="accent1"/>
            </a:fillRef>
            <a:effectRef idx="0">
              <a:schemeClr val="accent1"/>
            </a:effectRef>
            <a:fontRef idx="minor"/>
          </p:style>
        </p:sp>
      </p:grpSp>
      <p:sp>
        <p:nvSpPr>
          <p:cNvPr id="98" name="CustomShape 9"/>
          <p:cNvSpPr/>
          <p:nvPr/>
        </p:nvSpPr>
        <p:spPr>
          <a:xfrm>
            <a:off x="4317840" y="1920960"/>
            <a:ext cx="355572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7200" b="0" strike="noStrike" spc="-1">
                <a:solidFill>
                  <a:srgbClr val="FFFFFF"/>
                </a:solidFill>
                <a:latin typeface="微软雅黑"/>
                <a:ea typeface="微软雅黑"/>
              </a:rPr>
              <a:t>03</a:t>
            </a:r>
            <a:endParaRPr lang="en-US" sz="7200" b="0" strike="noStrike" spc="-1">
              <a:latin typeface="Arial"/>
            </a:endParaRPr>
          </a:p>
        </p:txBody>
      </p:sp>
      <p:sp>
        <p:nvSpPr>
          <p:cNvPr id="99" name="CustomShape 10"/>
          <p:cNvSpPr/>
          <p:nvPr/>
        </p:nvSpPr>
        <p:spPr>
          <a:xfrm>
            <a:off x="4784400" y="3472200"/>
            <a:ext cx="2622600" cy="943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75000"/>
              </a:lnSpc>
            </a:pPr>
            <a:r>
              <a:rPr lang="en-US" sz="3200" b="0" strike="noStrike" spc="-1">
                <a:solidFill>
                  <a:srgbClr val="324857"/>
                </a:solidFill>
                <a:latin typeface="微软雅黑"/>
                <a:ea typeface="微软雅黑"/>
              </a:rPr>
              <a:t>个人工作汇报</a:t>
            </a:r>
            <a:endParaRPr lang="en-US"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0" y="342900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101" name="CustomShape 2"/>
          <p:cNvSpPr/>
          <p:nvPr/>
        </p:nvSpPr>
        <p:spPr>
          <a:xfrm>
            <a:off x="0" y="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102" name="CustomShape 3"/>
          <p:cNvSpPr/>
          <p:nvPr/>
        </p:nvSpPr>
        <p:spPr>
          <a:xfrm>
            <a:off x="6095880" y="342900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103" name="CustomShape 4"/>
          <p:cNvSpPr/>
          <p:nvPr/>
        </p:nvSpPr>
        <p:spPr>
          <a:xfrm>
            <a:off x="6095880" y="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104" name="CustomShape 5"/>
          <p:cNvSpPr/>
          <p:nvPr/>
        </p:nvSpPr>
        <p:spPr>
          <a:xfrm>
            <a:off x="254160" y="312120"/>
            <a:ext cx="11683800" cy="6233400"/>
          </a:xfrm>
          <a:prstGeom prst="rect">
            <a:avLst/>
          </a:prstGeom>
          <a:solidFill>
            <a:schemeClr val="bg1"/>
          </a:solidFill>
          <a:ln>
            <a:noFill/>
          </a:ln>
          <a:effectLst>
            <a:outerShdw blurRad="635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05" name="CustomShape 6"/>
          <p:cNvSpPr/>
          <p:nvPr/>
        </p:nvSpPr>
        <p:spPr>
          <a:xfrm>
            <a:off x="376560" y="174240"/>
            <a:ext cx="3794040" cy="83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75000"/>
              </a:lnSpc>
            </a:pPr>
            <a:r>
              <a:rPr lang="en-US" sz="2800" b="0" strike="noStrike" spc="-1">
                <a:solidFill>
                  <a:srgbClr val="324857"/>
                </a:solidFill>
                <a:latin typeface="微软雅黑"/>
                <a:ea typeface="微软雅黑"/>
              </a:rPr>
              <a:t>3.1  卢越兴</a:t>
            </a:r>
            <a:endParaRPr lang="en-US" sz="2800" b="0" strike="noStrike" spc="-1">
              <a:latin typeface="Arial"/>
            </a:endParaRPr>
          </a:p>
        </p:txBody>
      </p:sp>
      <p:sp>
        <p:nvSpPr>
          <p:cNvPr id="106" name="CustomShape 7"/>
          <p:cNvSpPr/>
          <p:nvPr/>
        </p:nvSpPr>
        <p:spPr>
          <a:xfrm>
            <a:off x="5192280" y="3781800"/>
            <a:ext cx="336600" cy="369000"/>
          </a:xfrm>
          <a:custGeom>
            <a:avLst/>
            <a:gdLst/>
            <a:ahLst/>
            <a:cxnLst/>
            <a:rect l="l" t="t" r="r" b="b"/>
            <a:pathLst>
              <a:path w="53" h="58">
                <a:moveTo>
                  <a:pt x="52" y="0"/>
                </a:moveTo>
                <a:cubicBezTo>
                  <a:pt x="52" y="0"/>
                  <a:pt x="52" y="0"/>
                  <a:pt x="52" y="0"/>
                </a:cubicBezTo>
                <a:cubicBezTo>
                  <a:pt x="52" y="0"/>
                  <a:pt x="52" y="0"/>
                  <a:pt x="52" y="0"/>
                </a:cubicBezTo>
                <a:cubicBezTo>
                  <a:pt x="17" y="5"/>
                  <a:pt x="17" y="5"/>
                  <a:pt x="17" y="5"/>
                </a:cubicBezTo>
                <a:cubicBezTo>
                  <a:pt x="17" y="5"/>
                  <a:pt x="17" y="5"/>
                  <a:pt x="17" y="5"/>
                </a:cubicBezTo>
                <a:cubicBezTo>
                  <a:pt x="16" y="5"/>
                  <a:pt x="16" y="6"/>
                  <a:pt x="16" y="6"/>
                </a:cubicBezTo>
                <a:cubicBezTo>
                  <a:pt x="16" y="46"/>
                  <a:pt x="16" y="46"/>
                  <a:pt x="16" y="46"/>
                </a:cubicBezTo>
                <a:cubicBezTo>
                  <a:pt x="15" y="46"/>
                  <a:pt x="14" y="45"/>
                  <a:pt x="12" y="45"/>
                </a:cubicBezTo>
                <a:cubicBezTo>
                  <a:pt x="7" y="45"/>
                  <a:pt x="7" y="45"/>
                  <a:pt x="7" y="45"/>
                </a:cubicBezTo>
                <a:cubicBezTo>
                  <a:pt x="3" y="45"/>
                  <a:pt x="0" y="48"/>
                  <a:pt x="0" y="52"/>
                </a:cubicBezTo>
                <a:cubicBezTo>
                  <a:pt x="0" y="55"/>
                  <a:pt x="3" y="58"/>
                  <a:pt x="7" y="58"/>
                </a:cubicBezTo>
                <a:cubicBezTo>
                  <a:pt x="12" y="58"/>
                  <a:pt x="12" y="58"/>
                  <a:pt x="12" y="58"/>
                </a:cubicBezTo>
                <a:cubicBezTo>
                  <a:pt x="16" y="58"/>
                  <a:pt x="19" y="55"/>
                  <a:pt x="19" y="52"/>
                </a:cubicBezTo>
                <a:cubicBezTo>
                  <a:pt x="19" y="21"/>
                  <a:pt x="19" y="21"/>
                  <a:pt x="19" y="21"/>
                </a:cubicBezTo>
                <a:cubicBezTo>
                  <a:pt x="51" y="16"/>
                  <a:pt x="51" y="16"/>
                  <a:pt x="51" y="16"/>
                </a:cubicBezTo>
                <a:cubicBezTo>
                  <a:pt x="51" y="38"/>
                  <a:pt x="51" y="38"/>
                  <a:pt x="51" y="38"/>
                </a:cubicBezTo>
                <a:cubicBezTo>
                  <a:pt x="50" y="38"/>
                  <a:pt x="48" y="37"/>
                  <a:pt x="47" y="37"/>
                </a:cubicBezTo>
                <a:cubicBezTo>
                  <a:pt x="41" y="37"/>
                  <a:pt x="41" y="37"/>
                  <a:pt x="41" y="37"/>
                </a:cubicBezTo>
                <a:cubicBezTo>
                  <a:pt x="38" y="37"/>
                  <a:pt x="35" y="40"/>
                  <a:pt x="35" y="44"/>
                </a:cubicBezTo>
                <a:cubicBezTo>
                  <a:pt x="35" y="47"/>
                  <a:pt x="38" y="50"/>
                  <a:pt x="41" y="50"/>
                </a:cubicBezTo>
                <a:cubicBezTo>
                  <a:pt x="47" y="50"/>
                  <a:pt x="47" y="50"/>
                  <a:pt x="47" y="50"/>
                </a:cubicBezTo>
                <a:cubicBezTo>
                  <a:pt x="50" y="50"/>
                  <a:pt x="53" y="47"/>
                  <a:pt x="53" y="44"/>
                </a:cubicBezTo>
                <a:cubicBezTo>
                  <a:pt x="53" y="1"/>
                  <a:pt x="53" y="1"/>
                  <a:pt x="53" y="1"/>
                </a:cubicBezTo>
                <a:cubicBezTo>
                  <a:pt x="53" y="0"/>
                  <a:pt x="53" y="0"/>
                  <a:pt x="52" y="0"/>
                </a:cubicBezTo>
                <a:close/>
                <a:moveTo>
                  <a:pt x="12" y="56"/>
                </a:moveTo>
                <a:cubicBezTo>
                  <a:pt x="7" y="56"/>
                  <a:pt x="7" y="56"/>
                  <a:pt x="7" y="56"/>
                </a:cubicBezTo>
                <a:cubicBezTo>
                  <a:pt x="4" y="56"/>
                  <a:pt x="3" y="54"/>
                  <a:pt x="3" y="52"/>
                </a:cubicBezTo>
                <a:cubicBezTo>
                  <a:pt x="3" y="49"/>
                  <a:pt x="4" y="48"/>
                  <a:pt x="7" y="48"/>
                </a:cubicBezTo>
                <a:cubicBezTo>
                  <a:pt x="12" y="48"/>
                  <a:pt x="12" y="48"/>
                  <a:pt x="12" y="48"/>
                </a:cubicBezTo>
                <a:cubicBezTo>
                  <a:pt x="14" y="48"/>
                  <a:pt x="16" y="49"/>
                  <a:pt x="16" y="52"/>
                </a:cubicBezTo>
                <a:cubicBezTo>
                  <a:pt x="16" y="54"/>
                  <a:pt x="14" y="56"/>
                  <a:pt x="12" y="56"/>
                </a:cubicBezTo>
                <a:close/>
                <a:moveTo>
                  <a:pt x="47" y="48"/>
                </a:moveTo>
                <a:cubicBezTo>
                  <a:pt x="41" y="48"/>
                  <a:pt x="41" y="48"/>
                  <a:pt x="41" y="48"/>
                </a:cubicBezTo>
                <a:cubicBezTo>
                  <a:pt x="39" y="48"/>
                  <a:pt x="37" y="46"/>
                  <a:pt x="37" y="44"/>
                </a:cubicBezTo>
                <a:cubicBezTo>
                  <a:pt x="37" y="41"/>
                  <a:pt x="39" y="40"/>
                  <a:pt x="41" y="40"/>
                </a:cubicBezTo>
                <a:cubicBezTo>
                  <a:pt x="47" y="40"/>
                  <a:pt x="47" y="40"/>
                  <a:pt x="47" y="40"/>
                </a:cubicBezTo>
                <a:cubicBezTo>
                  <a:pt x="49" y="40"/>
                  <a:pt x="51" y="41"/>
                  <a:pt x="51" y="44"/>
                </a:cubicBezTo>
                <a:cubicBezTo>
                  <a:pt x="51" y="46"/>
                  <a:pt x="49" y="48"/>
                  <a:pt x="47" y="48"/>
                </a:cubicBezTo>
                <a:close/>
                <a:moveTo>
                  <a:pt x="51" y="13"/>
                </a:moveTo>
                <a:cubicBezTo>
                  <a:pt x="19" y="18"/>
                  <a:pt x="19" y="18"/>
                  <a:pt x="19" y="18"/>
                </a:cubicBezTo>
                <a:cubicBezTo>
                  <a:pt x="19" y="7"/>
                  <a:pt x="19" y="7"/>
                  <a:pt x="19" y="7"/>
                </a:cubicBezTo>
                <a:cubicBezTo>
                  <a:pt x="51" y="3"/>
                  <a:pt x="51" y="3"/>
                  <a:pt x="51" y="3"/>
                </a:cubicBezTo>
                <a:lnTo>
                  <a:pt x="51" y="13"/>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07" name="CustomShape 8"/>
          <p:cNvSpPr/>
          <p:nvPr/>
        </p:nvSpPr>
        <p:spPr>
          <a:xfrm>
            <a:off x="6464520" y="3781800"/>
            <a:ext cx="376560" cy="369000"/>
          </a:xfrm>
          <a:custGeom>
            <a:avLst/>
            <a:gdLst/>
            <a:ahLst/>
            <a:cxnLst/>
            <a:rect l="l" t="t" r="r" b="b"/>
            <a:pathLst>
              <a:path w="199" h="195">
                <a:moveTo>
                  <a:pt x="199" y="70"/>
                </a:moveTo>
                <a:lnTo>
                  <a:pt x="128" y="70"/>
                </a:lnTo>
                <a:lnTo>
                  <a:pt x="101" y="0"/>
                </a:lnTo>
                <a:lnTo>
                  <a:pt x="74" y="70"/>
                </a:lnTo>
                <a:lnTo>
                  <a:pt x="0" y="70"/>
                </a:lnTo>
                <a:lnTo>
                  <a:pt x="61" y="114"/>
                </a:lnTo>
                <a:lnTo>
                  <a:pt x="34" y="195"/>
                </a:lnTo>
                <a:lnTo>
                  <a:pt x="101" y="148"/>
                </a:lnTo>
                <a:lnTo>
                  <a:pt x="169" y="195"/>
                </a:lnTo>
                <a:lnTo>
                  <a:pt x="142" y="114"/>
                </a:lnTo>
                <a:lnTo>
                  <a:pt x="199" y="70"/>
                </a:lnTo>
                <a:close/>
                <a:moveTo>
                  <a:pt x="148" y="171"/>
                </a:moveTo>
                <a:lnTo>
                  <a:pt x="105" y="141"/>
                </a:lnTo>
                <a:lnTo>
                  <a:pt x="101" y="134"/>
                </a:lnTo>
                <a:lnTo>
                  <a:pt x="95" y="141"/>
                </a:lnTo>
                <a:lnTo>
                  <a:pt x="51" y="171"/>
                </a:lnTo>
                <a:lnTo>
                  <a:pt x="68" y="118"/>
                </a:lnTo>
                <a:lnTo>
                  <a:pt x="71" y="111"/>
                </a:lnTo>
                <a:lnTo>
                  <a:pt x="64" y="107"/>
                </a:lnTo>
                <a:lnTo>
                  <a:pt x="27" y="81"/>
                </a:lnTo>
                <a:lnTo>
                  <a:pt x="81" y="81"/>
                </a:lnTo>
                <a:lnTo>
                  <a:pt x="81" y="74"/>
                </a:lnTo>
                <a:lnTo>
                  <a:pt x="101" y="23"/>
                </a:lnTo>
                <a:lnTo>
                  <a:pt x="118" y="74"/>
                </a:lnTo>
                <a:lnTo>
                  <a:pt x="122" y="81"/>
                </a:lnTo>
                <a:lnTo>
                  <a:pt x="172" y="81"/>
                </a:lnTo>
                <a:lnTo>
                  <a:pt x="135" y="107"/>
                </a:lnTo>
                <a:lnTo>
                  <a:pt x="132" y="111"/>
                </a:lnTo>
                <a:lnTo>
                  <a:pt x="148" y="171"/>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08" name="CustomShape 9"/>
          <p:cNvSpPr/>
          <p:nvPr/>
        </p:nvSpPr>
        <p:spPr>
          <a:xfrm>
            <a:off x="5173200" y="5234400"/>
            <a:ext cx="374400" cy="369000"/>
          </a:xfrm>
          <a:custGeom>
            <a:avLst/>
            <a:gdLst/>
            <a:ahLst/>
            <a:cxnLst/>
            <a:rect l="l" t="t" r="r" b="b"/>
            <a:pathLst>
              <a:path w="59" h="58">
                <a:moveTo>
                  <a:pt x="13" y="39"/>
                </a:moveTo>
                <a:cubicBezTo>
                  <a:pt x="15" y="38"/>
                  <a:pt x="15" y="38"/>
                  <a:pt x="15" y="38"/>
                </a:cubicBezTo>
                <a:cubicBezTo>
                  <a:pt x="15" y="38"/>
                  <a:pt x="15" y="37"/>
                  <a:pt x="15" y="37"/>
                </a:cubicBezTo>
                <a:cubicBezTo>
                  <a:pt x="15" y="36"/>
                  <a:pt x="14" y="36"/>
                  <a:pt x="14" y="36"/>
                </a:cubicBezTo>
                <a:cubicBezTo>
                  <a:pt x="13" y="36"/>
                  <a:pt x="13" y="36"/>
                  <a:pt x="13" y="36"/>
                </a:cubicBezTo>
                <a:cubicBezTo>
                  <a:pt x="11" y="37"/>
                  <a:pt x="11" y="37"/>
                  <a:pt x="11" y="37"/>
                </a:cubicBezTo>
                <a:cubicBezTo>
                  <a:pt x="11" y="38"/>
                  <a:pt x="11" y="38"/>
                  <a:pt x="11" y="38"/>
                </a:cubicBezTo>
                <a:cubicBezTo>
                  <a:pt x="11" y="39"/>
                  <a:pt x="12" y="40"/>
                  <a:pt x="12" y="40"/>
                </a:cubicBezTo>
                <a:cubicBezTo>
                  <a:pt x="13" y="40"/>
                  <a:pt x="13" y="40"/>
                  <a:pt x="13" y="39"/>
                </a:cubicBezTo>
                <a:close/>
                <a:moveTo>
                  <a:pt x="22" y="38"/>
                </a:moveTo>
                <a:cubicBezTo>
                  <a:pt x="22" y="38"/>
                  <a:pt x="21" y="37"/>
                  <a:pt x="20" y="37"/>
                </a:cubicBezTo>
                <a:cubicBezTo>
                  <a:pt x="20" y="37"/>
                  <a:pt x="20" y="37"/>
                  <a:pt x="19" y="37"/>
                </a:cubicBezTo>
                <a:cubicBezTo>
                  <a:pt x="6" y="51"/>
                  <a:pt x="6" y="51"/>
                  <a:pt x="6" y="51"/>
                </a:cubicBezTo>
                <a:cubicBezTo>
                  <a:pt x="6" y="51"/>
                  <a:pt x="6" y="51"/>
                  <a:pt x="6" y="52"/>
                </a:cubicBezTo>
                <a:cubicBezTo>
                  <a:pt x="6" y="52"/>
                  <a:pt x="6" y="53"/>
                  <a:pt x="7" y="53"/>
                </a:cubicBezTo>
                <a:cubicBezTo>
                  <a:pt x="7" y="53"/>
                  <a:pt x="8" y="53"/>
                  <a:pt x="8" y="53"/>
                </a:cubicBezTo>
                <a:cubicBezTo>
                  <a:pt x="21" y="39"/>
                  <a:pt x="21" y="39"/>
                  <a:pt x="21" y="39"/>
                </a:cubicBezTo>
                <a:cubicBezTo>
                  <a:pt x="22" y="39"/>
                  <a:pt x="22" y="39"/>
                  <a:pt x="22" y="38"/>
                </a:cubicBezTo>
                <a:close/>
                <a:moveTo>
                  <a:pt x="22" y="44"/>
                </a:moveTo>
                <a:cubicBezTo>
                  <a:pt x="21" y="44"/>
                  <a:pt x="21" y="44"/>
                  <a:pt x="21" y="44"/>
                </a:cubicBezTo>
                <a:cubicBezTo>
                  <a:pt x="17" y="48"/>
                  <a:pt x="17" y="48"/>
                  <a:pt x="17" y="48"/>
                </a:cubicBezTo>
                <a:cubicBezTo>
                  <a:pt x="16" y="48"/>
                  <a:pt x="16" y="49"/>
                  <a:pt x="16" y="49"/>
                </a:cubicBezTo>
                <a:cubicBezTo>
                  <a:pt x="16" y="50"/>
                  <a:pt x="17" y="50"/>
                  <a:pt x="18" y="50"/>
                </a:cubicBezTo>
                <a:cubicBezTo>
                  <a:pt x="18" y="50"/>
                  <a:pt x="18" y="50"/>
                  <a:pt x="19" y="50"/>
                </a:cubicBezTo>
                <a:cubicBezTo>
                  <a:pt x="23" y="46"/>
                  <a:pt x="23" y="46"/>
                  <a:pt x="23" y="46"/>
                </a:cubicBezTo>
                <a:cubicBezTo>
                  <a:pt x="23" y="46"/>
                  <a:pt x="23" y="45"/>
                  <a:pt x="23" y="45"/>
                </a:cubicBezTo>
                <a:cubicBezTo>
                  <a:pt x="23" y="44"/>
                  <a:pt x="22" y="44"/>
                  <a:pt x="22" y="44"/>
                </a:cubicBezTo>
                <a:close/>
                <a:moveTo>
                  <a:pt x="59" y="1"/>
                </a:moveTo>
                <a:cubicBezTo>
                  <a:pt x="59" y="0"/>
                  <a:pt x="58" y="0"/>
                  <a:pt x="58" y="0"/>
                </a:cubicBezTo>
                <a:cubicBezTo>
                  <a:pt x="57" y="0"/>
                  <a:pt x="57" y="0"/>
                  <a:pt x="57" y="0"/>
                </a:cubicBezTo>
                <a:cubicBezTo>
                  <a:pt x="57" y="0"/>
                  <a:pt x="57" y="0"/>
                  <a:pt x="57" y="0"/>
                </a:cubicBezTo>
                <a:cubicBezTo>
                  <a:pt x="1" y="24"/>
                  <a:pt x="1" y="24"/>
                  <a:pt x="1" y="24"/>
                </a:cubicBezTo>
                <a:cubicBezTo>
                  <a:pt x="1" y="24"/>
                  <a:pt x="1" y="24"/>
                  <a:pt x="1" y="24"/>
                </a:cubicBezTo>
                <a:cubicBezTo>
                  <a:pt x="1" y="24"/>
                  <a:pt x="1" y="24"/>
                  <a:pt x="1" y="24"/>
                </a:cubicBezTo>
                <a:cubicBezTo>
                  <a:pt x="1" y="24"/>
                  <a:pt x="1" y="24"/>
                  <a:pt x="1" y="24"/>
                </a:cubicBezTo>
                <a:cubicBezTo>
                  <a:pt x="1" y="24"/>
                  <a:pt x="0" y="24"/>
                  <a:pt x="0" y="25"/>
                </a:cubicBezTo>
                <a:cubicBezTo>
                  <a:pt x="0" y="26"/>
                  <a:pt x="1" y="26"/>
                  <a:pt x="1" y="26"/>
                </a:cubicBezTo>
                <a:cubicBezTo>
                  <a:pt x="1" y="26"/>
                  <a:pt x="1" y="26"/>
                  <a:pt x="1" y="26"/>
                </a:cubicBezTo>
                <a:cubicBezTo>
                  <a:pt x="23" y="35"/>
                  <a:pt x="23" y="35"/>
                  <a:pt x="23" y="35"/>
                </a:cubicBezTo>
                <a:cubicBezTo>
                  <a:pt x="32" y="57"/>
                  <a:pt x="32" y="57"/>
                  <a:pt x="32" y="57"/>
                </a:cubicBezTo>
                <a:cubicBezTo>
                  <a:pt x="32" y="57"/>
                  <a:pt x="32" y="57"/>
                  <a:pt x="32" y="57"/>
                </a:cubicBezTo>
                <a:cubicBezTo>
                  <a:pt x="33" y="58"/>
                  <a:pt x="33" y="58"/>
                  <a:pt x="34" y="58"/>
                </a:cubicBezTo>
                <a:cubicBezTo>
                  <a:pt x="34" y="58"/>
                  <a:pt x="35" y="58"/>
                  <a:pt x="35" y="58"/>
                </a:cubicBezTo>
                <a:cubicBezTo>
                  <a:pt x="35" y="58"/>
                  <a:pt x="35" y="58"/>
                  <a:pt x="35" y="58"/>
                </a:cubicBezTo>
                <a:cubicBezTo>
                  <a:pt x="35" y="58"/>
                  <a:pt x="35" y="58"/>
                  <a:pt x="35" y="58"/>
                </a:cubicBezTo>
                <a:cubicBezTo>
                  <a:pt x="35" y="58"/>
                  <a:pt x="35" y="58"/>
                  <a:pt x="35" y="58"/>
                </a:cubicBezTo>
                <a:cubicBezTo>
                  <a:pt x="59" y="2"/>
                  <a:pt x="59" y="2"/>
                  <a:pt x="59" y="2"/>
                </a:cubicBezTo>
                <a:cubicBezTo>
                  <a:pt x="59" y="2"/>
                  <a:pt x="59" y="2"/>
                  <a:pt x="59" y="2"/>
                </a:cubicBezTo>
                <a:cubicBezTo>
                  <a:pt x="59" y="1"/>
                  <a:pt x="59" y="1"/>
                  <a:pt x="59" y="1"/>
                </a:cubicBezTo>
                <a:close/>
                <a:moveTo>
                  <a:pt x="5" y="25"/>
                </a:moveTo>
                <a:cubicBezTo>
                  <a:pt x="52" y="5"/>
                  <a:pt x="52" y="5"/>
                  <a:pt x="52" y="5"/>
                </a:cubicBezTo>
                <a:cubicBezTo>
                  <a:pt x="24" y="33"/>
                  <a:pt x="24" y="33"/>
                  <a:pt x="24" y="33"/>
                </a:cubicBezTo>
                <a:lnTo>
                  <a:pt x="5" y="25"/>
                </a:lnTo>
                <a:close/>
                <a:moveTo>
                  <a:pt x="34" y="54"/>
                </a:moveTo>
                <a:cubicBezTo>
                  <a:pt x="26" y="35"/>
                  <a:pt x="26" y="35"/>
                  <a:pt x="26" y="35"/>
                </a:cubicBezTo>
                <a:cubicBezTo>
                  <a:pt x="54" y="7"/>
                  <a:pt x="54" y="7"/>
                  <a:pt x="54" y="7"/>
                </a:cubicBezTo>
                <a:lnTo>
                  <a:pt x="34" y="54"/>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09" name="CustomShape 10"/>
          <p:cNvSpPr/>
          <p:nvPr/>
        </p:nvSpPr>
        <p:spPr>
          <a:xfrm>
            <a:off x="5172480" y="2328480"/>
            <a:ext cx="376560" cy="369000"/>
          </a:xfrm>
          <a:custGeom>
            <a:avLst/>
            <a:gdLst/>
            <a:ahLst/>
            <a:cxnLst/>
            <a:rect l="l" t="t" r="r" b="b"/>
            <a:pathLst>
              <a:path w="59" h="58">
                <a:moveTo>
                  <a:pt x="50" y="42"/>
                </a:moveTo>
                <a:cubicBezTo>
                  <a:pt x="32" y="42"/>
                  <a:pt x="32" y="42"/>
                  <a:pt x="32" y="42"/>
                </a:cubicBezTo>
                <a:cubicBezTo>
                  <a:pt x="32" y="40"/>
                  <a:pt x="29" y="38"/>
                  <a:pt x="27" y="38"/>
                </a:cubicBezTo>
                <a:cubicBezTo>
                  <a:pt x="25" y="38"/>
                  <a:pt x="22" y="40"/>
                  <a:pt x="22" y="42"/>
                </a:cubicBezTo>
                <a:cubicBezTo>
                  <a:pt x="10" y="42"/>
                  <a:pt x="10" y="42"/>
                  <a:pt x="10" y="42"/>
                </a:cubicBezTo>
                <a:cubicBezTo>
                  <a:pt x="9" y="42"/>
                  <a:pt x="8" y="43"/>
                  <a:pt x="8" y="44"/>
                </a:cubicBezTo>
                <a:cubicBezTo>
                  <a:pt x="8" y="44"/>
                  <a:pt x="9" y="45"/>
                  <a:pt x="10" y="45"/>
                </a:cubicBezTo>
                <a:cubicBezTo>
                  <a:pt x="22" y="45"/>
                  <a:pt x="22" y="45"/>
                  <a:pt x="22" y="45"/>
                </a:cubicBezTo>
                <a:cubicBezTo>
                  <a:pt x="22" y="47"/>
                  <a:pt x="25" y="49"/>
                  <a:pt x="27" y="49"/>
                </a:cubicBezTo>
                <a:cubicBezTo>
                  <a:pt x="29" y="49"/>
                  <a:pt x="32" y="47"/>
                  <a:pt x="32" y="45"/>
                </a:cubicBezTo>
                <a:cubicBezTo>
                  <a:pt x="50" y="45"/>
                  <a:pt x="50" y="45"/>
                  <a:pt x="50" y="45"/>
                </a:cubicBezTo>
                <a:cubicBezTo>
                  <a:pt x="50" y="45"/>
                  <a:pt x="51" y="44"/>
                  <a:pt x="51" y="44"/>
                </a:cubicBezTo>
                <a:cubicBezTo>
                  <a:pt x="51" y="43"/>
                  <a:pt x="50" y="42"/>
                  <a:pt x="50" y="42"/>
                </a:cubicBezTo>
                <a:close/>
                <a:moveTo>
                  <a:pt x="27" y="46"/>
                </a:moveTo>
                <a:cubicBezTo>
                  <a:pt x="26" y="46"/>
                  <a:pt x="24" y="45"/>
                  <a:pt x="24" y="44"/>
                </a:cubicBezTo>
                <a:cubicBezTo>
                  <a:pt x="24" y="42"/>
                  <a:pt x="26" y="41"/>
                  <a:pt x="27" y="41"/>
                </a:cubicBezTo>
                <a:cubicBezTo>
                  <a:pt x="28" y="41"/>
                  <a:pt x="30" y="42"/>
                  <a:pt x="30" y="44"/>
                </a:cubicBezTo>
                <a:cubicBezTo>
                  <a:pt x="30" y="45"/>
                  <a:pt x="28" y="46"/>
                  <a:pt x="27" y="46"/>
                </a:cubicBezTo>
                <a:close/>
                <a:moveTo>
                  <a:pt x="50" y="13"/>
                </a:moveTo>
                <a:cubicBezTo>
                  <a:pt x="27" y="13"/>
                  <a:pt x="27" y="13"/>
                  <a:pt x="27" y="13"/>
                </a:cubicBezTo>
                <a:cubicBezTo>
                  <a:pt x="26" y="11"/>
                  <a:pt x="24" y="9"/>
                  <a:pt x="22" y="9"/>
                </a:cubicBezTo>
                <a:cubicBezTo>
                  <a:pt x="19" y="9"/>
                  <a:pt x="17" y="11"/>
                  <a:pt x="17" y="13"/>
                </a:cubicBezTo>
                <a:cubicBezTo>
                  <a:pt x="10" y="13"/>
                  <a:pt x="10" y="13"/>
                  <a:pt x="10" y="13"/>
                </a:cubicBezTo>
                <a:cubicBezTo>
                  <a:pt x="9" y="13"/>
                  <a:pt x="8" y="14"/>
                  <a:pt x="8" y="14"/>
                </a:cubicBezTo>
                <a:cubicBezTo>
                  <a:pt x="8" y="15"/>
                  <a:pt x="9" y="16"/>
                  <a:pt x="10" y="16"/>
                </a:cubicBezTo>
                <a:cubicBezTo>
                  <a:pt x="17" y="16"/>
                  <a:pt x="17" y="16"/>
                  <a:pt x="17" y="16"/>
                </a:cubicBezTo>
                <a:cubicBezTo>
                  <a:pt x="17" y="18"/>
                  <a:pt x="19" y="20"/>
                  <a:pt x="22" y="20"/>
                </a:cubicBezTo>
                <a:cubicBezTo>
                  <a:pt x="24" y="20"/>
                  <a:pt x="26" y="18"/>
                  <a:pt x="27" y="16"/>
                </a:cubicBezTo>
                <a:cubicBezTo>
                  <a:pt x="50" y="16"/>
                  <a:pt x="50" y="16"/>
                  <a:pt x="50" y="16"/>
                </a:cubicBezTo>
                <a:cubicBezTo>
                  <a:pt x="50" y="16"/>
                  <a:pt x="51" y="15"/>
                  <a:pt x="51" y="14"/>
                </a:cubicBezTo>
                <a:cubicBezTo>
                  <a:pt x="51" y="14"/>
                  <a:pt x="50" y="13"/>
                  <a:pt x="50" y="13"/>
                </a:cubicBezTo>
                <a:close/>
                <a:moveTo>
                  <a:pt x="22" y="17"/>
                </a:moveTo>
                <a:cubicBezTo>
                  <a:pt x="20" y="17"/>
                  <a:pt x="19" y="16"/>
                  <a:pt x="19" y="14"/>
                </a:cubicBezTo>
                <a:cubicBezTo>
                  <a:pt x="19" y="13"/>
                  <a:pt x="20" y="12"/>
                  <a:pt x="22" y="12"/>
                </a:cubicBezTo>
                <a:cubicBezTo>
                  <a:pt x="23" y="12"/>
                  <a:pt x="24" y="13"/>
                  <a:pt x="24" y="14"/>
                </a:cubicBezTo>
                <a:cubicBezTo>
                  <a:pt x="24" y="16"/>
                  <a:pt x="23" y="17"/>
                  <a:pt x="22" y="17"/>
                </a:cubicBezTo>
                <a:close/>
                <a:moveTo>
                  <a:pt x="50" y="28"/>
                </a:moveTo>
                <a:cubicBezTo>
                  <a:pt x="45" y="28"/>
                  <a:pt x="45" y="28"/>
                  <a:pt x="45" y="28"/>
                </a:cubicBezTo>
                <a:cubicBezTo>
                  <a:pt x="45" y="25"/>
                  <a:pt x="43" y="24"/>
                  <a:pt x="40" y="24"/>
                </a:cubicBezTo>
                <a:cubicBezTo>
                  <a:pt x="38" y="24"/>
                  <a:pt x="36" y="25"/>
                  <a:pt x="35" y="28"/>
                </a:cubicBezTo>
                <a:cubicBezTo>
                  <a:pt x="10" y="28"/>
                  <a:pt x="10" y="28"/>
                  <a:pt x="10" y="28"/>
                </a:cubicBezTo>
                <a:cubicBezTo>
                  <a:pt x="9" y="28"/>
                  <a:pt x="8" y="28"/>
                  <a:pt x="8" y="29"/>
                </a:cubicBezTo>
                <a:cubicBezTo>
                  <a:pt x="8" y="30"/>
                  <a:pt x="9" y="30"/>
                  <a:pt x="10" y="30"/>
                </a:cubicBezTo>
                <a:cubicBezTo>
                  <a:pt x="35" y="30"/>
                  <a:pt x="35" y="30"/>
                  <a:pt x="35" y="30"/>
                </a:cubicBezTo>
                <a:cubicBezTo>
                  <a:pt x="36" y="33"/>
                  <a:pt x="38" y="34"/>
                  <a:pt x="40" y="34"/>
                </a:cubicBezTo>
                <a:cubicBezTo>
                  <a:pt x="43" y="34"/>
                  <a:pt x="45" y="33"/>
                  <a:pt x="45" y="30"/>
                </a:cubicBezTo>
                <a:cubicBezTo>
                  <a:pt x="50" y="30"/>
                  <a:pt x="50" y="30"/>
                  <a:pt x="50" y="30"/>
                </a:cubicBezTo>
                <a:cubicBezTo>
                  <a:pt x="50" y="30"/>
                  <a:pt x="51" y="30"/>
                  <a:pt x="51" y="29"/>
                </a:cubicBezTo>
                <a:cubicBezTo>
                  <a:pt x="51" y="28"/>
                  <a:pt x="50" y="28"/>
                  <a:pt x="50" y="28"/>
                </a:cubicBezTo>
                <a:close/>
                <a:moveTo>
                  <a:pt x="40" y="32"/>
                </a:moveTo>
                <a:cubicBezTo>
                  <a:pt x="39" y="32"/>
                  <a:pt x="38" y="30"/>
                  <a:pt x="38" y="29"/>
                </a:cubicBezTo>
                <a:cubicBezTo>
                  <a:pt x="38" y="28"/>
                  <a:pt x="39" y="26"/>
                  <a:pt x="40" y="26"/>
                </a:cubicBezTo>
                <a:cubicBezTo>
                  <a:pt x="42" y="26"/>
                  <a:pt x="43" y="28"/>
                  <a:pt x="43" y="29"/>
                </a:cubicBezTo>
                <a:cubicBezTo>
                  <a:pt x="43" y="30"/>
                  <a:pt x="42" y="32"/>
                  <a:pt x="40" y="32"/>
                </a:cubicBezTo>
                <a:close/>
                <a:moveTo>
                  <a:pt x="54" y="0"/>
                </a:moveTo>
                <a:cubicBezTo>
                  <a:pt x="6" y="0"/>
                  <a:pt x="6" y="0"/>
                  <a:pt x="6" y="0"/>
                </a:cubicBezTo>
                <a:cubicBezTo>
                  <a:pt x="3" y="0"/>
                  <a:pt x="0" y="2"/>
                  <a:pt x="0" y="5"/>
                </a:cubicBezTo>
                <a:cubicBezTo>
                  <a:pt x="0" y="53"/>
                  <a:pt x="0" y="53"/>
                  <a:pt x="0" y="53"/>
                </a:cubicBezTo>
                <a:cubicBezTo>
                  <a:pt x="0" y="56"/>
                  <a:pt x="3" y="58"/>
                  <a:pt x="6" y="58"/>
                </a:cubicBezTo>
                <a:cubicBezTo>
                  <a:pt x="54" y="58"/>
                  <a:pt x="54" y="58"/>
                  <a:pt x="54" y="58"/>
                </a:cubicBezTo>
                <a:cubicBezTo>
                  <a:pt x="57" y="58"/>
                  <a:pt x="59" y="56"/>
                  <a:pt x="59" y="53"/>
                </a:cubicBezTo>
                <a:cubicBezTo>
                  <a:pt x="59" y="5"/>
                  <a:pt x="59" y="5"/>
                  <a:pt x="59" y="5"/>
                </a:cubicBezTo>
                <a:cubicBezTo>
                  <a:pt x="59" y="2"/>
                  <a:pt x="57" y="0"/>
                  <a:pt x="54" y="0"/>
                </a:cubicBezTo>
                <a:close/>
                <a:moveTo>
                  <a:pt x="56" y="53"/>
                </a:moveTo>
                <a:cubicBezTo>
                  <a:pt x="56" y="54"/>
                  <a:pt x="55" y="56"/>
                  <a:pt x="54" y="56"/>
                </a:cubicBezTo>
                <a:cubicBezTo>
                  <a:pt x="6" y="56"/>
                  <a:pt x="6" y="56"/>
                  <a:pt x="6" y="56"/>
                </a:cubicBezTo>
                <a:cubicBezTo>
                  <a:pt x="4" y="56"/>
                  <a:pt x="3" y="54"/>
                  <a:pt x="3" y="53"/>
                </a:cubicBezTo>
                <a:cubicBezTo>
                  <a:pt x="3" y="5"/>
                  <a:pt x="3" y="5"/>
                  <a:pt x="3" y="5"/>
                </a:cubicBezTo>
                <a:cubicBezTo>
                  <a:pt x="3" y="4"/>
                  <a:pt x="4" y="2"/>
                  <a:pt x="6" y="2"/>
                </a:cubicBezTo>
                <a:cubicBezTo>
                  <a:pt x="54" y="2"/>
                  <a:pt x="54" y="2"/>
                  <a:pt x="54" y="2"/>
                </a:cubicBezTo>
                <a:cubicBezTo>
                  <a:pt x="55" y="2"/>
                  <a:pt x="56" y="4"/>
                  <a:pt x="56" y="5"/>
                </a:cubicBezTo>
                <a:lnTo>
                  <a:pt x="56" y="53"/>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10" name="CustomShape 11"/>
          <p:cNvSpPr/>
          <p:nvPr/>
        </p:nvSpPr>
        <p:spPr>
          <a:xfrm>
            <a:off x="6464520" y="2328480"/>
            <a:ext cx="376560" cy="369000"/>
          </a:xfrm>
          <a:custGeom>
            <a:avLst/>
            <a:gdLst/>
            <a:ahLst/>
            <a:cxnLst/>
            <a:rect l="l" t="t" r="r" b="b"/>
            <a:pathLst>
              <a:path w="59" h="58">
                <a:moveTo>
                  <a:pt x="57" y="23"/>
                </a:moveTo>
                <a:cubicBezTo>
                  <a:pt x="54" y="22"/>
                  <a:pt x="54" y="22"/>
                  <a:pt x="54" y="22"/>
                </a:cubicBezTo>
                <a:cubicBezTo>
                  <a:pt x="54" y="20"/>
                  <a:pt x="53" y="18"/>
                  <a:pt x="52" y="16"/>
                </a:cubicBezTo>
                <a:cubicBezTo>
                  <a:pt x="53" y="14"/>
                  <a:pt x="53" y="14"/>
                  <a:pt x="53" y="14"/>
                </a:cubicBezTo>
                <a:cubicBezTo>
                  <a:pt x="54" y="13"/>
                  <a:pt x="54" y="12"/>
                  <a:pt x="53" y="11"/>
                </a:cubicBezTo>
                <a:cubicBezTo>
                  <a:pt x="48" y="5"/>
                  <a:pt x="48" y="5"/>
                  <a:pt x="48" y="5"/>
                </a:cubicBezTo>
                <a:cubicBezTo>
                  <a:pt x="47" y="5"/>
                  <a:pt x="47" y="5"/>
                  <a:pt x="46" y="5"/>
                </a:cubicBezTo>
                <a:cubicBezTo>
                  <a:pt x="46" y="5"/>
                  <a:pt x="45" y="5"/>
                  <a:pt x="45" y="5"/>
                </a:cubicBezTo>
                <a:cubicBezTo>
                  <a:pt x="42" y="7"/>
                  <a:pt x="42" y="7"/>
                  <a:pt x="42" y="7"/>
                </a:cubicBezTo>
                <a:cubicBezTo>
                  <a:pt x="40" y="6"/>
                  <a:pt x="38" y="5"/>
                  <a:pt x="36" y="4"/>
                </a:cubicBezTo>
                <a:cubicBezTo>
                  <a:pt x="36" y="2"/>
                  <a:pt x="36" y="2"/>
                  <a:pt x="36" y="2"/>
                </a:cubicBezTo>
                <a:cubicBezTo>
                  <a:pt x="35" y="1"/>
                  <a:pt x="35" y="0"/>
                  <a:pt x="34" y="0"/>
                </a:cubicBezTo>
                <a:cubicBezTo>
                  <a:pt x="26" y="0"/>
                  <a:pt x="26" y="0"/>
                  <a:pt x="26" y="0"/>
                </a:cubicBezTo>
                <a:cubicBezTo>
                  <a:pt x="25" y="0"/>
                  <a:pt x="24" y="1"/>
                  <a:pt x="24" y="2"/>
                </a:cubicBezTo>
                <a:cubicBezTo>
                  <a:pt x="23" y="4"/>
                  <a:pt x="23" y="4"/>
                  <a:pt x="23" y="4"/>
                </a:cubicBezTo>
                <a:cubicBezTo>
                  <a:pt x="21" y="5"/>
                  <a:pt x="19" y="6"/>
                  <a:pt x="17" y="7"/>
                </a:cubicBezTo>
                <a:cubicBezTo>
                  <a:pt x="14" y="5"/>
                  <a:pt x="14" y="5"/>
                  <a:pt x="14" y="5"/>
                </a:cubicBezTo>
                <a:cubicBezTo>
                  <a:pt x="14" y="5"/>
                  <a:pt x="13" y="5"/>
                  <a:pt x="13" y="5"/>
                </a:cubicBezTo>
                <a:cubicBezTo>
                  <a:pt x="12" y="5"/>
                  <a:pt x="12" y="5"/>
                  <a:pt x="12" y="5"/>
                </a:cubicBezTo>
                <a:cubicBezTo>
                  <a:pt x="6" y="11"/>
                  <a:pt x="6" y="11"/>
                  <a:pt x="6" y="11"/>
                </a:cubicBezTo>
                <a:cubicBezTo>
                  <a:pt x="5" y="12"/>
                  <a:pt x="6" y="13"/>
                  <a:pt x="6" y="14"/>
                </a:cubicBezTo>
                <a:cubicBezTo>
                  <a:pt x="8" y="16"/>
                  <a:pt x="8" y="16"/>
                  <a:pt x="8" y="16"/>
                </a:cubicBezTo>
                <a:cubicBezTo>
                  <a:pt x="7" y="18"/>
                  <a:pt x="6" y="20"/>
                  <a:pt x="5" y="22"/>
                </a:cubicBezTo>
                <a:cubicBezTo>
                  <a:pt x="2" y="23"/>
                  <a:pt x="2" y="23"/>
                  <a:pt x="2" y="23"/>
                </a:cubicBezTo>
                <a:cubicBezTo>
                  <a:pt x="1" y="23"/>
                  <a:pt x="0" y="24"/>
                  <a:pt x="0" y="25"/>
                </a:cubicBezTo>
                <a:cubicBezTo>
                  <a:pt x="0" y="33"/>
                  <a:pt x="0" y="33"/>
                  <a:pt x="0" y="33"/>
                </a:cubicBezTo>
                <a:cubicBezTo>
                  <a:pt x="0" y="34"/>
                  <a:pt x="1" y="35"/>
                  <a:pt x="2" y="35"/>
                </a:cubicBezTo>
                <a:cubicBezTo>
                  <a:pt x="5" y="36"/>
                  <a:pt x="5" y="36"/>
                  <a:pt x="5" y="36"/>
                </a:cubicBezTo>
                <a:cubicBezTo>
                  <a:pt x="6" y="38"/>
                  <a:pt x="7" y="40"/>
                  <a:pt x="8" y="42"/>
                </a:cubicBezTo>
                <a:cubicBezTo>
                  <a:pt x="6" y="44"/>
                  <a:pt x="6" y="44"/>
                  <a:pt x="6" y="44"/>
                </a:cubicBezTo>
                <a:cubicBezTo>
                  <a:pt x="6" y="45"/>
                  <a:pt x="5" y="46"/>
                  <a:pt x="6" y="47"/>
                </a:cubicBezTo>
                <a:cubicBezTo>
                  <a:pt x="12" y="53"/>
                  <a:pt x="12" y="53"/>
                  <a:pt x="12" y="53"/>
                </a:cubicBezTo>
                <a:cubicBezTo>
                  <a:pt x="12" y="53"/>
                  <a:pt x="12" y="53"/>
                  <a:pt x="13" y="53"/>
                </a:cubicBezTo>
                <a:cubicBezTo>
                  <a:pt x="13" y="53"/>
                  <a:pt x="14" y="53"/>
                  <a:pt x="14" y="53"/>
                </a:cubicBezTo>
                <a:cubicBezTo>
                  <a:pt x="17" y="51"/>
                  <a:pt x="17" y="51"/>
                  <a:pt x="17" y="51"/>
                </a:cubicBezTo>
                <a:cubicBezTo>
                  <a:pt x="19" y="52"/>
                  <a:pt x="21" y="53"/>
                  <a:pt x="23" y="54"/>
                </a:cubicBezTo>
                <a:cubicBezTo>
                  <a:pt x="24" y="56"/>
                  <a:pt x="24" y="56"/>
                  <a:pt x="24" y="56"/>
                </a:cubicBezTo>
                <a:cubicBezTo>
                  <a:pt x="24" y="57"/>
                  <a:pt x="25" y="58"/>
                  <a:pt x="26" y="58"/>
                </a:cubicBezTo>
                <a:cubicBezTo>
                  <a:pt x="34" y="58"/>
                  <a:pt x="34" y="58"/>
                  <a:pt x="34" y="58"/>
                </a:cubicBezTo>
                <a:cubicBezTo>
                  <a:pt x="35" y="58"/>
                  <a:pt x="35" y="57"/>
                  <a:pt x="36" y="56"/>
                </a:cubicBezTo>
                <a:cubicBezTo>
                  <a:pt x="36" y="54"/>
                  <a:pt x="36" y="54"/>
                  <a:pt x="36" y="54"/>
                </a:cubicBezTo>
                <a:cubicBezTo>
                  <a:pt x="38" y="53"/>
                  <a:pt x="40" y="52"/>
                  <a:pt x="42" y="51"/>
                </a:cubicBezTo>
                <a:cubicBezTo>
                  <a:pt x="45" y="53"/>
                  <a:pt x="45" y="53"/>
                  <a:pt x="45" y="53"/>
                </a:cubicBezTo>
                <a:cubicBezTo>
                  <a:pt x="45" y="53"/>
                  <a:pt x="46" y="53"/>
                  <a:pt x="46" y="53"/>
                </a:cubicBezTo>
                <a:cubicBezTo>
                  <a:pt x="47" y="53"/>
                  <a:pt x="47" y="53"/>
                  <a:pt x="48" y="53"/>
                </a:cubicBezTo>
                <a:cubicBezTo>
                  <a:pt x="53" y="47"/>
                  <a:pt x="53" y="47"/>
                  <a:pt x="53" y="47"/>
                </a:cubicBezTo>
                <a:cubicBezTo>
                  <a:pt x="54" y="46"/>
                  <a:pt x="54" y="45"/>
                  <a:pt x="53" y="44"/>
                </a:cubicBezTo>
                <a:cubicBezTo>
                  <a:pt x="52" y="42"/>
                  <a:pt x="52" y="42"/>
                  <a:pt x="52" y="42"/>
                </a:cubicBezTo>
                <a:cubicBezTo>
                  <a:pt x="53" y="40"/>
                  <a:pt x="54" y="38"/>
                  <a:pt x="54" y="36"/>
                </a:cubicBezTo>
                <a:cubicBezTo>
                  <a:pt x="57" y="35"/>
                  <a:pt x="57" y="35"/>
                  <a:pt x="57" y="35"/>
                </a:cubicBezTo>
                <a:cubicBezTo>
                  <a:pt x="58" y="35"/>
                  <a:pt x="59" y="34"/>
                  <a:pt x="59" y="33"/>
                </a:cubicBezTo>
                <a:cubicBezTo>
                  <a:pt x="59" y="25"/>
                  <a:pt x="59" y="25"/>
                  <a:pt x="59" y="25"/>
                </a:cubicBezTo>
                <a:cubicBezTo>
                  <a:pt x="59" y="24"/>
                  <a:pt x="58" y="23"/>
                  <a:pt x="57" y="23"/>
                </a:cubicBezTo>
                <a:close/>
                <a:moveTo>
                  <a:pt x="56" y="32"/>
                </a:moveTo>
                <a:cubicBezTo>
                  <a:pt x="56" y="32"/>
                  <a:pt x="56" y="32"/>
                  <a:pt x="56" y="32"/>
                </a:cubicBezTo>
                <a:cubicBezTo>
                  <a:pt x="54" y="33"/>
                  <a:pt x="54" y="33"/>
                  <a:pt x="54" y="33"/>
                </a:cubicBezTo>
                <a:cubicBezTo>
                  <a:pt x="53" y="33"/>
                  <a:pt x="52" y="34"/>
                  <a:pt x="52" y="35"/>
                </a:cubicBezTo>
                <a:cubicBezTo>
                  <a:pt x="51" y="37"/>
                  <a:pt x="50" y="39"/>
                  <a:pt x="49" y="40"/>
                </a:cubicBezTo>
                <a:cubicBezTo>
                  <a:pt x="49" y="41"/>
                  <a:pt x="49" y="42"/>
                  <a:pt x="49" y="43"/>
                </a:cubicBezTo>
                <a:cubicBezTo>
                  <a:pt x="51" y="46"/>
                  <a:pt x="51" y="46"/>
                  <a:pt x="51" y="46"/>
                </a:cubicBezTo>
                <a:cubicBezTo>
                  <a:pt x="46" y="50"/>
                  <a:pt x="46" y="50"/>
                  <a:pt x="46" y="50"/>
                </a:cubicBezTo>
                <a:cubicBezTo>
                  <a:pt x="46" y="50"/>
                  <a:pt x="46" y="50"/>
                  <a:pt x="46" y="50"/>
                </a:cubicBezTo>
                <a:cubicBezTo>
                  <a:pt x="44" y="49"/>
                  <a:pt x="44" y="49"/>
                  <a:pt x="44" y="49"/>
                </a:cubicBezTo>
                <a:cubicBezTo>
                  <a:pt x="43" y="48"/>
                  <a:pt x="43" y="48"/>
                  <a:pt x="42" y="48"/>
                </a:cubicBezTo>
                <a:cubicBezTo>
                  <a:pt x="42" y="48"/>
                  <a:pt x="41" y="48"/>
                  <a:pt x="41" y="49"/>
                </a:cubicBezTo>
                <a:cubicBezTo>
                  <a:pt x="39" y="50"/>
                  <a:pt x="37" y="50"/>
                  <a:pt x="36" y="51"/>
                </a:cubicBezTo>
                <a:cubicBezTo>
                  <a:pt x="35" y="51"/>
                  <a:pt x="34" y="52"/>
                  <a:pt x="34" y="53"/>
                </a:cubicBezTo>
                <a:cubicBezTo>
                  <a:pt x="33" y="56"/>
                  <a:pt x="33" y="56"/>
                  <a:pt x="33" y="56"/>
                </a:cubicBezTo>
                <a:cubicBezTo>
                  <a:pt x="33" y="56"/>
                  <a:pt x="33" y="56"/>
                  <a:pt x="33" y="56"/>
                </a:cubicBezTo>
                <a:cubicBezTo>
                  <a:pt x="26" y="56"/>
                  <a:pt x="26" y="56"/>
                  <a:pt x="26" y="56"/>
                </a:cubicBezTo>
                <a:cubicBezTo>
                  <a:pt x="26" y="53"/>
                  <a:pt x="26" y="53"/>
                  <a:pt x="26" y="53"/>
                </a:cubicBezTo>
                <a:cubicBezTo>
                  <a:pt x="25" y="52"/>
                  <a:pt x="25" y="51"/>
                  <a:pt x="24" y="51"/>
                </a:cubicBezTo>
                <a:cubicBezTo>
                  <a:pt x="22" y="50"/>
                  <a:pt x="20" y="50"/>
                  <a:pt x="18" y="49"/>
                </a:cubicBezTo>
                <a:cubicBezTo>
                  <a:pt x="18" y="48"/>
                  <a:pt x="17" y="48"/>
                  <a:pt x="17" y="48"/>
                </a:cubicBezTo>
                <a:cubicBezTo>
                  <a:pt x="16" y="48"/>
                  <a:pt x="16" y="48"/>
                  <a:pt x="16" y="49"/>
                </a:cubicBezTo>
                <a:cubicBezTo>
                  <a:pt x="13" y="50"/>
                  <a:pt x="13" y="50"/>
                  <a:pt x="13" y="50"/>
                </a:cubicBezTo>
                <a:cubicBezTo>
                  <a:pt x="13" y="50"/>
                  <a:pt x="13" y="50"/>
                  <a:pt x="13" y="50"/>
                </a:cubicBezTo>
                <a:cubicBezTo>
                  <a:pt x="8" y="46"/>
                  <a:pt x="8" y="46"/>
                  <a:pt x="8" y="46"/>
                </a:cubicBezTo>
                <a:cubicBezTo>
                  <a:pt x="10" y="43"/>
                  <a:pt x="10" y="43"/>
                  <a:pt x="10" y="43"/>
                </a:cubicBezTo>
                <a:cubicBezTo>
                  <a:pt x="10" y="42"/>
                  <a:pt x="10" y="41"/>
                  <a:pt x="10" y="40"/>
                </a:cubicBezTo>
                <a:cubicBezTo>
                  <a:pt x="9" y="39"/>
                  <a:pt x="8" y="37"/>
                  <a:pt x="8" y="35"/>
                </a:cubicBezTo>
                <a:cubicBezTo>
                  <a:pt x="7" y="34"/>
                  <a:pt x="7" y="33"/>
                  <a:pt x="6" y="33"/>
                </a:cubicBezTo>
                <a:cubicBezTo>
                  <a:pt x="3" y="32"/>
                  <a:pt x="3" y="32"/>
                  <a:pt x="3" y="32"/>
                </a:cubicBezTo>
                <a:cubicBezTo>
                  <a:pt x="3" y="32"/>
                  <a:pt x="3" y="32"/>
                  <a:pt x="3" y="32"/>
                </a:cubicBezTo>
                <a:cubicBezTo>
                  <a:pt x="3" y="26"/>
                  <a:pt x="3" y="26"/>
                  <a:pt x="3" y="26"/>
                </a:cubicBezTo>
                <a:cubicBezTo>
                  <a:pt x="6" y="25"/>
                  <a:pt x="6" y="25"/>
                  <a:pt x="6" y="25"/>
                </a:cubicBezTo>
                <a:cubicBezTo>
                  <a:pt x="7" y="25"/>
                  <a:pt x="7" y="24"/>
                  <a:pt x="8" y="23"/>
                </a:cubicBezTo>
                <a:cubicBezTo>
                  <a:pt x="8" y="21"/>
                  <a:pt x="9" y="19"/>
                  <a:pt x="10" y="18"/>
                </a:cubicBezTo>
                <a:cubicBezTo>
                  <a:pt x="10" y="17"/>
                  <a:pt x="10" y="16"/>
                  <a:pt x="10" y="15"/>
                </a:cubicBezTo>
                <a:cubicBezTo>
                  <a:pt x="8" y="12"/>
                  <a:pt x="8" y="12"/>
                  <a:pt x="8" y="12"/>
                </a:cubicBezTo>
                <a:cubicBezTo>
                  <a:pt x="8" y="12"/>
                  <a:pt x="8" y="12"/>
                  <a:pt x="8" y="12"/>
                </a:cubicBezTo>
                <a:cubicBezTo>
                  <a:pt x="13" y="8"/>
                  <a:pt x="13" y="8"/>
                  <a:pt x="13" y="8"/>
                </a:cubicBezTo>
                <a:cubicBezTo>
                  <a:pt x="16" y="9"/>
                  <a:pt x="16" y="9"/>
                  <a:pt x="16" y="9"/>
                </a:cubicBezTo>
                <a:cubicBezTo>
                  <a:pt x="16" y="10"/>
                  <a:pt x="16" y="10"/>
                  <a:pt x="17" y="10"/>
                </a:cubicBezTo>
                <a:cubicBezTo>
                  <a:pt x="17" y="10"/>
                  <a:pt x="18" y="10"/>
                  <a:pt x="18" y="9"/>
                </a:cubicBezTo>
                <a:cubicBezTo>
                  <a:pt x="20" y="8"/>
                  <a:pt x="22" y="8"/>
                  <a:pt x="24" y="7"/>
                </a:cubicBezTo>
                <a:cubicBezTo>
                  <a:pt x="25" y="7"/>
                  <a:pt x="25" y="6"/>
                  <a:pt x="26" y="5"/>
                </a:cubicBezTo>
                <a:cubicBezTo>
                  <a:pt x="26" y="2"/>
                  <a:pt x="26" y="2"/>
                  <a:pt x="26" y="2"/>
                </a:cubicBezTo>
                <a:cubicBezTo>
                  <a:pt x="33" y="2"/>
                  <a:pt x="33" y="2"/>
                  <a:pt x="33" y="2"/>
                </a:cubicBezTo>
                <a:cubicBezTo>
                  <a:pt x="33" y="2"/>
                  <a:pt x="33" y="2"/>
                  <a:pt x="33" y="2"/>
                </a:cubicBezTo>
                <a:cubicBezTo>
                  <a:pt x="34" y="5"/>
                  <a:pt x="34" y="5"/>
                  <a:pt x="34" y="5"/>
                </a:cubicBezTo>
                <a:cubicBezTo>
                  <a:pt x="34" y="6"/>
                  <a:pt x="35" y="7"/>
                  <a:pt x="36" y="7"/>
                </a:cubicBezTo>
                <a:cubicBezTo>
                  <a:pt x="37" y="8"/>
                  <a:pt x="39" y="8"/>
                  <a:pt x="41" y="9"/>
                </a:cubicBezTo>
                <a:cubicBezTo>
                  <a:pt x="41" y="10"/>
                  <a:pt x="42" y="10"/>
                  <a:pt x="42" y="10"/>
                </a:cubicBezTo>
                <a:cubicBezTo>
                  <a:pt x="43" y="10"/>
                  <a:pt x="43" y="10"/>
                  <a:pt x="44" y="9"/>
                </a:cubicBezTo>
                <a:cubicBezTo>
                  <a:pt x="46" y="8"/>
                  <a:pt x="46" y="8"/>
                  <a:pt x="46" y="8"/>
                </a:cubicBezTo>
                <a:cubicBezTo>
                  <a:pt x="51" y="12"/>
                  <a:pt x="51" y="12"/>
                  <a:pt x="51" y="12"/>
                </a:cubicBezTo>
                <a:cubicBezTo>
                  <a:pt x="51" y="12"/>
                  <a:pt x="51" y="12"/>
                  <a:pt x="51" y="13"/>
                </a:cubicBezTo>
                <a:cubicBezTo>
                  <a:pt x="49" y="15"/>
                  <a:pt x="49" y="15"/>
                  <a:pt x="49" y="15"/>
                </a:cubicBezTo>
                <a:cubicBezTo>
                  <a:pt x="49" y="16"/>
                  <a:pt x="49" y="17"/>
                  <a:pt x="49" y="18"/>
                </a:cubicBezTo>
                <a:cubicBezTo>
                  <a:pt x="50" y="19"/>
                  <a:pt x="51" y="21"/>
                  <a:pt x="52" y="23"/>
                </a:cubicBezTo>
                <a:cubicBezTo>
                  <a:pt x="52" y="24"/>
                  <a:pt x="53" y="25"/>
                  <a:pt x="54" y="25"/>
                </a:cubicBezTo>
                <a:cubicBezTo>
                  <a:pt x="56" y="26"/>
                  <a:pt x="56" y="26"/>
                  <a:pt x="56" y="26"/>
                </a:cubicBezTo>
                <a:lnTo>
                  <a:pt x="56" y="32"/>
                </a:lnTo>
                <a:close/>
                <a:moveTo>
                  <a:pt x="30" y="16"/>
                </a:moveTo>
                <a:cubicBezTo>
                  <a:pt x="22" y="16"/>
                  <a:pt x="16" y="22"/>
                  <a:pt x="16" y="29"/>
                </a:cubicBezTo>
                <a:cubicBezTo>
                  <a:pt x="16" y="36"/>
                  <a:pt x="22" y="42"/>
                  <a:pt x="30" y="42"/>
                </a:cubicBezTo>
                <a:cubicBezTo>
                  <a:pt x="37" y="42"/>
                  <a:pt x="43" y="36"/>
                  <a:pt x="43" y="29"/>
                </a:cubicBezTo>
                <a:cubicBezTo>
                  <a:pt x="43" y="22"/>
                  <a:pt x="37" y="16"/>
                  <a:pt x="30" y="16"/>
                </a:cubicBezTo>
                <a:close/>
                <a:moveTo>
                  <a:pt x="30" y="40"/>
                </a:moveTo>
                <a:cubicBezTo>
                  <a:pt x="24" y="40"/>
                  <a:pt x="19" y="35"/>
                  <a:pt x="19" y="29"/>
                </a:cubicBezTo>
                <a:cubicBezTo>
                  <a:pt x="19" y="23"/>
                  <a:pt x="24" y="18"/>
                  <a:pt x="30" y="18"/>
                </a:cubicBezTo>
                <a:cubicBezTo>
                  <a:pt x="36" y="18"/>
                  <a:pt x="40" y="23"/>
                  <a:pt x="40" y="29"/>
                </a:cubicBezTo>
                <a:cubicBezTo>
                  <a:pt x="40" y="35"/>
                  <a:pt x="36" y="40"/>
                  <a:pt x="30" y="40"/>
                </a:cubicBez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11" name="CustomShape 12"/>
          <p:cNvSpPr/>
          <p:nvPr/>
        </p:nvSpPr>
        <p:spPr>
          <a:xfrm>
            <a:off x="6465240" y="5265720"/>
            <a:ext cx="374400" cy="306360"/>
          </a:xfrm>
          <a:custGeom>
            <a:avLst/>
            <a:gdLst/>
            <a:ahLst/>
            <a:cxnLst/>
            <a:rect l="l" t="t" r="r" b="b"/>
            <a:pathLst>
              <a:path w="59" h="48">
                <a:moveTo>
                  <a:pt x="56" y="5"/>
                </a:moveTo>
                <a:cubicBezTo>
                  <a:pt x="40" y="5"/>
                  <a:pt x="40" y="5"/>
                  <a:pt x="40" y="5"/>
                </a:cubicBezTo>
                <a:cubicBezTo>
                  <a:pt x="40" y="2"/>
                  <a:pt x="38" y="0"/>
                  <a:pt x="35" y="0"/>
                </a:cubicBezTo>
                <a:cubicBezTo>
                  <a:pt x="24" y="0"/>
                  <a:pt x="24" y="0"/>
                  <a:pt x="24" y="0"/>
                </a:cubicBezTo>
                <a:cubicBezTo>
                  <a:pt x="21" y="0"/>
                  <a:pt x="19" y="2"/>
                  <a:pt x="19" y="5"/>
                </a:cubicBezTo>
                <a:cubicBezTo>
                  <a:pt x="3" y="5"/>
                  <a:pt x="3" y="5"/>
                  <a:pt x="3" y="5"/>
                </a:cubicBezTo>
                <a:cubicBezTo>
                  <a:pt x="2" y="5"/>
                  <a:pt x="0" y="7"/>
                  <a:pt x="0" y="8"/>
                </a:cubicBezTo>
                <a:cubicBezTo>
                  <a:pt x="0" y="21"/>
                  <a:pt x="0" y="21"/>
                  <a:pt x="0" y="21"/>
                </a:cubicBezTo>
                <a:cubicBezTo>
                  <a:pt x="0" y="23"/>
                  <a:pt x="2" y="24"/>
                  <a:pt x="3" y="24"/>
                </a:cubicBezTo>
                <a:cubicBezTo>
                  <a:pt x="3" y="45"/>
                  <a:pt x="3" y="45"/>
                  <a:pt x="3" y="45"/>
                </a:cubicBezTo>
                <a:cubicBezTo>
                  <a:pt x="3" y="47"/>
                  <a:pt x="4" y="48"/>
                  <a:pt x="6" y="48"/>
                </a:cubicBezTo>
                <a:cubicBezTo>
                  <a:pt x="54" y="48"/>
                  <a:pt x="54" y="48"/>
                  <a:pt x="54" y="48"/>
                </a:cubicBezTo>
                <a:cubicBezTo>
                  <a:pt x="55" y="48"/>
                  <a:pt x="56" y="47"/>
                  <a:pt x="56" y="45"/>
                </a:cubicBezTo>
                <a:cubicBezTo>
                  <a:pt x="56" y="24"/>
                  <a:pt x="56" y="24"/>
                  <a:pt x="56" y="24"/>
                </a:cubicBezTo>
                <a:cubicBezTo>
                  <a:pt x="58" y="24"/>
                  <a:pt x="59" y="23"/>
                  <a:pt x="59" y="21"/>
                </a:cubicBezTo>
                <a:cubicBezTo>
                  <a:pt x="59" y="8"/>
                  <a:pt x="59" y="8"/>
                  <a:pt x="59" y="8"/>
                </a:cubicBezTo>
                <a:cubicBezTo>
                  <a:pt x="59" y="7"/>
                  <a:pt x="58" y="5"/>
                  <a:pt x="56" y="5"/>
                </a:cubicBezTo>
                <a:close/>
                <a:moveTo>
                  <a:pt x="24" y="3"/>
                </a:moveTo>
                <a:cubicBezTo>
                  <a:pt x="35" y="3"/>
                  <a:pt x="35" y="3"/>
                  <a:pt x="35" y="3"/>
                </a:cubicBezTo>
                <a:cubicBezTo>
                  <a:pt x="36" y="3"/>
                  <a:pt x="38" y="4"/>
                  <a:pt x="38" y="5"/>
                </a:cubicBezTo>
                <a:cubicBezTo>
                  <a:pt x="22" y="5"/>
                  <a:pt x="22" y="5"/>
                  <a:pt x="22" y="5"/>
                </a:cubicBezTo>
                <a:cubicBezTo>
                  <a:pt x="22" y="4"/>
                  <a:pt x="23" y="3"/>
                  <a:pt x="24" y="3"/>
                </a:cubicBezTo>
                <a:close/>
                <a:moveTo>
                  <a:pt x="54" y="45"/>
                </a:moveTo>
                <a:cubicBezTo>
                  <a:pt x="6" y="45"/>
                  <a:pt x="6" y="45"/>
                  <a:pt x="6" y="45"/>
                </a:cubicBezTo>
                <a:cubicBezTo>
                  <a:pt x="6" y="24"/>
                  <a:pt x="6" y="24"/>
                  <a:pt x="6" y="24"/>
                </a:cubicBezTo>
                <a:cubicBezTo>
                  <a:pt x="11" y="24"/>
                  <a:pt x="11" y="24"/>
                  <a:pt x="11" y="24"/>
                </a:cubicBezTo>
                <a:cubicBezTo>
                  <a:pt x="11" y="27"/>
                  <a:pt x="11" y="27"/>
                  <a:pt x="11" y="27"/>
                </a:cubicBezTo>
                <a:cubicBezTo>
                  <a:pt x="11" y="28"/>
                  <a:pt x="12" y="29"/>
                  <a:pt x="14" y="29"/>
                </a:cubicBezTo>
                <a:cubicBezTo>
                  <a:pt x="19" y="29"/>
                  <a:pt x="19" y="29"/>
                  <a:pt x="19" y="29"/>
                </a:cubicBezTo>
                <a:cubicBezTo>
                  <a:pt x="20" y="29"/>
                  <a:pt x="22" y="28"/>
                  <a:pt x="22" y="27"/>
                </a:cubicBezTo>
                <a:cubicBezTo>
                  <a:pt x="22" y="24"/>
                  <a:pt x="22" y="24"/>
                  <a:pt x="22" y="24"/>
                </a:cubicBezTo>
                <a:cubicBezTo>
                  <a:pt x="38" y="24"/>
                  <a:pt x="38" y="24"/>
                  <a:pt x="38" y="24"/>
                </a:cubicBezTo>
                <a:cubicBezTo>
                  <a:pt x="38" y="27"/>
                  <a:pt x="38" y="27"/>
                  <a:pt x="38" y="27"/>
                </a:cubicBezTo>
                <a:cubicBezTo>
                  <a:pt x="38" y="28"/>
                  <a:pt x="39" y="29"/>
                  <a:pt x="40" y="29"/>
                </a:cubicBezTo>
                <a:cubicBezTo>
                  <a:pt x="46" y="29"/>
                  <a:pt x="46" y="29"/>
                  <a:pt x="46" y="29"/>
                </a:cubicBezTo>
                <a:cubicBezTo>
                  <a:pt x="47" y="29"/>
                  <a:pt x="48" y="28"/>
                  <a:pt x="48" y="27"/>
                </a:cubicBezTo>
                <a:cubicBezTo>
                  <a:pt x="48" y="24"/>
                  <a:pt x="48" y="24"/>
                  <a:pt x="48" y="24"/>
                </a:cubicBezTo>
                <a:cubicBezTo>
                  <a:pt x="54" y="24"/>
                  <a:pt x="54" y="24"/>
                  <a:pt x="54" y="24"/>
                </a:cubicBezTo>
                <a:lnTo>
                  <a:pt x="54" y="45"/>
                </a:lnTo>
                <a:close/>
                <a:moveTo>
                  <a:pt x="14" y="27"/>
                </a:moveTo>
                <a:cubicBezTo>
                  <a:pt x="14" y="19"/>
                  <a:pt x="14" y="19"/>
                  <a:pt x="14" y="19"/>
                </a:cubicBezTo>
                <a:cubicBezTo>
                  <a:pt x="19" y="19"/>
                  <a:pt x="19" y="19"/>
                  <a:pt x="19" y="19"/>
                </a:cubicBezTo>
                <a:cubicBezTo>
                  <a:pt x="19" y="27"/>
                  <a:pt x="19" y="27"/>
                  <a:pt x="19" y="27"/>
                </a:cubicBezTo>
                <a:lnTo>
                  <a:pt x="14" y="27"/>
                </a:lnTo>
                <a:close/>
                <a:moveTo>
                  <a:pt x="40" y="27"/>
                </a:moveTo>
                <a:cubicBezTo>
                  <a:pt x="40" y="19"/>
                  <a:pt x="40" y="19"/>
                  <a:pt x="40" y="19"/>
                </a:cubicBezTo>
                <a:cubicBezTo>
                  <a:pt x="46" y="19"/>
                  <a:pt x="46" y="19"/>
                  <a:pt x="46" y="19"/>
                </a:cubicBezTo>
                <a:cubicBezTo>
                  <a:pt x="46" y="27"/>
                  <a:pt x="46" y="27"/>
                  <a:pt x="46" y="27"/>
                </a:cubicBezTo>
                <a:lnTo>
                  <a:pt x="40" y="27"/>
                </a:lnTo>
                <a:close/>
                <a:moveTo>
                  <a:pt x="56" y="21"/>
                </a:moveTo>
                <a:cubicBezTo>
                  <a:pt x="48" y="21"/>
                  <a:pt x="48" y="21"/>
                  <a:pt x="48" y="21"/>
                </a:cubicBezTo>
                <a:cubicBezTo>
                  <a:pt x="48" y="19"/>
                  <a:pt x="48" y="19"/>
                  <a:pt x="48" y="19"/>
                </a:cubicBezTo>
                <a:cubicBezTo>
                  <a:pt x="48" y="17"/>
                  <a:pt x="47" y="16"/>
                  <a:pt x="46" y="16"/>
                </a:cubicBezTo>
                <a:cubicBezTo>
                  <a:pt x="40" y="16"/>
                  <a:pt x="40" y="16"/>
                  <a:pt x="40" y="16"/>
                </a:cubicBezTo>
                <a:cubicBezTo>
                  <a:pt x="39" y="16"/>
                  <a:pt x="38" y="17"/>
                  <a:pt x="38" y="19"/>
                </a:cubicBezTo>
                <a:cubicBezTo>
                  <a:pt x="38" y="21"/>
                  <a:pt x="38" y="21"/>
                  <a:pt x="38" y="21"/>
                </a:cubicBezTo>
                <a:cubicBezTo>
                  <a:pt x="22" y="21"/>
                  <a:pt x="22" y="21"/>
                  <a:pt x="22" y="21"/>
                </a:cubicBezTo>
                <a:cubicBezTo>
                  <a:pt x="22" y="19"/>
                  <a:pt x="22" y="19"/>
                  <a:pt x="22" y="19"/>
                </a:cubicBezTo>
                <a:cubicBezTo>
                  <a:pt x="22" y="17"/>
                  <a:pt x="20" y="16"/>
                  <a:pt x="19" y="16"/>
                </a:cubicBezTo>
                <a:cubicBezTo>
                  <a:pt x="14" y="16"/>
                  <a:pt x="14" y="16"/>
                  <a:pt x="14" y="16"/>
                </a:cubicBezTo>
                <a:cubicBezTo>
                  <a:pt x="12" y="16"/>
                  <a:pt x="11" y="17"/>
                  <a:pt x="11" y="19"/>
                </a:cubicBezTo>
                <a:cubicBezTo>
                  <a:pt x="11" y="21"/>
                  <a:pt x="11" y="21"/>
                  <a:pt x="11" y="21"/>
                </a:cubicBezTo>
                <a:cubicBezTo>
                  <a:pt x="3" y="21"/>
                  <a:pt x="3" y="21"/>
                  <a:pt x="3" y="21"/>
                </a:cubicBezTo>
                <a:cubicBezTo>
                  <a:pt x="3" y="8"/>
                  <a:pt x="3" y="8"/>
                  <a:pt x="3" y="8"/>
                </a:cubicBezTo>
                <a:cubicBezTo>
                  <a:pt x="56" y="8"/>
                  <a:pt x="56" y="8"/>
                  <a:pt x="56" y="8"/>
                </a:cubicBezTo>
                <a:lnTo>
                  <a:pt x="56" y="21"/>
                </a:lnTo>
                <a:close/>
              </a:path>
            </a:pathLst>
          </a:custGeom>
          <a:solidFill>
            <a:schemeClr val="bg1"/>
          </a:solid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0" y="342900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113" name="CustomShape 2"/>
          <p:cNvSpPr/>
          <p:nvPr/>
        </p:nvSpPr>
        <p:spPr>
          <a:xfrm>
            <a:off x="0" y="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114" name="CustomShape 3"/>
          <p:cNvSpPr/>
          <p:nvPr/>
        </p:nvSpPr>
        <p:spPr>
          <a:xfrm>
            <a:off x="6095880" y="342900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115" name="CustomShape 4"/>
          <p:cNvSpPr/>
          <p:nvPr/>
        </p:nvSpPr>
        <p:spPr>
          <a:xfrm>
            <a:off x="6095880" y="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116" name="CustomShape 5"/>
          <p:cNvSpPr/>
          <p:nvPr/>
        </p:nvSpPr>
        <p:spPr>
          <a:xfrm>
            <a:off x="254160" y="312120"/>
            <a:ext cx="11683800" cy="6233400"/>
          </a:xfrm>
          <a:prstGeom prst="rect">
            <a:avLst/>
          </a:prstGeom>
          <a:solidFill>
            <a:schemeClr val="bg1"/>
          </a:solidFill>
          <a:ln>
            <a:noFill/>
          </a:ln>
          <a:effectLst>
            <a:outerShdw blurRad="635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17" name="CustomShape 6"/>
          <p:cNvSpPr/>
          <p:nvPr/>
        </p:nvSpPr>
        <p:spPr>
          <a:xfrm>
            <a:off x="376560" y="174240"/>
            <a:ext cx="3794040" cy="83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75000"/>
              </a:lnSpc>
            </a:pPr>
            <a:r>
              <a:rPr lang="en-US" sz="2800" b="0" strike="noStrike" spc="-1">
                <a:solidFill>
                  <a:srgbClr val="324857"/>
                </a:solidFill>
                <a:latin typeface="微软雅黑"/>
                <a:ea typeface="微软雅黑"/>
              </a:rPr>
              <a:t>3.2  秦华</a:t>
            </a:r>
            <a:endParaRPr lang="en-US" sz="2800" b="0" strike="noStrike" spc="-1">
              <a:latin typeface="Arial"/>
            </a:endParaRPr>
          </a:p>
        </p:txBody>
      </p:sp>
      <p:sp>
        <p:nvSpPr>
          <p:cNvPr id="118" name="CustomShape 7"/>
          <p:cNvSpPr/>
          <p:nvPr/>
        </p:nvSpPr>
        <p:spPr>
          <a:xfrm>
            <a:off x="5192280" y="3781800"/>
            <a:ext cx="336600" cy="369000"/>
          </a:xfrm>
          <a:custGeom>
            <a:avLst/>
            <a:gdLst/>
            <a:ahLst/>
            <a:cxnLst/>
            <a:rect l="l" t="t" r="r" b="b"/>
            <a:pathLst>
              <a:path w="53" h="58">
                <a:moveTo>
                  <a:pt x="52" y="0"/>
                </a:moveTo>
                <a:cubicBezTo>
                  <a:pt x="52" y="0"/>
                  <a:pt x="52" y="0"/>
                  <a:pt x="52" y="0"/>
                </a:cubicBezTo>
                <a:cubicBezTo>
                  <a:pt x="52" y="0"/>
                  <a:pt x="52" y="0"/>
                  <a:pt x="52" y="0"/>
                </a:cubicBezTo>
                <a:cubicBezTo>
                  <a:pt x="17" y="5"/>
                  <a:pt x="17" y="5"/>
                  <a:pt x="17" y="5"/>
                </a:cubicBezTo>
                <a:cubicBezTo>
                  <a:pt x="17" y="5"/>
                  <a:pt x="17" y="5"/>
                  <a:pt x="17" y="5"/>
                </a:cubicBezTo>
                <a:cubicBezTo>
                  <a:pt x="16" y="5"/>
                  <a:pt x="16" y="6"/>
                  <a:pt x="16" y="6"/>
                </a:cubicBezTo>
                <a:cubicBezTo>
                  <a:pt x="16" y="46"/>
                  <a:pt x="16" y="46"/>
                  <a:pt x="16" y="46"/>
                </a:cubicBezTo>
                <a:cubicBezTo>
                  <a:pt x="15" y="46"/>
                  <a:pt x="14" y="45"/>
                  <a:pt x="12" y="45"/>
                </a:cubicBezTo>
                <a:cubicBezTo>
                  <a:pt x="7" y="45"/>
                  <a:pt x="7" y="45"/>
                  <a:pt x="7" y="45"/>
                </a:cubicBezTo>
                <a:cubicBezTo>
                  <a:pt x="3" y="45"/>
                  <a:pt x="0" y="48"/>
                  <a:pt x="0" y="52"/>
                </a:cubicBezTo>
                <a:cubicBezTo>
                  <a:pt x="0" y="55"/>
                  <a:pt x="3" y="58"/>
                  <a:pt x="7" y="58"/>
                </a:cubicBezTo>
                <a:cubicBezTo>
                  <a:pt x="12" y="58"/>
                  <a:pt x="12" y="58"/>
                  <a:pt x="12" y="58"/>
                </a:cubicBezTo>
                <a:cubicBezTo>
                  <a:pt x="16" y="58"/>
                  <a:pt x="19" y="55"/>
                  <a:pt x="19" y="52"/>
                </a:cubicBezTo>
                <a:cubicBezTo>
                  <a:pt x="19" y="21"/>
                  <a:pt x="19" y="21"/>
                  <a:pt x="19" y="21"/>
                </a:cubicBezTo>
                <a:cubicBezTo>
                  <a:pt x="51" y="16"/>
                  <a:pt x="51" y="16"/>
                  <a:pt x="51" y="16"/>
                </a:cubicBezTo>
                <a:cubicBezTo>
                  <a:pt x="51" y="38"/>
                  <a:pt x="51" y="38"/>
                  <a:pt x="51" y="38"/>
                </a:cubicBezTo>
                <a:cubicBezTo>
                  <a:pt x="50" y="38"/>
                  <a:pt x="48" y="37"/>
                  <a:pt x="47" y="37"/>
                </a:cubicBezTo>
                <a:cubicBezTo>
                  <a:pt x="41" y="37"/>
                  <a:pt x="41" y="37"/>
                  <a:pt x="41" y="37"/>
                </a:cubicBezTo>
                <a:cubicBezTo>
                  <a:pt x="38" y="37"/>
                  <a:pt x="35" y="40"/>
                  <a:pt x="35" y="44"/>
                </a:cubicBezTo>
                <a:cubicBezTo>
                  <a:pt x="35" y="47"/>
                  <a:pt x="38" y="50"/>
                  <a:pt x="41" y="50"/>
                </a:cubicBezTo>
                <a:cubicBezTo>
                  <a:pt x="47" y="50"/>
                  <a:pt x="47" y="50"/>
                  <a:pt x="47" y="50"/>
                </a:cubicBezTo>
                <a:cubicBezTo>
                  <a:pt x="50" y="50"/>
                  <a:pt x="53" y="47"/>
                  <a:pt x="53" y="44"/>
                </a:cubicBezTo>
                <a:cubicBezTo>
                  <a:pt x="53" y="1"/>
                  <a:pt x="53" y="1"/>
                  <a:pt x="53" y="1"/>
                </a:cubicBezTo>
                <a:cubicBezTo>
                  <a:pt x="53" y="0"/>
                  <a:pt x="53" y="0"/>
                  <a:pt x="52" y="0"/>
                </a:cubicBezTo>
                <a:close/>
                <a:moveTo>
                  <a:pt x="12" y="56"/>
                </a:moveTo>
                <a:cubicBezTo>
                  <a:pt x="7" y="56"/>
                  <a:pt x="7" y="56"/>
                  <a:pt x="7" y="56"/>
                </a:cubicBezTo>
                <a:cubicBezTo>
                  <a:pt x="4" y="56"/>
                  <a:pt x="3" y="54"/>
                  <a:pt x="3" y="52"/>
                </a:cubicBezTo>
                <a:cubicBezTo>
                  <a:pt x="3" y="49"/>
                  <a:pt x="4" y="48"/>
                  <a:pt x="7" y="48"/>
                </a:cubicBezTo>
                <a:cubicBezTo>
                  <a:pt x="12" y="48"/>
                  <a:pt x="12" y="48"/>
                  <a:pt x="12" y="48"/>
                </a:cubicBezTo>
                <a:cubicBezTo>
                  <a:pt x="14" y="48"/>
                  <a:pt x="16" y="49"/>
                  <a:pt x="16" y="52"/>
                </a:cubicBezTo>
                <a:cubicBezTo>
                  <a:pt x="16" y="54"/>
                  <a:pt x="14" y="56"/>
                  <a:pt x="12" y="56"/>
                </a:cubicBezTo>
                <a:close/>
                <a:moveTo>
                  <a:pt x="47" y="48"/>
                </a:moveTo>
                <a:cubicBezTo>
                  <a:pt x="41" y="48"/>
                  <a:pt x="41" y="48"/>
                  <a:pt x="41" y="48"/>
                </a:cubicBezTo>
                <a:cubicBezTo>
                  <a:pt x="39" y="48"/>
                  <a:pt x="37" y="46"/>
                  <a:pt x="37" y="44"/>
                </a:cubicBezTo>
                <a:cubicBezTo>
                  <a:pt x="37" y="41"/>
                  <a:pt x="39" y="40"/>
                  <a:pt x="41" y="40"/>
                </a:cubicBezTo>
                <a:cubicBezTo>
                  <a:pt x="47" y="40"/>
                  <a:pt x="47" y="40"/>
                  <a:pt x="47" y="40"/>
                </a:cubicBezTo>
                <a:cubicBezTo>
                  <a:pt x="49" y="40"/>
                  <a:pt x="51" y="41"/>
                  <a:pt x="51" y="44"/>
                </a:cubicBezTo>
                <a:cubicBezTo>
                  <a:pt x="51" y="46"/>
                  <a:pt x="49" y="48"/>
                  <a:pt x="47" y="48"/>
                </a:cubicBezTo>
                <a:close/>
                <a:moveTo>
                  <a:pt x="51" y="13"/>
                </a:moveTo>
                <a:cubicBezTo>
                  <a:pt x="19" y="18"/>
                  <a:pt x="19" y="18"/>
                  <a:pt x="19" y="18"/>
                </a:cubicBezTo>
                <a:cubicBezTo>
                  <a:pt x="19" y="7"/>
                  <a:pt x="19" y="7"/>
                  <a:pt x="19" y="7"/>
                </a:cubicBezTo>
                <a:cubicBezTo>
                  <a:pt x="51" y="3"/>
                  <a:pt x="51" y="3"/>
                  <a:pt x="51" y="3"/>
                </a:cubicBezTo>
                <a:lnTo>
                  <a:pt x="51" y="13"/>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19" name="CustomShape 8"/>
          <p:cNvSpPr/>
          <p:nvPr/>
        </p:nvSpPr>
        <p:spPr>
          <a:xfrm>
            <a:off x="6464520" y="3781800"/>
            <a:ext cx="376560" cy="369000"/>
          </a:xfrm>
          <a:custGeom>
            <a:avLst/>
            <a:gdLst/>
            <a:ahLst/>
            <a:cxnLst/>
            <a:rect l="l" t="t" r="r" b="b"/>
            <a:pathLst>
              <a:path w="199" h="195">
                <a:moveTo>
                  <a:pt x="199" y="70"/>
                </a:moveTo>
                <a:lnTo>
                  <a:pt x="128" y="70"/>
                </a:lnTo>
                <a:lnTo>
                  <a:pt x="101" y="0"/>
                </a:lnTo>
                <a:lnTo>
                  <a:pt x="74" y="70"/>
                </a:lnTo>
                <a:lnTo>
                  <a:pt x="0" y="70"/>
                </a:lnTo>
                <a:lnTo>
                  <a:pt x="61" y="114"/>
                </a:lnTo>
                <a:lnTo>
                  <a:pt x="34" y="195"/>
                </a:lnTo>
                <a:lnTo>
                  <a:pt x="101" y="148"/>
                </a:lnTo>
                <a:lnTo>
                  <a:pt x="169" y="195"/>
                </a:lnTo>
                <a:lnTo>
                  <a:pt x="142" y="114"/>
                </a:lnTo>
                <a:lnTo>
                  <a:pt x="199" y="70"/>
                </a:lnTo>
                <a:close/>
                <a:moveTo>
                  <a:pt x="148" y="171"/>
                </a:moveTo>
                <a:lnTo>
                  <a:pt x="105" y="141"/>
                </a:lnTo>
                <a:lnTo>
                  <a:pt x="101" y="134"/>
                </a:lnTo>
                <a:lnTo>
                  <a:pt x="95" y="141"/>
                </a:lnTo>
                <a:lnTo>
                  <a:pt x="51" y="171"/>
                </a:lnTo>
                <a:lnTo>
                  <a:pt x="68" y="118"/>
                </a:lnTo>
                <a:lnTo>
                  <a:pt x="71" y="111"/>
                </a:lnTo>
                <a:lnTo>
                  <a:pt x="64" y="107"/>
                </a:lnTo>
                <a:lnTo>
                  <a:pt x="27" y="81"/>
                </a:lnTo>
                <a:lnTo>
                  <a:pt x="81" y="81"/>
                </a:lnTo>
                <a:lnTo>
                  <a:pt x="81" y="74"/>
                </a:lnTo>
                <a:lnTo>
                  <a:pt x="101" y="23"/>
                </a:lnTo>
                <a:lnTo>
                  <a:pt x="118" y="74"/>
                </a:lnTo>
                <a:lnTo>
                  <a:pt x="122" y="81"/>
                </a:lnTo>
                <a:lnTo>
                  <a:pt x="172" y="81"/>
                </a:lnTo>
                <a:lnTo>
                  <a:pt x="135" y="107"/>
                </a:lnTo>
                <a:lnTo>
                  <a:pt x="132" y="111"/>
                </a:lnTo>
                <a:lnTo>
                  <a:pt x="148" y="171"/>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20" name="CustomShape 9"/>
          <p:cNvSpPr/>
          <p:nvPr/>
        </p:nvSpPr>
        <p:spPr>
          <a:xfrm>
            <a:off x="5173200" y="5234400"/>
            <a:ext cx="374400" cy="369000"/>
          </a:xfrm>
          <a:custGeom>
            <a:avLst/>
            <a:gdLst/>
            <a:ahLst/>
            <a:cxnLst/>
            <a:rect l="l" t="t" r="r" b="b"/>
            <a:pathLst>
              <a:path w="59" h="58">
                <a:moveTo>
                  <a:pt x="13" y="39"/>
                </a:moveTo>
                <a:cubicBezTo>
                  <a:pt x="15" y="38"/>
                  <a:pt x="15" y="38"/>
                  <a:pt x="15" y="38"/>
                </a:cubicBezTo>
                <a:cubicBezTo>
                  <a:pt x="15" y="38"/>
                  <a:pt x="15" y="37"/>
                  <a:pt x="15" y="37"/>
                </a:cubicBezTo>
                <a:cubicBezTo>
                  <a:pt x="15" y="36"/>
                  <a:pt x="14" y="36"/>
                  <a:pt x="14" y="36"/>
                </a:cubicBezTo>
                <a:cubicBezTo>
                  <a:pt x="13" y="36"/>
                  <a:pt x="13" y="36"/>
                  <a:pt x="13" y="36"/>
                </a:cubicBezTo>
                <a:cubicBezTo>
                  <a:pt x="11" y="37"/>
                  <a:pt x="11" y="37"/>
                  <a:pt x="11" y="37"/>
                </a:cubicBezTo>
                <a:cubicBezTo>
                  <a:pt x="11" y="38"/>
                  <a:pt x="11" y="38"/>
                  <a:pt x="11" y="38"/>
                </a:cubicBezTo>
                <a:cubicBezTo>
                  <a:pt x="11" y="39"/>
                  <a:pt x="12" y="40"/>
                  <a:pt x="12" y="40"/>
                </a:cubicBezTo>
                <a:cubicBezTo>
                  <a:pt x="13" y="40"/>
                  <a:pt x="13" y="40"/>
                  <a:pt x="13" y="39"/>
                </a:cubicBezTo>
                <a:close/>
                <a:moveTo>
                  <a:pt x="22" y="38"/>
                </a:moveTo>
                <a:cubicBezTo>
                  <a:pt x="22" y="38"/>
                  <a:pt x="21" y="37"/>
                  <a:pt x="20" y="37"/>
                </a:cubicBezTo>
                <a:cubicBezTo>
                  <a:pt x="20" y="37"/>
                  <a:pt x="20" y="37"/>
                  <a:pt x="19" y="37"/>
                </a:cubicBezTo>
                <a:cubicBezTo>
                  <a:pt x="6" y="51"/>
                  <a:pt x="6" y="51"/>
                  <a:pt x="6" y="51"/>
                </a:cubicBezTo>
                <a:cubicBezTo>
                  <a:pt x="6" y="51"/>
                  <a:pt x="6" y="51"/>
                  <a:pt x="6" y="52"/>
                </a:cubicBezTo>
                <a:cubicBezTo>
                  <a:pt x="6" y="52"/>
                  <a:pt x="6" y="53"/>
                  <a:pt x="7" y="53"/>
                </a:cubicBezTo>
                <a:cubicBezTo>
                  <a:pt x="7" y="53"/>
                  <a:pt x="8" y="53"/>
                  <a:pt x="8" y="53"/>
                </a:cubicBezTo>
                <a:cubicBezTo>
                  <a:pt x="21" y="39"/>
                  <a:pt x="21" y="39"/>
                  <a:pt x="21" y="39"/>
                </a:cubicBezTo>
                <a:cubicBezTo>
                  <a:pt x="22" y="39"/>
                  <a:pt x="22" y="39"/>
                  <a:pt x="22" y="38"/>
                </a:cubicBezTo>
                <a:close/>
                <a:moveTo>
                  <a:pt x="22" y="44"/>
                </a:moveTo>
                <a:cubicBezTo>
                  <a:pt x="21" y="44"/>
                  <a:pt x="21" y="44"/>
                  <a:pt x="21" y="44"/>
                </a:cubicBezTo>
                <a:cubicBezTo>
                  <a:pt x="17" y="48"/>
                  <a:pt x="17" y="48"/>
                  <a:pt x="17" y="48"/>
                </a:cubicBezTo>
                <a:cubicBezTo>
                  <a:pt x="16" y="48"/>
                  <a:pt x="16" y="49"/>
                  <a:pt x="16" y="49"/>
                </a:cubicBezTo>
                <a:cubicBezTo>
                  <a:pt x="16" y="50"/>
                  <a:pt x="17" y="50"/>
                  <a:pt x="18" y="50"/>
                </a:cubicBezTo>
                <a:cubicBezTo>
                  <a:pt x="18" y="50"/>
                  <a:pt x="18" y="50"/>
                  <a:pt x="19" y="50"/>
                </a:cubicBezTo>
                <a:cubicBezTo>
                  <a:pt x="23" y="46"/>
                  <a:pt x="23" y="46"/>
                  <a:pt x="23" y="46"/>
                </a:cubicBezTo>
                <a:cubicBezTo>
                  <a:pt x="23" y="46"/>
                  <a:pt x="23" y="45"/>
                  <a:pt x="23" y="45"/>
                </a:cubicBezTo>
                <a:cubicBezTo>
                  <a:pt x="23" y="44"/>
                  <a:pt x="22" y="44"/>
                  <a:pt x="22" y="44"/>
                </a:cubicBezTo>
                <a:close/>
                <a:moveTo>
                  <a:pt x="59" y="1"/>
                </a:moveTo>
                <a:cubicBezTo>
                  <a:pt x="59" y="0"/>
                  <a:pt x="58" y="0"/>
                  <a:pt x="58" y="0"/>
                </a:cubicBezTo>
                <a:cubicBezTo>
                  <a:pt x="57" y="0"/>
                  <a:pt x="57" y="0"/>
                  <a:pt x="57" y="0"/>
                </a:cubicBezTo>
                <a:cubicBezTo>
                  <a:pt x="57" y="0"/>
                  <a:pt x="57" y="0"/>
                  <a:pt x="57" y="0"/>
                </a:cubicBezTo>
                <a:cubicBezTo>
                  <a:pt x="1" y="24"/>
                  <a:pt x="1" y="24"/>
                  <a:pt x="1" y="24"/>
                </a:cubicBezTo>
                <a:cubicBezTo>
                  <a:pt x="1" y="24"/>
                  <a:pt x="1" y="24"/>
                  <a:pt x="1" y="24"/>
                </a:cubicBezTo>
                <a:cubicBezTo>
                  <a:pt x="1" y="24"/>
                  <a:pt x="1" y="24"/>
                  <a:pt x="1" y="24"/>
                </a:cubicBezTo>
                <a:cubicBezTo>
                  <a:pt x="1" y="24"/>
                  <a:pt x="1" y="24"/>
                  <a:pt x="1" y="24"/>
                </a:cubicBezTo>
                <a:cubicBezTo>
                  <a:pt x="1" y="24"/>
                  <a:pt x="0" y="24"/>
                  <a:pt x="0" y="25"/>
                </a:cubicBezTo>
                <a:cubicBezTo>
                  <a:pt x="0" y="26"/>
                  <a:pt x="1" y="26"/>
                  <a:pt x="1" y="26"/>
                </a:cubicBezTo>
                <a:cubicBezTo>
                  <a:pt x="1" y="26"/>
                  <a:pt x="1" y="26"/>
                  <a:pt x="1" y="26"/>
                </a:cubicBezTo>
                <a:cubicBezTo>
                  <a:pt x="23" y="35"/>
                  <a:pt x="23" y="35"/>
                  <a:pt x="23" y="35"/>
                </a:cubicBezTo>
                <a:cubicBezTo>
                  <a:pt x="32" y="57"/>
                  <a:pt x="32" y="57"/>
                  <a:pt x="32" y="57"/>
                </a:cubicBezTo>
                <a:cubicBezTo>
                  <a:pt x="32" y="57"/>
                  <a:pt x="32" y="57"/>
                  <a:pt x="32" y="57"/>
                </a:cubicBezTo>
                <a:cubicBezTo>
                  <a:pt x="33" y="58"/>
                  <a:pt x="33" y="58"/>
                  <a:pt x="34" y="58"/>
                </a:cubicBezTo>
                <a:cubicBezTo>
                  <a:pt x="34" y="58"/>
                  <a:pt x="35" y="58"/>
                  <a:pt x="35" y="58"/>
                </a:cubicBezTo>
                <a:cubicBezTo>
                  <a:pt x="35" y="58"/>
                  <a:pt x="35" y="58"/>
                  <a:pt x="35" y="58"/>
                </a:cubicBezTo>
                <a:cubicBezTo>
                  <a:pt x="35" y="58"/>
                  <a:pt x="35" y="58"/>
                  <a:pt x="35" y="58"/>
                </a:cubicBezTo>
                <a:cubicBezTo>
                  <a:pt x="35" y="58"/>
                  <a:pt x="35" y="58"/>
                  <a:pt x="35" y="58"/>
                </a:cubicBezTo>
                <a:cubicBezTo>
                  <a:pt x="59" y="2"/>
                  <a:pt x="59" y="2"/>
                  <a:pt x="59" y="2"/>
                </a:cubicBezTo>
                <a:cubicBezTo>
                  <a:pt x="59" y="2"/>
                  <a:pt x="59" y="2"/>
                  <a:pt x="59" y="2"/>
                </a:cubicBezTo>
                <a:cubicBezTo>
                  <a:pt x="59" y="1"/>
                  <a:pt x="59" y="1"/>
                  <a:pt x="59" y="1"/>
                </a:cubicBezTo>
                <a:close/>
                <a:moveTo>
                  <a:pt x="5" y="25"/>
                </a:moveTo>
                <a:cubicBezTo>
                  <a:pt x="52" y="5"/>
                  <a:pt x="52" y="5"/>
                  <a:pt x="52" y="5"/>
                </a:cubicBezTo>
                <a:cubicBezTo>
                  <a:pt x="24" y="33"/>
                  <a:pt x="24" y="33"/>
                  <a:pt x="24" y="33"/>
                </a:cubicBezTo>
                <a:lnTo>
                  <a:pt x="5" y="25"/>
                </a:lnTo>
                <a:close/>
                <a:moveTo>
                  <a:pt x="34" y="54"/>
                </a:moveTo>
                <a:cubicBezTo>
                  <a:pt x="26" y="35"/>
                  <a:pt x="26" y="35"/>
                  <a:pt x="26" y="35"/>
                </a:cubicBezTo>
                <a:cubicBezTo>
                  <a:pt x="54" y="7"/>
                  <a:pt x="54" y="7"/>
                  <a:pt x="54" y="7"/>
                </a:cubicBezTo>
                <a:lnTo>
                  <a:pt x="34" y="54"/>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21" name="CustomShape 10"/>
          <p:cNvSpPr/>
          <p:nvPr/>
        </p:nvSpPr>
        <p:spPr>
          <a:xfrm>
            <a:off x="5172480" y="2328480"/>
            <a:ext cx="376560" cy="369000"/>
          </a:xfrm>
          <a:custGeom>
            <a:avLst/>
            <a:gdLst/>
            <a:ahLst/>
            <a:cxnLst/>
            <a:rect l="l" t="t" r="r" b="b"/>
            <a:pathLst>
              <a:path w="59" h="58">
                <a:moveTo>
                  <a:pt x="50" y="42"/>
                </a:moveTo>
                <a:cubicBezTo>
                  <a:pt x="32" y="42"/>
                  <a:pt x="32" y="42"/>
                  <a:pt x="32" y="42"/>
                </a:cubicBezTo>
                <a:cubicBezTo>
                  <a:pt x="32" y="40"/>
                  <a:pt x="29" y="38"/>
                  <a:pt x="27" y="38"/>
                </a:cubicBezTo>
                <a:cubicBezTo>
                  <a:pt x="25" y="38"/>
                  <a:pt x="22" y="40"/>
                  <a:pt x="22" y="42"/>
                </a:cubicBezTo>
                <a:cubicBezTo>
                  <a:pt x="10" y="42"/>
                  <a:pt x="10" y="42"/>
                  <a:pt x="10" y="42"/>
                </a:cubicBezTo>
                <a:cubicBezTo>
                  <a:pt x="9" y="42"/>
                  <a:pt x="8" y="43"/>
                  <a:pt x="8" y="44"/>
                </a:cubicBezTo>
                <a:cubicBezTo>
                  <a:pt x="8" y="44"/>
                  <a:pt x="9" y="45"/>
                  <a:pt x="10" y="45"/>
                </a:cubicBezTo>
                <a:cubicBezTo>
                  <a:pt x="22" y="45"/>
                  <a:pt x="22" y="45"/>
                  <a:pt x="22" y="45"/>
                </a:cubicBezTo>
                <a:cubicBezTo>
                  <a:pt x="22" y="47"/>
                  <a:pt x="25" y="49"/>
                  <a:pt x="27" y="49"/>
                </a:cubicBezTo>
                <a:cubicBezTo>
                  <a:pt x="29" y="49"/>
                  <a:pt x="32" y="47"/>
                  <a:pt x="32" y="45"/>
                </a:cubicBezTo>
                <a:cubicBezTo>
                  <a:pt x="50" y="45"/>
                  <a:pt x="50" y="45"/>
                  <a:pt x="50" y="45"/>
                </a:cubicBezTo>
                <a:cubicBezTo>
                  <a:pt x="50" y="45"/>
                  <a:pt x="51" y="44"/>
                  <a:pt x="51" y="44"/>
                </a:cubicBezTo>
                <a:cubicBezTo>
                  <a:pt x="51" y="43"/>
                  <a:pt x="50" y="42"/>
                  <a:pt x="50" y="42"/>
                </a:cubicBezTo>
                <a:close/>
                <a:moveTo>
                  <a:pt x="27" y="46"/>
                </a:moveTo>
                <a:cubicBezTo>
                  <a:pt x="26" y="46"/>
                  <a:pt x="24" y="45"/>
                  <a:pt x="24" y="44"/>
                </a:cubicBezTo>
                <a:cubicBezTo>
                  <a:pt x="24" y="42"/>
                  <a:pt x="26" y="41"/>
                  <a:pt x="27" y="41"/>
                </a:cubicBezTo>
                <a:cubicBezTo>
                  <a:pt x="28" y="41"/>
                  <a:pt x="30" y="42"/>
                  <a:pt x="30" y="44"/>
                </a:cubicBezTo>
                <a:cubicBezTo>
                  <a:pt x="30" y="45"/>
                  <a:pt x="28" y="46"/>
                  <a:pt x="27" y="46"/>
                </a:cubicBezTo>
                <a:close/>
                <a:moveTo>
                  <a:pt x="50" y="13"/>
                </a:moveTo>
                <a:cubicBezTo>
                  <a:pt x="27" y="13"/>
                  <a:pt x="27" y="13"/>
                  <a:pt x="27" y="13"/>
                </a:cubicBezTo>
                <a:cubicBezTo>
                  <a:pt x="26" y="11"/>
                  <a:pt x="24" y="9"/>
                  <a:pt x="22" y="9"/>
                </a:cubicBezTo>
                <a:cubicBezTo>
                  <a:pt x="19" y="9"/>
                  <a:pt x="17" y="11"/>
                  <a:pt x="17" y="13"/>
                </a:cubicBezTo>
                <a:cubicBezTo>
                  <a:pt x="10" y="13"/>
                  <a:pt x="10" y="13"/>
                  <a:pt x="10" y="13"/>
                </a:cubicBezTo>
                <a:cubicBezTo>
                  <a:pt x="9" y="13"/>
                  <a:pt x="8" y="14"/>
                  <a:pt x="8" y="14"/>
                </a:cubicBezTo>
                <a:cubicBezTo>
                  <a:pt x="8" y="15"/>
                  <a:pt x="9" y="16"/>
                  <a:pt x="10" y="16"/>
                </a:cubicBezTo>
                <a:cubicBezTo>
                  <a:pt x="17" y="16"/>
                  <a:pt x="17" y="16"/>
                  <a:pt x="17" y="16"/>
                </a:cubicBezTo>
                <a:cubicBezTo>
                  <a:pt x="17" y="18"/>
                  <a:pt x="19" y="20"/>
                  <a:pt x="22" y="20"/>
                </a:cubicBezTo>
                <a:cubicBezTo>
                  <a:pt x="24" y="20"/>
                  <a:pt x="26" y="18"/>
                  <a:pt x="27" y="16"/>
                </a:cubicBezTo>
                <a:cubicBezTo>
                  <a:pt x="50" y="16"/>
                  <a:pt x="50" y="16"/>
                  <a:pt x="50" y="16"/>
                </a:cubicBezTo>
                <a:cubicBezTo>
                  <a:pt x="50" y="16"/>
                  <a:pt x="51" y="15"/>
                  <a:pt x="51" y="14"/>
                </a:cubicBezTo>
                <a:cubicBezTo>
                  <a:pt x="51" y="14"/>
                  <a:pt x="50" y="13"/>
                  <a:pt x="50" y="13"/>
                </a:cubicBezTo>
                <a:close/>
                <a:moveTo>
                  <a:pt x="22" y="17"/>
                </a:moveTo>
                <a:cubicBezTo>
                  <a:pt x="20" y="17"/>
                  <a:pt x="19" y="16"/>
                  <a:pt x="19" y="14"/>
                </a:cubicBezTo>
                <a:cubicBezTo>
                  <a:pt x="19" y="13"/>
                  <a:pt x="20" y="12"/>
                  <a:pt x="22" y="12"/>
                </a:cubicBezTo>
                <a:cubicBezTo>
                  <a:pt x="23" y="12"/>
                  <a:pt x="24" y="13"/>
                  <a:pt x="24" y="14"/>
                </a:cubicBezTo>
                <a:cubicBezTo>
                  <a:pt x="24" y="16"/>
                  <a:pt x="23" y="17"/>
                  <a:pt x="22" y="17"/>
                </a:cubicBezTo>
                <a:close/>
                <a:moveTo>
                  <a:pt x="50" y="28"/>
                </a:moveTo>
                <a:cubicBezTo>
                  <a:pt x="45" y="28"/>
                  <a:pt x="45" y="28"/>
                  <a:pt x="45" y="28"/>
                </a:cubicBezTo>
                <a:cubicBezTo>
                  <a:pt x="45" y="25"/>
                  <a:pt x="43" y="24"/>
                  <a:pt x="40" y="24"/>
                </a:cubicBezTo>
                <a:cubicBezTo>
                  <a:pt x="38" y="24"/>
                  <a:pt x="36" y="25"/>
                  <a:pt x="35" y="28"/>
                </a:cubicBezTo>
                <a:cubicBezTo>
                  <a:pt x="10" y="28"/>
                  <a:pt x="10" y="28"/>
                  <a:pt x="10" y="28"/>
                </a:cubicBezTo>
                <a:cubicBezTo>
                  <a:pt x="9" y="28"/>
                  <a:pt x="8" y="28"/>
                  <a:pt x="8" y="29"/>
                </a:cubicBezTo>
                <a:cubicBezTo>
                  <a:pt x="8" y="30"/>
                  <a:pt x="9" y="30"/>
                  <a:pt x="10" y="30"/>
                </a:cubicBezTo>
                <a:cubicBezTo>
                  <a:pt x="35" y="30"/>
                  <a:pt x="35" y="30"/>
                  <a:pt x="35" y="30"/>
                </a:cubicBezTo>
                <a:cubicBezTo>
                  <a:pt x="36" y="33"/>
                  <a:pt x="38" y="34"/>
                  <a:pt x="40" y="34"/>
                </a:cubicBezTo>
                <a:cubicBezTo>
                  <a:pt x="43" y="34"/>
                  <a:pt x="45" y="33"/>
                  <a:pt x="45" y="30"/>
                </a:cubicBezTo>
                <a:cubicBezTo>
                  <a:pt x="50" y="30"/>
                  <a:pt x="50" y="30"/>
                  <a:pt x="50" y="30"/>
                </a:cubicBezTo>
                <a:cubicBezTo>
                  <a:pt x="50" y="30"/>
                  <a:pt x="51" y="30"/>
                  <a:pt x="51" y="29"/>
                </a:cubicBezTo>
                <a:cubicBezTo>
                  <a:pt x="51" y="28"/>
                  <a:pt x="50" y="28"/>
                  <a:pt x="50" y="28"/>
                </a:cubicBezTo>
                <a:close/>
                <a:moveTo>
                  <a:pt x="40" y="32"/>
                </a:moveTo>
                <a:cubicBezTo>
                  <a:pt x="39" y="32"/>
                  <a:pt x="38" y="30"/>
                  <a:pt x="38" y="29"/>
                </a:cubicBezTo>
                <a:cubicBezTo>
                  <a:pt x="38" y="28"/>
                  <a:pt x="39" y="26"/>
                  <a:pt x="40" y="26"/>
                </a:cubicBezTo>
                <a:cubicBezTo>
                  <a:pt x="42" y="26"/>
                  <a:pt x="43" y="28"/>
                  <a:pt x="43" y="29"/>
                </a:cubicBezTo>
                <a:cubicBezTo>
                  <a:pt x="43" y="30"/>
                  <a:pt x="42" y="32"/>
                  <a:pt x="40" y="32"/>
                </a:cubicBezTo>
                <a:close/>
                <a:moveTo>
                  <a:pt x="54" y="0"/>
                </a:moveTo>
                <a:cubicBezTo>
                  <a:pt x="6" y="0"/>
                  <a:pt x="6" y="0"/>
                  <a:pt x="6" y="0"/>
                </a:cubicBezTo>
                <a:cubicBezTo>
                  <a:pt x="3" y="0"/>
                  <a:pt x="0" y="2"/>
                  <a:pt x="0" y="5"/>
                </a:cubicBezTo>
                <a:cubicBezTo>
                  <a:pt x="0" y="53"/>
                  <a:pt x="0" y="53"/>
                  <a:pt x="0" y="53"/>
                </a:cubicBezTo>
                <a:cubicBezTo>
                  <a:pt x="0" y="56"/>
                  <a:pt x="3" y="58"/>
                  <a:pt x="6" y="58"/>
                </a:cubicBezTo>
                <a:cubicBezTo>
                  <a:pt x="54" y="58"/>
                  <a:pt x="54" y="58"/>
                  <a:pt x="54" y="58"/>
                </a:cubicBezTo>
                <a:cubicBezTo>
                  <a:pt x="57" y="58"/>
                  <a:pt x="59" y="56"/>
                  <a:pt x="59" y="53"/>
                </a:cubicBezTo>
                <a:cubicBezTo>
                  <a:pt x="59" y="5"/>
                  <a:pt x="59" y="5"/>
                  <a:pt x="59" y="5"/>
                </a:cubicBezTo>
                <a:cubicBezTo>
                  <a:pt x="59" y="2"/>
                  <a:pt x="57" y="0"/>
                  <a:pt x="54" y="0"/>
                </a:cubicBezTo>
                <a:close/>
                <a:moveTo>
                  <a:pt x="56" y="53"/>
                </a:moveTo>
                <a:cubicBezTo>
                  <a:pt x="56" y="54"/>
                  <a:pt x="55" y="56"/>
                  <a:pt x="54" y="56"/>
                </a:cubicBezTo>
                <a:cubicBezTo>
                  <a:pt x="6" y="56"/>
                  <a:pt x="6" y="56"/>
                  <a:pt x="6" y="56"/>
                </a:cubicBezTo>
                <a:cubicBezTo>
                  <a:pt x="4" y="56"/>
                  <a:pt x="3" y="54"/>
                  <a:pt x="3" y="53"/>
                </a:cubicBezTo>
                <a:cubicBezTo>
                  <a:pt x="3" y="5"/>
                  <a:pt x="3" y="5"/>
                  <a:pt x="3" y="5"/>
                </a:cubicBezTo>
                <a:cubicBezTo>
                  <a:pt x="3" y="4"/>
                  <a:pt x="4" y="2"/>
                  <a:pt x="6" y="2"/>
                </a:cubicBezTo>
                <a:cubicBezTo>
                  <a:pt x="54" y="2"/>
                  <a:pt x="54" y="2"/>
                  <a:pt x="54" y="2"/>
                </a:cubicBezTo>
                <a:cubicBezTo>
                  <a:pt x="55" y="2"/>
                  <a:pt x="56" y="4"/>
                  <a:pt x="56" y="5"/>
                </a:cubicBezTo>
                <a:lnTo>
                  <a:pt x="56" y="53"/>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22" name="CustomShape 11"/>
          <p:cNvSpPr/>
          <p:nvPr/>
        </p:nvSpPr>
        <p:spPr>
          <a:xfrm>
            <a:off x="6464520" y="2328480"/>
            <a:ext cx="376560" cy="369000"/>
          </a:xfrm>
          <a:custGeom>
            <a:avLst/>
            <a:gdLst/>
            <a:ahLst/>
            <a:cxnLst/>
            <a:rect l="l" t="t" r="r" b="b"/>
            <a:pathLst>
              <a:path w="59" h="58">
                <a:moveTo>
                  <a:pt x="57" y="23"/>
                </a:moveTo>
                <a:cubicBezTo>
                  <a:pt x="54" y="22"/>
                  <a:pt x="54" y="22"/>
                  <a:pt x="54" y="22"/>
                </a:cubicBezTo>
                <a:cubicBezTo>
                  <a:pt x="54" y="20"/>
                  <a:pt x="53" y="18"/>
                  <a:pt x="52" y="16"/>
                </a:cubicBezTo>
                <a:cubicBezTo>
                  <a:pt x="53" y="14"/>
                  <a:pt x="53" y="14"/>
                  <a:pt x="53" y="14"/>
                </a:cubicBezTo>
                <a:cubicBezTo>
                  <a:pt x="54" y="13"/>
                  <a:pt x="54" y="12"/>
                  <a:pt x="53" y="11"/>
                </a:cubicBezTo>
                <a:cubicBezTo>
                  <a:pt x="48" y="5"/>
                  <a:pt x="48" y="5"/>
                  <a:pt x="48" y="5"/>
                </a:cubicBezTo>
                <a:cubicBezTo>
                  <a:pt x="47" y="5"/>
                  <a:pt x="47" y="5"/>
                  <a:pt x="46" y="5"/>
                </a:cubicBezTo>
                <a:cubicBezTo>
                  <a:pt x="46" y="5"/>
                  <a:pt x="45" y="5"/>
                  <a:pt x="45" y="5"/>
                </a:cubicBezTo>
                <a:cubicBezTo>
                  <a:pt x="42" y="7"/>
                  <a:pt x="42" y="7"/>
                  <a:pt x="42" y="7"/>
                </a:cubicBezTo>
                <a:cubicBezTo>
                  <a:pt x="40" y="6"/>
                  <a:pt x="38" y="5"/>
                  <a:pt x="36" y="4"/>
                </a:cubicBezTo>
                <a:cubicBezTo>
                  <a:pt x="36" y="2"/>
                  <a:pt x="36" y="2"/>
                  <a:pt x="36" y="2"/>
                </a:cubicBezTo>
                <a:cubicBezTo>
                  <a:pt x="35" y="1"/>
                  <a:pt x="35" y="0"/>
                  <a:pt x="34" y="0"/>
                </a:cubicBezTo>
                <a:cubicBezTo>
                  <a:pt x="26" y="0"/>
                  <a:pt x="26" y="0"/>
                  <a:pt x="26" y="0"/>
                </a:cubicBezTo>
                <a:cubicBezTo>
                  <a:pt x="25" y="0"/>
                  <a:pt x="24" y="1"/>
                  <a:pt x="24" y="2"/>
                </a:cubicBezTo>
                <a:cubicBezTo>
                  <a:pt x="23" y="4"/>
                  <a:pt x="23" y="4"/>
                  <a:pt x="23" y="4"/>
                </a:cubicBezTo>
                <a:cubicBezTo>
                  <a:pt x="21" y="5"/>
                  <a:pt x="19" y="6"/>
                  <a:pt x="17" y="7"/>
                </a:cubicBezTo>
                <a:cubicBezTo>
                  <a:pt x="14" y="5"/>
                  <a:pt x="14" y="5"/>
                  <a:pt x="14" y="5"/>
                </a:cubicBezTo>
                <a:cubicBezTo>
                  <a:pt x="14" y="5"/>
                  <a:pt x="13" y="5"/>
                  <a:pt x="13" y="5"/>
                </a:cubicBezTo>
                <a:cubicBezTo>
                  <a:pt x="12" y="5"/>
                  <a:pt x="12" y="5"/>
                  <a:pt x="12" y="5"/>
                </a:cubicBezTo>
                <a:cubicBezTo>
                  <a:pt x="6" y="11"/>
                  <a:pt x="6" y="11"/>
                  <a:pt x="6" y="11"/>
                </a:cubicBezTo>
                <a:cubicBezTo>
                  <a:pt x="5" y="12"/>
                  <a:pt x="6" y="13"/>
                  <a:pt x="6" y="14"/>
                </a:cubicBezTo>
                <a:cubicBezTo>
                  <a:pt x="8" y="16"/>
                  <a:pt x="8" y="16"/>
                  <a:pt x="8" y="16"/>
                </a:cubicBezTo>
                <a:cubicBezTo>
                  <a:pt x="7" y="18"/>
                  <a:pt x="6" y="20"/>
                  <a:pt x="5" y="22"/>
                </a:cubicBezTo>
                <a:cubicBezTo>
                  <a:pt x="2" y="23"/>
                  <a:pt x="2" y="23"/>
                  <a:pt x="2" y="23"/>
                </a:cubicBezTo>
                <a:cubicBezTo>
                  <a:pt x="1" y="23"/>
                  <a:pt x="0" y="24"/>
                  <a:pt x="0" y="25"/>
                </a:cubicBezTo>
                <a:cubicBezTo>
                  <a:pt x="0" y="33"/>
                  <a:pt x="0" y="33"/>
                  <a:pt x="0" y="33"/>
                </a:cubicBezTo>
                <a:cubicBezTo>
                  <a:pt x="0" y="34"/>
                  <a:pt x="1" y="35"/>
                  <a:pt x="2" y="35"/>
                </a:cubicBezTo>
                <a:cubicBezTo>
                  <a:pt x="5" y="36"/>
                  <a:pt x="5" y="36"/>
                  <a:pt x="5" y="36"/>
                </a:cubicBezTo>
                <a:cubicBezTo>
                  <a:pt x="6" y="38"/>
                  <a:pt x="7" y="40"/>
                  <a:pt x="8" y="42"/>
                </a:cubicBezTo>
                <a:cubicBezTo>
                  <a:pt x="6" y="44"/>
                  <a:pt x="6" y="44"/>
                  <a:pt x="6" y="44"/>
                </a:cubicBezTo>
                <a:cubicBezTo>
                  <a:pt x="6" y="45"/>
                  <a:pt x="5" y="46"/>
                  <a:pt x="6" y="47"/>
                </a:cubicBezTo>
                <a:cubicBezTo>
                  <a:pt x="12" y="53"/>
                  <a:pt x="12" y="53"/>
                  <a:pt x="12" y="53"/>
                </a:cubicBezTo>
                <a:cubicBezTo>
                  <a:pt x="12" y="53"/>
                  <a:pt x="12" y="53"/>
                  <a:pt x="13" y="53"/>
                </a:cubicBezTo>
                <a:cubicBezTo>
                  <a:pt x="13" y="53"/>
                  <a:pt x="14" y="53"/>
                  <a:pt x="14" y="53"/>
                </a:cubicBezTo>
                <a:cubicBezTo>
                  <a:pt x="17" y="51"/>
                  <a:pt x="17" y="51"/>
                  <a:pt x="17" y="51"/>
                </a:cubicBezTo>
                <a:cubicBezTo>
                  <a:pt x="19" y="52"/>
                  <a:pt x="21" y="53"/>
                  <a:pt x="23" y="54"/>
                </a:cubicBezTo>
                <a:cubicBezTo>
                  <a:pt x="24" y="56"/>
                  <a:pt x="24" y="56"/>
                  <a:pt x="24" y="56"/>
                </a:cubicBezTo>
                <a:cubicBezTo>
                  <a:pt x="24" y="57"/>
                  <a:pt x="25" y="58"/>
                  <a:pt x="26" y="58"/>
                </a:cubicBezTo>
                <a:cubicBezTo>
                  <a:pt x="34" y="58"/>
                  <a:pt x="34" y="58"/>
                  <a:pt x="34" y="58"/>
                </a:cubicBezTo>
                <a:cubicBezTo>
                  <a:pt x="35" y="58"/>
                  <a:pt x="35" y="57"/>
                  <a:pt x="36" y="56"/>
                </a:cubicBezTo>
                <a:cubicBezTo>
                  <a:pt x="36" y="54"/>
                  <a:pt x="36" y="54"/>
                  <a:pt x="36" y="54"/>
                </a:cubicBezTo>
                <a:cubicBezTo>
                  <a:pt x="38" y="53"/>
                  <a:pt x="40" y="52"/>
                  <a:pt x="42" y="51"/>
                </a:cubicBezTo>
                <a:cubicBezTo>
                  <a:pt x="45" y="53"/>
                  <a:pt x="45" y="53"/>
                  <a:pt x="45" y="53"/>
                </a:cubicBezTo>
                <a:cubicBezTo>
                  <a:pt x="45" y="53"/>
                  <a:pt x="46" y="53"/>
                  <a:pt x="46" y="53"/>
                </a:cubicBezTo>
                <a:cubicBezTo>
                  <a:pt x="47" y="53"/>
                  <a:pt x="47" y="53"/>
                  <a:pt x="48" y="53"/>
                </a:cubicBezTo>
                <a:cubicBezTo>
                  <a:pt x="53" y="47"/>
                  <a:pt x="53" y="47"/>
                  <a:pt x="53" y="47"/>
                </a:cubicBezTo>
                <a:cubicBezTo>
                  <a:pt x="54" y="46"/>
                  <a:pt x="54" y="45"/>
                  <a:pt x="53" y="44"/>
                </a:cubicBezTo>
                <a:cubicBezTo>
                  <a:pt x="52" y="42"/>
                  <a:pt x="52" y="42"/>
                  <a:pt x="52" y="42"/>
                </a:cubicBezTo>
                <a:cubicBezTo>
                  <a:pt x="53" y="40"/>
                  <a:pt x="54" y="38"/>
                  <a:pt x="54" y="36"/>
                </a:cubicBezTo>
                <a:cubicBezTo>
                  <a:pt x="57" y="35"/>
                  <a:pt x="57" y="35"/>
                  <a:pt x="57" y="35"/>
                </a:cubicBezTo>
                <a:cubicBezTo>
                  <a:pt x="58" y="35"/>
                  <a:pt x="59" y="34"/>
                  <a:pt x="59" y="33"/>
                </a:cubicBezTo>
                <a:cubicBezTo>
                  <a:pt x="59" y="25"/>
                  <a:pt x="59" y="25"/>
                  <a:pt x="59" y="25"/>
                </a:cubicBezTo>
                <a:cubicBezTo>
                  <a:pt x="59" y="24"/>
                  <a:pt x="58" y="23"/>
                  <a:pt x="57" y="23"/>
                </a:cubicBezTo>
                <a:close/>
                <a:moveTo>
                  <a:pt x="56" y="32"/>
                </a:moveTo>
                <a:cubicBezTo>
                  <a:pt x="56" y="32"/>
                  <a:pt x="56" y="32"/>
                  <a:pt x="56" y="32"/>
                </a:cubicBezTo>
                <a:cubicBezTo>
                  <a:pt x="54" y="33"/>
                  <a:pt x="54" y="33"/>
                  <a:pt x="54" y="33"/>
                </a:cubicBezTo>
                <a:cubicBezTo>
                  <a:pt x="53" y="33"/>
                  <a:pt x="52" y="34"/>
                  <a:pt x="52" y="35"/>
                </a:cubicBezTo>
                <a:cubicBezTo>
                  <a:pt x="51" y="37"/>
                  <a:pt x="50" y="39"/>
                  <a:pt x="49" y="40"/>
                </a:cubicBezTo>
                <a:cubicBezTo>
                  <a:pt x="49" y="41"/>
                  <a:pt x="49" y="42"/>
                  <a:pt x="49" y="43"/>
                </a:cubicBezTo>
                <a:cubicBezTo>
                  <a:pt x="51" y="46"/>
                  <a:pt x="51" y="46"/>
                  <a:pt x="51" y="46"/>
                </a:cubicBezTo>
                <a:cubicBezTo>
                  <a:pt x="46" y="50"/>
                  <a:pt x="46" y="50"/>
                  <a:pt x="46" y="50"/>
                </a:cubicBezTo>
                <a:cubicBezTo>
                  <a:pt x="46" y="50"/>
                  <a:pt x="46" y="50"/>
                  <a:pt x="46" y="50"/>
                </a:cubicBezTo>
                <a:cubicBezTo>
                  <a:pt x="44" y="49"/>
                  <a:pt x="44" y="49"/>
                  <a:pt x="44" y="49"/>
                </a:cubicBezTo>
                <a:cubicBezTo>
                  <a:pt x="43" y="48"/>
                  <a:pt x="43" y="48"/>
                  <a:pt x="42" y="48"/>
                </a:cubicBezTo>
                <a:cubicBezTo>
                  <a:pt x="42" y="48"/>
                  <a:pt x="41" y="48"/>
                  <a:pt x="41" y="49"/>
                </a:cubicBezTo>
                <a:cubicBezTo>
                  <a:pt x="39" y="50"/>
                  <a:pt x="37" y="50"/>
                  <a:pt x="36" y="51"/>
                </a:cubicBezTo>
                <a:cubicBezTo>
                  <a:pt x="35" y="51"/>
                  <a:pt x="34" y="52"/>
                  <a:pt x="34" y="53"/>
                </a:cubicBezTo>
                <a:cubicBezTo>
                  <a:pt x="33" y="56"/>
                  <a:pt x="33" y="56"/>
                  <a:pt x="33" y="56"/>
                </a:cubicBezTo>
                <a:cubicBezTo>
                  <a:pt x="33" y="56"/>
                  <a:pt x="33" y="56"/>
                  <a:pt x="33" y="56"/>
                </a:cubicBezTo>
                <a:cubicBezTo>
                  <a:pt x="26" y="56"/>
                  <a:pt x="26" y="56"/>
                  <a:pt x="26" y="56"/>
                </a:cubicBezTo>
                <a:cubicBezTo>
                  <a:pt x="26" y="53"/>
                  <a:pt x="26" y="53"/>
                  <a:pt x="26" y="53"/>
                </a:cubicBezTo>
                <a:cubicBezTo>
                  <a:pt x="25" y="52"/>
                  <a:pt x="25" y="51"/>
                  <a:pt x="24" y="51"/>
                </a:cubicBezTo>
                <a:cubicBezTo>
                  <a:pt x="22" y="50"/>
                  <a:pt x="20" y="50"/>
                  <a:pt x="18" y="49"/>
                </a:cubicBezTo>
                <a:cubicBezTo>
                  <a:pt x="18" y="48"/>
                  <a:pt x="17" y="48"/>
                  <a:pt x="17" y="48"/>
                </a:cubicBezTo>
                <a:cubicBezTo>
                  <a:pt x="16" y="48"/>
                  <a:pt x="16" y="48"/>
                  <a:pt x="16" y="49"/>
                </a:cubicBezTo>
                <a:cubicBezTo>
                  <a:pt x="13" y="50"/>
                  <a:pt x="13" y="50"/>
                  <a:pt x="13" y="50"/>
                </a:cubicBezTo>
                <a:cubicBezTo>
                  <a:pt x="13" y="50"/>
                  <a:pt x="13" y="50"/>
                  <a:pt x="13" y="50"/>
                </a:cubicBezTo>
                <a:cubicBezTo>
                  <a:pt x="8" y="46"/>
                  <a:pt x="8" y="46"/>
                  <a:pt x="8" y="46"/>
                </a:cubicBezTo>
                <a:cubicBezTo>
                  <a:pt x="10" y="43"/>
                  <a:pt x="10" y="43"/>
                  <a:pt x="10" y="43"/>
                </a:cubicBezTo>
                <a:cubicBezTo>
                  <a:pt x="10" y="42"/>
                  <a:pt x="10" y="41"/>
                  <a:pt x="10" y="40"/>
                </a:cubicBezTo>
                <a:cubicBezTo>
                  <a:pt x="9" y="39"/>
                  <a:pt x="8" y="37"/>
                  <a:pt x="8" y="35"/>
                </a:cubicBezTo>
                <a:cubicBezTo>
                  <a:pt x="7" y="34"/>
                  <a:pt x="7" y="33"/>
                  <a:pt x="6" y="33"/>
                </a:cubicBezTo>
                <a:cubicBezTo>
                  <a:pt x="3" y="32"/>
                  <a:pt x="3" y="32"/>
                  <a:pt x="3" y="32"/>
                </a:cubicBezTo>
                <a:cubicBezTo>
                  <a:pt x="3" y="32"/>
                  <a:pt x="3" y="32"/>
                  <a:pt x="3" y="32"/>
                </a:cubicBezTo>
                <a:cubicBezTo>
                  <a:pt x="3" y="26"/>
                  <a:pt x="3" y="26"/>
                  <a:pt x="3" y="26"/>
                </a:cubicBezTo>
                <a:cubicBezTo>
                  <a:pt x="6" y="25"/>
                  <a:pt x="6" y="25"/>
                  <a:pt x="6" y="25"/>
                </a:cubicBezTo>
                <a:cubicBezTo>
                  <a:pt x="7" y="25"/>
                  <a:pt x="7" y="24"/>
                  <a:pt x="8" y="23"/>
                </a:cubicBezTo>
                <a:cubicBezTo>
                  <a:pt x="8" y="21"/>
                  <a:pt x="9" y="19"/>
                  <a:pt x="10" y="18"/>
                </a:cubicBezTo>
                <a:cubicBezTo>
                  <a:pt x="10" y="17"/>
                  <a:pt x="10" y="16"/>
                  <a:pt x="10" y="15"/>
                </a:cubicBezTo>
                <a:cubicBezTo>
                  <a:pt x="8" y="12"/>
                  <a:pt x="8" y="12"/>
                  <a:pt x="8" y="12"/>
                </a:cubicBezTo>
                <a:cubicBezTo>
                  <a:pt x="8" y="12"/>
                  <a:pt x="8" y="12"/>
                  <a:pt x="8" y="12"/>
                </a:cubicBezTo>
                <a:cubicBezTo>
                  <a:pt x="13" y="8"/>
                  <a:pt x="13" y="8"/>
                  <a:pt x="13" y="8"/>
                </a:cubicBezTo>
                <a:cubicBezTo>
                  <a:pt x="16" y="9"/>
                  <a:pt x="16" y="9"/>
                  <a:pt x="16" y="9"/>
                </a:cubicBezTo>
                <a:cubicBezTo>
                  <a:pt x="16" y="10"/>
                  <a:pt x="16" y="10"/>
                  <a:pt x="17" y="10"/>
                </a:cubicBezTo>
                <a:cubicBezTo>
                  <a:pt x="17" y="10"/>
                  <a:pt x="18" y="10"/>
                  <a:pt x="18" y="9"/>
                </a:cubicBezTo>
                <a:cubicBezTo>
                  <a:pt x="20" y="8"/>
                  <a:pt x="22" y="8"/>
                  <a:pt x="24" y="7"/>
                </a:cubicBezTo>
                <a:cubicBezTo>
                  <a:pt x="25" y="7"/>
                  <a:pt x="25" y="6"/>
                  <a:pt x="26" y="5"/>
                </a:cubicBezTo>
                <a:cubicBezTo>
                  <a:pt x="26" y="2"/>
                  <a:pt x="26" y="2"/>
                  <a:pt x="26" y="2"/>
                </a:cubicBezTo>
                <a:cubicBezTo>
                  <a:pt x="33" y="2"/>
                  <a:pt x="33" y="2"/>
                  <a:pt x="33" y="2"/>
                </a:cubicBezTo>
                <a:cubicBezTo>
                  <a:pt x="33" y="2"/>
                  <a:pt x="33" y="2"/>
                  <a:pt x="33" y="2"/>
                </a:cubicBezTo>
                <a:cubicBezTo>
                  <a:pt x="34" y="5"/>
                  <a:pt x="34" y="5"/>
                  <a:pt x="34" y="5"/>
                </a:cubicBezTo>
                <a:cubicBezTo>
                  <a:pt x="34" y="6"/>
                  <a:pt x="35" y="7"/>
                  <a:pt x="36" y="7"/>
                </a:cubicBezTo>
                <a:cubicBezTo>
                  <a:pt x="37" y="8"/>
                  <a:pt x="39" y="8"/>
                  <a:pt x="41" y="9"/>
                </a:cubicBezTo>
                <a:cubicBezTo>
                  <a:pt x="41" y="10"/>
                  <a:pt x="42" y="10"/>
                  <a:pt x="42" y="10"/>
                </a:cubicBezTo>
                <a:cubicBezTo>
                  <a:pt x="43" y="10"/>
                  <a:pt x="43" y="10"/>
                  <a:pt x="44" y="9"/>
                </a:cubicBezTo>
                <a:cubicBezTo>
                  <a:pt x="46" y="8"/>
                  <a:pt x="46" y="8"/>
                  <a:pt x="46" y="8"/>
                </a:cubicBezTo>
                <a:cubicBezTo>
                  <a:pt x="51" y="12"/>
                  <a:pt x="51" y="12"/>
                  <a:pt x="51" y="12"/>
                </a:cubicBezTo>
                <a:cubicBezTo>
                  <a:pt x="51" y="12"/>
                  <a:pt x="51" y="12"/>
                  <a:pt x="51" y="13"/>
                </a:cubicBezTo>
                <a:cubicBezTo>
                  <a:pt x="49" y="15"/>
                  <a:pt x="49" y="15"/>
                  <a:pt x="49" y="15"/>
                </a:cubicBezTo>
                <a:cubicBezTo>
                  <a:pt x="49" y="16"/>
                  <a:pt x="49" y="17"/>
                  <a:pt x="49" y="18"/>
                </a:cubicBezTo>
                <a:cubicBezTo>
                  <a:pt x="50" y="19"/>
                  <a:pt x="51" y="21"/>
                  <a:pt x="52" y="23"/>
                </a:cubicBezTo>
                <a:cubicBezTo>
                  <a:pt x="52" y="24"/>
                  <a:pt x="53" y="25"/>
                  <a:pt x="54" y="25"/>
                </a:cubicBezTo>
                <a:cubicBezTo>
                  <a:pt x="56" y="26"/>
                  <a:pt x="56" y="26"/>
                  <a:pt x="56" y="26"/>
                </a:cubicBezTo>
                <a:lnTo>
                  <a:pt x="56" y="32"/>
                </a:lnTo>
                <a:close/>
                <a:moveTo>
                  <a:pt x="30" y="16"/>
                </a:moveTo>
                <a:cubicBezTo>
                  <a:pt x="22" y="16"/>
                  <a:pt x="16" y="22"/>
                  <a:pt x="16" y="29"/>
                </a:cubicBezTo>
                <a:cubicBezTo>
                  <a:pt x="16" y="36"/>
                  <a:pt x="22" y="42"/>
                  <a:pt x="30" y="42"/>
                </a:cubicBezTo>
                <a:cubicBezTo>
                  <a:pt x="37" y="42"/>
                  <a:pt x="43" y="36"/>
                  <a:pt x="43" y="29"/>
                </a:cubicBezTo>
                <a:cubicBezTo>
                  <a:pt x="43" y="22"/>
                  <a:pt x="37" y="16"/>
                  <a:pt x="30" y="16"/>
                </a:cubicBezTo>
                <a:close/>
                <a:moveTo>
                  <a:pt x="30" y="40"/>
                </a:moveTo>
                <a:cubicBezTo>
                  <a:pt x="24" y="40"/>
                  <a:pt x="19" y="35"/>
                  <a:pt x="19" y="29"/>
                </a:cubicBezTo>
                <a:cubicBezTo>
                  <a:pt x="19" y="23"/>
                  <a:pt x="24" y="18"/>
                  <a:pt x="30" y="18"/>
                </a:cubicBezTo>
                <a:cubicBezTo>
                  <a:pt x="36" y="18"/>
                  <a:pt x="40" y="23"/>
                  <a:pt x="40" y="29"/>
                </a:cubicBezTo>
                <a:cubicBezTo>
                  <a:pt x="40" y="35"/>
                  <a:pt x="36" y="40"/>
                  <a:pt x="30" y="40"/>
                </a:cubicBez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23" name="CustomShape 12"/>
          <p:cNvSpPr/>
          <p:nvPr/>
        </p:nvSpPr>
        <p:spPr>
          <a:xfrm>
            <a:off x="6465240" y="5265720"/>
            <a:ext cx="374400" cy="306360"/>
          </a:xfrm>
          <a:custGeom>
            <a:avLst/>
            <a:gdLst/>
            <a:ahLst/>
            <a:cxnLst/>
            <a:rect l="l" t="t" r="r" b="b"/>
            <a:pathLst>
              <a:path w="59" h="48">
                <a:moveTo>
                  <a:pt x="56" y="5"/>
                </a:moveTo>
                <a:cubicBezTo>
                  <a:pt x="40" y="5"/>
                  <a:pt x="40" y="5"/>
                  <a:pt x="40" y="5"/>
                </a:cubicBezTo>
                <a:cubicBezTo>
                  <a:pt x="40" y="2"/>
                  <a:pt x="38" y="0"/>
                  <a:pt x="35" y="0"/>
                </a:cubicBezTo>
                <a:cubicBezTo>
                  <a:pt x="24" y="0"/>
                  <a:pt x="24" y="0"/>
                  <a:pt x="24" y="0"/>
                </a:cubicBezTo>
                <a:cubicBezTo>
                  <a:pt x="21" y="0"/>
                  <a:pt x="19" y="2"/>
                  <a:pt x="19" y="5"/>
                </a:cubicBezTo>
                <a:cubicBezTo>
                  <a:pt x="3" y="5"/>
                  <a:pt x="3" y="5"/>
                  <a:pt x="3" y="5"/>
                </a:cubicBezTo>
                <a:cubicBezTo>
                  <a:pt x="2" y="5"/>
                  <a:pt x="0" y="7"/>
                  <a:pt x="0" y="8"/>
                </a:cubicBezTo>
                <a:cubicBezTo>
                  <a:pt x="0" y="21"/>
                  <a:pt x="0" y="21"/>
                  <a:pt x="0" y="21"/>
                </a:cubicBezTo>
                <a:cubicBezTo>
                  <a:pt x="0" y="23"/>
                  <a:pt x="2" y="24"/>
                  <a:pt x="3" y="24"/>
                </a:cubicBezTo>
                <a:cubicBezTo>
                  <a:pt x="3" y="45"/>
                  <a:pt x="3" y="45"/>
                  <a:pt x="3" y="45"/>
                </a:cubicBezTo>
                <a:cubicBezTo>
                  <a:pt x="3" y="47"/>
                  <a:pt x="4" y="48"/>
                  <a:pt x="6" y="48"/>
                </a:cubicBezTo>
                <a:cubicBezTo>
                  <a:pt x="54" y="48"/>
                  <a:pt x="54" y="48"/>
                  <a:pt x="54" y="48"/>
                </a:cubicBezTo>
                <a:cubicBezTo>
                  <a:pt x="55" y="48"/>
                  <a:pt x="56" y="47"/>
                  <a:pt x="56" y="45"/>
                </a:cubicBezTo>
                <a:cubicBezTo>
                  <a:pt x="56" y="24"/>
                  <a:pt x="56" y="24"/>
                  <a:pt x="56" y="24"/>
                </a:cubicBezTo>
                <a:cubicBezTo>
                  <a:pt x="58" y="24"/>
                  <a:pt x="59" y="23"/>
                  <a:pt x="59" y="21"/>
                </a:cubicBezTo>
                <a:cubicBezTo>
                  <a:pt x="59" y="8"/>
                  <a:pt x="59" y="8"/>
                  <a:pt x="59" y="8"/>
                </a:cubicBezTo>
                <a:cubicBezTo>
                  <a:pt x="59" y="7"/>
                  <a:pt x="58" y="5"/>
                  <a:pt x="56" y="5"/>
                </a:cubicBezTo>
                <a:close/>
                <a:moveTo>
                  <a:pt x="24" y="3"/>
                </a:moveTo>
                <a:cubicBezTo>
                  <a:pt x="35" y="3"/>
                  <a:pt x="35" y="3"/>
                  <a:pt x="35" y="3"/>
                </a:cubicBezTo>
                <a:cubicBezTo>
                  <a:pt x="36" y="3"/>
                  <a:pt x="38" y="4"/>
                  <a:pt x="38" y="5"/>
                </a:cubicBezTo>
                <a:cubicBezTo>
                  <a:pt x="22" y="5"/>
                  <a:pt x="22" y="5"/>
                  <a:pt x="22" y="5"/>
                </a:cubicBezTo>
                <a:cubicBezTo>
                  <a:pt x="22" y="4"/>
                  <a:pt x="23" y="3"/>
                  <a:pt x="24" y="3"/>
                </a:cubicBezTo>
                <a:close/>
                <a:moveTo>
                  <a:pt x="54" y="45"/>
                </a:moveTo>
                <a:cubicBezTo>
                  <a:pt x="6" y="45"/>
                  <a:pt x="6" y="45"/>
                  <a:pt x="6" y="45"/>
                </a:cubicBezTo>
                <a:cubicBezTo>
                  <a:pt x="6" y="24"/>
                  <a:pt x="6" y="24"/>
                  <a:pt x="6" y="24"/>
                </a:cubicBezTo>
                <a:cubicBezTo>
                  <a:pt x="11" y="24"/>
                  <a:pt x="11" y="24"/>
                  <a:pt x="11" y="24"/>
                </a:cubicBezTo>
                <a:cubicBezTo>
                  <a:pt x="11" y="27"/>
                  <a:pt x="11" y="27"/>
                  <a:pt x="11" y="27"/>
                </a:cubicBezTo>
                <a:cubicBezTo>
                  <a:pt x="11" y="28"/>
                  <a:pt x="12" y="29"/>
                  <a:pt x="14" y="29"/>
                </a:cubicBezTo>
                <a:cubicBezTo>
                  <a:pt x="19" y="29"/>
                  <a:pt x="19" y="29"/>
                  <a:pt x="19" y="29"/>
                </a:cubicBezTo>
                <a:cubicBezTo>
                  <a:pt x="20" y="29"/>
                  <a:pt x="22" y="28"/>
                  <a:pt x="22" y="27"/>
                </a:cubicBezTo>
                <a:cubicBezTo>
                  <a:pt x="22" y="24"/>
                  <a:pt x="22" y="24"/>
                  <a:pt x="22" y="24"/>
                </a:cubicBezTo>
                <a:cubicBezTo>
                  <a:pt x="38" y="24"/>
                  <a:pt x="38" y="24"/>
                  <a:pt x="38" y="24"/>
                </a:cubicBezTo>
                <a:cubicBezTo>
                  <a:pt x="38" y="27"/>
                  <a:pt x="38" y="27"/>
                  <a:pt x="38" y="27"/>
                </a:cubicBezTo>
                <a:cubicBezTo>
                  <a:pt x="38" y="28"/>
                  <a:pt x="39" y="29"/>
                  <a:pt x="40" y="29"/>
                </a:cubicBezTo>
                <a:cubicBezTo>
                  <a:pt x="46" y="29"/>
                  <a:pt x="46" y="29"/>
                  <a:pt x="46" y="29"/>
                </a:cubicBezTo>
                <a:cubicBezTo>
                  <a:pt x="47" y="29"/>
                  <a:pt x="48" y="28"/>
                  <a:pt x="48" y="27"/>
                </a:cubicBezTo>
                <a:cubicBezTo>
                  <a:pt x="48" y="24"/>
                  <a:pt x="48" y="24"/>
                  <a:pt x="48" y="24"/>
                </a:cubicBezTo>
                <a:cubicBezTo>
                  <a:pt x="54" y="24"/>
                  <a:pt x="54" y="24"/>
                  <a:pt x="54" y="24"/>
                </a:cubicBezTo>
                <a:lnTo>
                  <a:pt x="54" y="45"/>
                </a:lnTo>
                <a:close/>
                <a:moveTo>
                  <a:pt x="14" y="27"/>
                </a:moveTo>
                <a:cubicBezTo>
                  <a:pt x="14" y="19"/>
                  <a:pt x="14" y="19"/>
                  <a:pt x="14" y="19"/>
                </a:cubicBezTo>
                <a:cubicBezTo>
                  <a:pt x="19" y="19"/>
                  <a:pt x="19" y="19"/>
                  <a:pt x="19" y="19"/>
                </a:cubicBezTo>
                <a:cubicBezTo>
                  <a:pt x="19" y="27"/>
                  <a:pt x="19" y="27"/>
                  <a:pt x="19" y="27"/>
                </a:cubicBezTo>
                <a:lnTo>
                  <a:pt x="14" y="27"/>
                </a:lnTo>
                <a:close/>
                <a:moveTo>
                  <a:pt x="40" y="27"/>
                </a:moveTo>
                <a:cubicBezTo>
                  <a:pt x="40" y="19"/>
                  <a:pt x="40" y="19"/>
                  <a:pt x="40" y="19"/>
                </a:cubicBezTo>
                <a:cubicBezTo>
                  <a:pt x="46" y="19"/>
                  <a:pt x="46" y="19"/>
                  <a:pt x="46" y="19"/>
                </a:cubicBezTo>
                <a:cubicBezTo>
                  <a:pt x="46" y="27"/>
                  <a:pt x="46" y="27"/>
                  <a:pt x="46" y="27"/>
                </a:cubicBezTo>
                <a:lnTo>
                  <a:pt x="40" y="27"/>
                </a:lnTo>
                <a:close/>
                <a:moveTo>
                  <a:pt x="56" y="21"/>
                </a:moveTo>
                <a:cubicBezTo>
                  <a:pt x="48" y="21"/>
                  <a:pt x="48" y="21"/>
                  <a:pt x="48" y="21"/>
                </a:cubicBezTo>
                <a:cubicBezTo>
                  <a:pt x="48" y="19"/>
                  <a:pt x="48" y="19"/>
                  <a:pt x="48" y="19"/>
                </a:cubicBezTo>
                <a:cubicBezTo>
                  <a:pt x="48" y="17"/>
                  <a:pt x="47" y="16"/>
                  <a:pt x="46" y="16"/>
                </a:cubicBezTo>
                <a:cubicBezTo>
                  <a:pt x="40" y="16"/>
                  <a:pt x="40" y="16"/>
                  <a:pt x="40" y="16"/>
                </a:cubicBezTo>
                <a:cubicBezTo>
                  <a:pt x="39" y="16"/>
                  <a:pt x="38" y="17"/>
                  <a:pt x="38" y="19"/>
                </a:cubicBezTo>
                <a:cubicBezTo>
                  <a:pt x="38" y="21"/>
                  <a:pt x="38" y="21"/>
                  <a:pt x="38" y="21"/>
                </a:cubicBezTo>
                <a:cubicBezTo>
                  <a:pt x="22" y="21"/>
                  <a:pt x="22" y="21"/>
                  <a:pt x="22" y="21"/>
                </a:cubicBezTo>
                <a:cubicBezTo>
                  <a:pt x="22" y="19"/>
                  <a:pt x="22" y="19"/>
                  <a:pt x="22" y="19"/>
                </a:cubicBezTo>
                <a:cubicBezTo>
                  <a:pt x="22" y="17"/>
                  <a:pt x="20" y="16"/>
                  <a:pt x="19" y="16"/>
                </a:cubicBezTo>
                <a:cubicBezTo>
                  <a:pt x="14" y="16"/>
                  <a:pt x="14" y="16"/>
                  <a:pt x="14" y="16"/>
                </a:cubicBezTo>
                <a:cubicBezTo>
                  <a:pt x="12" y="16"/>
                  <a:pt x="11" y="17"/>
                  <a:pt x="11" y="19"/>
                </a:cubicBezTo>
                <a:cubicBezTo>
                  <a:pt x="11" y="21"/>
                  <a:pt x="11" y="21"/>
                  <a:pt x="11" y="21"/>
                </a:cubicBezTo>
                <a:cubicBezTo>
                  <a:pt x="3" y="21"/>
                  <a:pt x="3" y="21"/>
                  <a:pt x="3" y="21"/>
                </a:cubicBezTo>
                <a:cubicBezTo>
                  <a:pt x="3" y="8"/>
                  <a:pt x="3" y="8"/>
                  <a:pt x="3" y="8"/>
                </a:cubicBezTo>
                <a:cubicBezTo>
                  <a:pt x="56" y="8"/>
                  <a:pt x="56" y="8"/>
                  <a:pt x="56" y="8"/>
                </a:cubicBezTo>
                <a:lnTo>
                  <a:pt x="56" y="21"/>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24" name="CustomShape 13"/>
          <p:cNvSpPr/>
          <p:nvPr/>
        </p:nvSpPr>
        <p:spPr>
          <a:xfrm>
            <a:off x="1676160" y="1222200"/>
            <a:ext cx="8447760" cy="3382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US" sz="2400" b="0" strike="noStrike" spc="-1">
                <a:solidFill>
                  <a:srgbClr val="000000"/>
                </a:solidFill>
                <a:latin typeface="等线"/>
              </a:rPr>
              <a:t>主要职责</a:t>
            </a:r>
            <a:endParaRPr lang="en-US" sz="2400" b="0" strike="noStrike" spc="-1">
              <a:latin typeface="Arial"/>
            </a:endParaRPr>
          </a:p>
          <a:p>
            <a:pPr>
              <a:lnSpc>
                <a:spcPct val="150000"/>
              </a:lnSpc>
            </a:pPr>
            <a:r>
              <a:rPr lang="en-US" sz="2400" b="0" strike="noStrike" spc="-1">
                <a:solidFill>
                  <a:srgbClr val="000000"/>
                </a:solidFill>
                <a:latin typeface="等线"/>
              </a:rPr>
              <a:t>产品经理——确定需求、绘制系统用例图、编写用例、绘制原型图、编写系统设计与系统逻辑部署图</a:t>
            </a:r>
            <a:endParaRPr lang="en-US" sz="2400" b="0" strike="noStrike" spc="-1">
              <a:latin typeface="Arial"/>
            </a:endParaRPr>
          </a:p>
          <a:p>
            <a:pPr>
              <a:lnSpc>
                <a:spcPct val="150000"/>
              </a:lnSpc>
            </a:pPr>
            <a:r>
              <a:rPr lang="en-US" sz="2400" b="0" strike="noStrike" spc="-1">
                <a:solidFill>
                  <a:srgbClr val="000000"/>
                </a:solidFill>
                <a:latin typeface="等线"/>
              </a:rPr>
              <a:t>其他职责</a:t>
            </a:r>
            <a:endParaRPr lang="en-US" sz="2400" b="0" strike="noStrike" spc="-1">
              <a:latin typeface="Arial"/>
            </a:endParaRPr>
          </a:p>
          <a:p>
            <a:pPr>
              <a:lnSpc>
                <a:spcPct val="150000"/>
              </a:lnSpc>
            </a:pPr>
            <a:r>
              <a:rPr lang="en-US" sz="2400" b="0" strike="noStrike" spc="-1">
                <a:solidFill>
                  <a:srgbClr val="000000"/>
                </a:solidFill>
                <a:latin typeface="等线"/>
              </a:rPr>
              <a:t>前端开发——编写管理员页面</a:t>
            </a:r>
            <a:endParaRPr lang="en-US" sz="2400" b="0" strike="noStrike" spc="-1">
              <a:latin typeface="Arial"/>
            </a:endParaRPr>
          </a:p>
          <a:p>
            <a:pPr>
              <a:lnSpc>
                <a:spcPct val="150000"/>
              </a:lnSpc>
            </a:pPr>
            <a:r>
              <a:rPr lang="en-US" sz="2400" b="0" strike="noStrike" spc="-1">
                <a:solidFill>
                  <a:srgbClr val="000000"/>
                </a:solidFill>
                <a:latin typeface="等线"/>
              </a:rPr>
              <a:t>项目管理——协助组长管理项目进度</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0" y="342900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126" name="CustomShape 2"/>
          <p:cNvSpPr/>
          <p:nvPr/>
        </p:nvSpPr>
        <p:spPr>
          <a:xfrm>
            <a:off x="0" y="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127" name="CustomShape 3"/>
          <p:cNvSpPr/>
          <p:nvPr/>
        </p:nvSpPr>
        <p:spPr>
          <a:xfrm>
            <a:off x="6095880" y="3429000"/>
            <a:ext cx="6095520" cy="3428640"/>
          </a:xfrm>
          <a:prstGeom prst="rect">
            <a:avLst/>
          </a:prstGeom>
          <a:solidFill>
            <a:srgbClr val="324857"/>
          </a:solidFill>
          <a:ln>
            <a:noFill/>
          </a:ln>
        </p:spPr>
        <p:style>
          <a:lnRef idx="2">
            <a:schemeClr val="accent1">
              <a:shade val="50000"/>
            </a:schemeClr>
          </a:lnRef>
          <a:fillRef idx="1">
            <a:schemeClr val="accent1"/>
          </a:fillRef>
          <a:effectRef idx="0">
            <a:schemeClr val="accent1"/>
          </a:effectRef>
          <a:fontRef idx="minor"/>
        </p:style>
      </p:sp>
      <p:sp>
        <p:nvSpPr>
          <p:cNvPr id="128" name="CustomShape 4"/>
          <p:cNvSpPr/>
          <p:nvPr/>
        </p:nvSpPr>
        <p:spPr>
          <a:xfrm>
            <a:off x="6095880" y="0"/>
            <a:ext cx="6095520" cy="3428640"/>
          </a:xfrm>
          <a:prstGeom prst="rect">
            <a:avLst/>
          </a:prstGeom>
          <a:solidFill>
            <a:srgbClr val="B6E6F7"/>
          </a:solidFill>
          <a:ln>
            <a:noFill/>
          </a:ln>
        </p:spPr>
        <p:style>
          <a:lnRef idx="2">
            <a:schemeClr val="accent1">
              <a:shade val="50000"/>
            </a:schemeClr>
          </a:lnRef>
          <a:fillRef idx="1">
            <a:schemeClr val="accent1"/>
          </a:fillRef>
          <a:effectRef idx="0">
            <a:schemeClr val="accent1"/>
          </a:effectRef>
          <a:fontRef idx="minor"/>
        </p:style>
      </p:sp>
      <p:sp>
        <p:nvSpPr>
          <p:cNvPr id="129" name="CustomShape 5"/>
          <p:cNvSpPr/>
          <p:nvPr/>
        </p:nvSpPr>
        <p:spPr>
          <a:xfrm>
            <a:off x="254160" y="312120"/>
            <a:ext cx="11683800" cy="6233400"/>
          </a:xfrm>
          <a:prstGeom prst="rect">
            <a:avLst/>
          </a:prstGeom>
          <a:solidFill>
            <a:schemeClr val="bg1"/>
          </a:solidFill>
          <a:ln>
            <a:noFill/>
          </a:ln>
          <a:effectLst>
            <a:outerShdw blurRad="635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50000"/>
              </a:lnSpc>
            </a:pPr>
            <a:r>
              <a:rPr lang="en-US" sz="1800" b="0" strike="noStrike" spc="-1">
                <a:solidFill>
                  <a:srgbClr val="FFFFFF"/>
                </a:solidFill>
                <a:latin typeface="等线"/>
              </a:rPr>
              <a:t>主要职责</a:t>
            </a:r>
            <a:endParaRPr lang="en-US" sz="1800" b="0" strike="noStrike" spc="-1">
              <a:latin typeface="Arial"/>
            </a:endParaRPr>
          </a:p>
          <a:p>
            <a:pPr>
              <a:lnSpc>
                <a:spcPct val="150000"/>
              </a:lnSpc>
            </a:pPr>
            <a:r>
              <a:rPr lang="en-US" sz="1800" b="0" strike="noStrike" spc="-1">
                <a:solidFill>
                  <a:srgbClr val="FFFFFF"/>
                </a:solidFill>
                <a:latin typeface="等线"/>
              </a:rPr>
              <a:t>产品经理——确定需求、绘制用例图、编写用例、绘制原型图、编写系统设计与系统逻辑部署图</a:t>
            </a:r>
            <a:endParaRPr lang="en-US" sz="1800" b="0" strike="noStrike" spc="-1">
              <a:latin typeface="Arial"/>
            </a:endParaRPr>
          </a:p>
          <a:p>
            <a:pPr>
              <a:lnSpc>
                <a:spcPct val="150000"/>
              </a:lnSpc>
            </a:pPr>
            <a:r>
              <a:rPr lang="en-US" sz="1800" b="0" strike="noStrike" spc="-1">
                <a:solidFill>
                  <a:srgbClr val="FFFFFF"/>
                </a:solidFill>
                <a:latin typeface="等线"/>
              </a:rPr>
              <a:t>其他职责</a:t>
            </a:r>
            <a:endParaRPr lang="en-US" sz="1800" b="0" strike="noStrike" spc="-1">
              <a:latin typeface="Arial"/>
            </a:endParaRPr>
          </a:p>
          <a:p>
            <a:pPr>
              <a:lnSpc>
                <a:spcPct val="150000"/>
              </a:lnSpc>
            </a:pPr>
            <a:r>
              <a:rPr lang="en-US" sz="1800" b="0" strike="noStrike" spc="-1">
                <a:solidFill>
                  <a:srgbClr val="FFFFFF"/>
                </a:solidFill>
                <a:latin typeface="等线"/>
              </a:rPr>
              <a:t>前端开发——编写管理员页面</a:t>
            </a:r>
            <a:endParaRPr lang="en-US" sz="1800" b="0" strike="noStrike" spc="-1">
              <a:latin typeface="Arial"/>
            </a:endParaRPr>
          </a:p>
          <a:p>
            <a:pPr>
              <a:lnSpc>
                <a:spcPct val="150000"/>
              </a:lnSpc>
            </a:pPr>
            <a:r>
              <a:rPr lang="en-US" sz="1800" b="0" strike="noStrike" spc="-1">
                <a:solidFill>
                  <a:srgbClr val="FFFFFF"/>
                </a:solidFill>
                <a:latin typeface="等线"/>
              </a:rPr>
              <a:t>项目管理——协助组长管理项目进度</a:t>
            </a:r>
            <a:endParaRPr lang="en-US" sz="1800" b="0" strike="noStrike" spc="-1">
              <a:latin typeface="Arial"/>
            </a:endParaRPr>
          </a:p>
        </p:txBody>
      </p:sp>
      <p:sp>
        <p:nvSpPr>
          <p:cNvPr id="130" name="CustomShape 6"/>
          <p:cNvSpPr/>
          <p:nvPr/>
        </p:nvSpPr>
        <p:spPr>
          <a:xfrm>
            <a:off x="376560" y="174240"/>
            <a:ext cx="3794040" cy="83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75000"/>
              </a:lnSpc>
            </a:pPr>
            <a:r>
              <a:rPr lang="en-US" sz="2800" b="0" strike="noStrike" spc="-1">
                <a:solidFill>
                  <a:srgbClr val="324857"/>
                </a:solidFill>
                <a:latin typeface="微软雅黑"/>
                <a:ea typeface="微软雅黑"/>
              </a:rPr>
              <a:t>3.3  邹鹏宇</a:t>
            </a:r>
            <a:endParaRPr lang="en-US" sz="2800" b="0" strike="noStrike" spc="-1">
              <a:latin typeface="Arial"/>
            </a:endParaRPr>
          </a:p>
        </p:txBody>
      </p:sp>
      <p:sp>
        <p:nvSpPr>
          <p:cNvPr id="131" name="CustomShape 7"/>
          <p:cNvSpPr/>
          <p:nvPr/>
        </p:nvSpPr>
        <p:spPr>
          <a:xfrm>
            <a:off x="5192280" y="3781800"/>
            <a:ext cx="336600" cy="369000"/>
          </a:xfrm>
          <a:custGeom>
            <a:avLst/>
            <a:gdLst/>
            <a:ahLst/>
            <a:cxnLst/>
            <a:rect l="l" t="t" r="r" b="b"/>
            <a:pathLst>
              <a:path w="53" h="58">
                <a:moveTo>
                  <a:pt x="52" y="0"/>
                </a:moveTo>
                <a:cubicBezTo>
                  <a:pt x="52" y="0"/>
                  <a:pt x="52" y="0"/>
                  <a:pt x="52" y="0"/>
                </a:cubicBezTo>
                <a:cubicBezTo>
                  <a:pt x="52" y="0"/>
                  <a:pt x="52" y="0"/>
                  <a:pt x="52" y="0"/>
                </a:cubicBezTo>
                <a:cubicBezTo>
                  <a:pt x="17" y="5"/>
                  <a:pt x="17" y="5"/>
                  <a:pt x="17" y="5"/>
                </a:cubicBezTo>
                <a:cubicBezTo>
                  <a:pt x="17" y="5"/>
                  <a:pt x="17" y="5"/>
                  <a:pt x="17" y="5"/>
                </a:cubicBezTo>
                <a:cubicBezTo>
                  <a:pt x="16" y="5"/>
                  <a:pt x="16" y="6"/>
                  <a:pt x="16" y="6"/>
                </a:cubicBezTo>
                <a:cubicBezTo>
                  <a:pt x="16" y="46"/>
                  <a:pt x="16" y="46"/>
                  <a:pt x="16" y="46"/>
                </a:cubicBezTo>
                <a:cubicBezTo>
                  <a:pt x="15" y="46"/>
                  <a:pt x="14" y="45"/>
                  <a:pt x="12" y="45"/>
                </a:cubicBezTo>
                <a:cubicBezTo>
                  <a:pt x="7" y="45"/>
                  <a:pt x="7" y="45"/>
                  <a:pt x="7" y="45"/>
                </a:cubicBezTo>
                <a:cubicBezTo>
                  <a:pt x="3" y="45"/>
                  <a:pt x="0" y="48"/>
                  <a:pt x="0" y="52"/>
                </a:cubicBezTo>
                <a:cubicBezTo>
                  <a:pt x="0" y="55"/>
                  <a:pt x="3" y="58"/>
                  <a:pt x="7" y="58"/>
                </a:cubicBezTo>
                <a:cubicBezTo>
                  <a:pt x="12" y="58"/>
                  <a:pt x="12" y="58"/>
                  <a:pt x="12" y="58"/>
                </a:cubicBezTo>
                <a:cubicBezTo>
                  <a:pt x="16" y="58"/>
                  <a:pt x="19" y="55"/>
                  <a:pt x="19" y="52"/>
                </a:cubicBezTo>
                <a:cubicBezTo>
                  <a:pt x="19" y="21"/>
                  <a:pt x="19" y="21"/>
                  <a:pt x="19" y="21"/>
                </a:cubicBezTo>
                <a:cubicBezTo>
                  <a:pt x="51" y="16"/>
                  <a:pt x="51" y="16"/>
                  <a:pt x="51" y="16"/>
                </a:cubicBezTo>
                <a:cubicBezTo>
                  <a:pt x="51" y="38"/>
                  <a:pt x="51" y="38"/>
                  <a:pt x="51" y="38"/>
                </a:cubicBezTo>
                <a:cubicBezTo>
                  <a:pt x="50" y="38"/>
                  <a:pt x="48" y="37"/>
                  <a:pt x="47" y="37"/>
                </a:cubicBezTo>
                <a:cubicBezTo>
                  <a:pt x="41" y="37"/>
                  <a:pt x="41" y="37"/>
                  <a:pt x="41" y="37"/>
                </a:cubicBezTo>
                <a:cubicBezTo>
                  <a:pt x="38" y="37"/>
                  <a:pt x="35" y="40"/>
                  <a:pt x="35" y="44"/>
                </a:cubicBezTo>
                <a:cubicBezTo>
                  <a:pt x="35" y="47"/>
                  <a:pt x="38" y="50"/>
                  <a:pt x="41" y="50"/>
                </a:cubicBezTo>
                <a:cubicBezTo>
                  <a:pt x="47" y="50"/>
                  <a:pt x="47" y="50"/>
                  <a:pt x="47" y="50"/>
                </a:cubicBezTo>
                <a:cubicBezTo>
                  <a:pt x="50" y="50"/>
                  <a:pt x="53" y="47"/>
                  <a:pt x="53" y="44"/>
                </a:cubicBezTo>
                <a:cubicBezTo>
                  <a:pt x="53" y="1"/>
                  <a:pt x="53" y="1"/>
                  <a:pt x="53" y="1"/>
                </a:cubicBezTo>
                <a:cubicBezTo>
                  <a:pt x="53" y="0"/>
                  <a:pt x="53" y="0"/>
                  <a:pt x="52" y="0"/>
                </a:cubicBezTo>
                <a:close/>
                <a:moveTo>
                  <a:pt x="12" y="56"/>
                </a:moveTo>
                <a:cubicBezTo>
                  <a:pt x="7" y="56"/>
                  <a:pt x="7" y="56"/>
                  <a:pt x="7" y="56"/>
                </a:cubicBezTo>
                <a:cubicBezTo>
                  <a:pt x="4" y="56"/>
                  <a:pt x="3" y="54"/>
                  <a:pt x="3" y="52"/>
                </a:cubicBezTo>
                <a:cubicBezTo>
                  <a:pt x="3" y="49"/>
                  <a:pt x="4" y="48"/>
                  <a:pt x="7" y="48"/>
                </a:cubicBezTo>
                <a:cubicBezTo>
                  <a:pt x="12" y="48"/>
                  <a:pt x="12" y="48"/>
                  <a:pt x="12" y="48"/>
                </a:cubicBezTo>
                <a:cubicBezTo>
                  <a:pt x="14" y="48"/>
                  <a:pt x="16" y="49"/>
                  <a:pt x="16" y="52"/>
                </a:cubicBezTo>
                <a:cubicBezTo>
                  <a:pt x="16" y="54"/>
                  <a:pt x="14" y="56"/>
                  <a:pt x="12" y="56"/>
                </a:cubicBezTo>
                <a:close/>
                <a:moveTo>
                  <a:pt x="47" y="48"/>
                </a:moveTo>
                <a:cubicBezTo>
                  <a:pt x="41" y="48"/>
                  <a:pt x="41" y="48"/>
                  <a:pt x="41" y="48"/>
                </a:cubicBezTo>
                <a:cubicBezTo>
                  <a:pt x="39" y="48"/>
                  <a:pt x="37" y="46"/>
                  <a:pt x="37" y="44"/>
                </a:cubicBezTo>
                <a:cubicBezTo>
                  <a:pt x="37" y="41"/>
                  <a:pt x="39" y="40"/>
                  <a:pt x="41" y="40"/>
                </a:cubicBezTo>
                <a:cubicBezTo>
                  <a:pt x="47" y="40"/>
                  <a:pt x="47" y="40"/>
                  <a:pt x="47" y="40"/>
                </a:cubicBezTo>
                <a:cubicBezTo>
                  <a:pt x="49" y="40"/>
                  <a:pt x="51" y="41"/>
                  <a:pt x="51" y="44"/>
                </a:cubicBezTo>
                <a:cubicBezTo>
                  <a:pt x="51" y="46"/>
                  <a:pt x="49" y="48"/>
                  <a:pt x="47" y="48"/>
                </a:cubicBezTo>
                <a:close/>
                <a:moveTo>
                  <a:pt x="51" y="13"/>
                </a:moveTo>
                <a:cubicBezTo>
                  <a:pt x="19" y="18"/>
                  <a:pt x="19" y="18"/>
                  <a:pt x="19" y="18"/>
                </a:cubicBezTo>
                <a:cubicBezTo>
                  <a:pt x="19" y="7"/>
                  <a:pt x="19" y="7"/>
                  <a:pt x="19" y="7"/>
                </a:cubicBezTo>
                <a:cubicBezTo>
                  <a:pt x="51" y="3"/>
                  <a:pt x="51" y="3"/>
                  <a:pt x="51" y="3"/>
                </a:cubicBezTo>
                <a:lnTo>
                  <a:pt x="51" y="13"/>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32" name="CustomShape 8"/>
          <p:cNvSpPr/>
          <p:nvPr/>
        </p:nvSpPr>
        <p:spPr>
          <a:xfrm>
            <a:off x="6464520" y="3781800"/>
            <a:ext cx="376560" cy="369000"/>
          </a:xfrm>
          <a:custGeom>
            <a:avLst/>
            <a:gdLst/>
            <a:ahLst/>
            <a:cxnLst/>
            <a:rect l="l" t="t" r="r" b="b"/>
            <a:pathLst>
              <a:path w="199" h="195">
                <a:moveTo>
                  <a:pt x="199" y="70"/>
                </a:moveTo>
                <a:lnTo>
                  <a:pt x="128" y="70"/>
                </a:lnTo>
                <a:lnTo>
                  <a:pt x="101" y="0"/>
                </a:lnTo>
                <a:lnTo>
                  <a:pt x="74" y="70"/>
                </a:lnTo>
                <a:lnTo>
                  <a:pt x="0" y="70"/>
                </a:lnTo>
                <a:lnTo>
                  <a:pt x="61" y="114"/>
                </a:lnTo>
                <a:lnTo>
                  <a:pt x="34" y="195"/>
                </a:lnTo>
                <a:lnTo>
                  <a:pt x="101" y="148"/>
                </a:lnTo>
                <a:lnTo>
                  <a:pt x="169" y="195"/>
                </a:lnTo>
                <a:lnTo>
                  <a:pt x="142" y="114"/>
                </a:lnTo>
                <a:lnTo>
                  <a:pt x="199" y="70"/>
                </a:lnTo>
                <a:close/>
                <a:moveTo>
                  <a:pt x="148" y="171"/>
                </a:moveTo>
                <a:lnTo>
                  <a:pt x="105" y="141"/>
                </a:lnTo>
                <a:lnTo>
                  <a:pt x="101" y="134"/>
                </a:lnTo>
                <a:lnTo>
                  <a:pt x="95" y="141"/>
                </a:lnTo>
                <a:lnTo>
                  <a:pt x="51" y="171"/>
                </a:lnTo>
                <a:lnTo>
                  <a:pt x="68" y="118"/>
                </a:lnTo>
                <a:lnTo>
                  <a:pt x="71" y="111"/>
                </a:lnTo>
                <a:lnTo>
                  <a:pt x="64" y="107"/>
                </a:lnTo>
                <a:lnTo>
                  <a:pt x="27" y="81"/>
                </a:lnTo>
                <a:lnTo>
                  <a:pt x="81" y="81"/>
                </a:lnTo>
                <a:lnTo>
                  <a:pt x="81" y="74"/>
                </a:lnTo>
                <a:lnTo>
                  <a:pt x="101" y="23"/>
                </a:lnTo>
                <a:lnTo>
                  <a:pt x="118" y="74"/>
                </a:lnTo>
                <a:lnTo>
                  <a:pt x="122" y="81"/>
                </a:lnTo>
                <a:lnTo>
                  <a:pt x="172" y="81"/>
                </a:lnTo>
                <a:lnTo>
                  <a:pt x="135" y="107"/>
                </a:lnTo>
                <a:lnTo>
                  <a:pt x="132" y="111"/>
                </a:lnTo>
                <a:lnTo>
                  <a:pt x="148" y="171"/>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33" name="CustomShape 9"/>
          <p:cNvSpPr/>
          <p:nvPr/>
        </p:nvSpPr>
        <p:spPr>
          <a:xfrm>
            <a:off x="5173200" y="5234400"/>
            <a:ext cx="374400" cy="369000"/>
          </a:xfrm>
          <a:custGeom>
            <a:avLst/>
            <a:gdLst/>
            <a:ahLst/>
            <a:cxnLst/>
            <a:rect l="l" t="t" r="r" b="b"/>
            <a:pathLst>
              <a:path w="59" h="58">
                <a:moveTo>
                  <a:pt x="13" y="39"/>
                </a:moveTo>
                <a:cubicBezTo>
                  <a:pt x="15" y="38"/>
                  <a:pt x="15" y="38"/>
                  <a:pt x="15" y="38"/>
                </a:cubicBezTo>
                <a:cubicBezTo>
                  <a:pt x="15" y="38"/>
                  <a:pt x="15" y="37"/>
                  <a:pt x="15" y="37"/>
                </a:cubicBezTo>
                <a:cubicBezTo>
                  <a:pt x="15" y="36"/>
                  <a:pt x="14" y="36"/>
                  <a:pt x="14" y="36"/>
                </a:cubicBezTo>
                <a:cubicBezTo>
                  <a:pt x="13" y="36"/>
                  <a:pt x="13" y="36"/>
                  <a:pt x="13" y="36"/>
                </a:cubicBezTo>
                <a:cubicBezTo>
                  <a:pt x="11" y="37"/>
                  <a:pt x="11" y="37"/>
                  <a:pt x="11" y="37"/>
                </a:cubicBezTo>
                <a:cubicBezTo>
                  <a:pt x="11" y="38"/>
                  <a:pt x="11" y="38"/>
                  <a:pt x="11" y="38"/>
                </a:cubicBezTo>
                <a:cubicBezTo>
                  <a:pt x="11" y="39"/>
                  <a:pt x="12" y="40"/>
                  <a:pt x="12" y="40"/>
                </a:cubicBezTo>
                <a:cubicBezTo>
                  <a:pt x="13" y="40"/>
                  <a:pt x="13" y="40"/>
                  <a:pt x="13" y="39"/>
                </a:cubicBezTo>
                <a:close/>
                <a:moveTo>
                  <a:pt x="22" y="38"/>
                </a:moveTo>
                <a:cubicBezTo>
                  <a:pt x="22" y="38"/>
                  <a:pt x="21" y="37"/>
                  <a:pt x="20" y="37"/>
                </a:cubicBezTo>
                <a:cubicBezTo>
                  <a:pt x="20" y="37"/>
                  <a:pt x="20" y="37"/>
                  <a:pt x="19" y="37"/>
                </a:cubicBezTo>
                <a:cubicBezTo>
                  <a:pt x="6" y="51"/>
                  <a:pt x="6" y="51"/>
                  <a:pt x="6" y="51"/>
                </a:cubicBezTo>
                <a:cubicBezTo>
                  <a:pt x="6" y="51"/>
                  <a:pt x="6" y="51"/>
                  <a:pt x="6" y="52"/>
                </a:cubicBezTo>
                <a:cubicBezTo>
                  <a:pt x="6" y="52"/>
                  <a:pt x="6" y="53"/>
                  <a:pt x="7" y="53"/>
                </a:cubicBezTo>
                <a:cubicBezTo>
                  <a:pt x="7" y="53"/>
                  <a:pt x="8" y="53"/>
                  <a:pt x="8" y="53"/>
                </a:cubicBezTo>
                <a:cubicBezTo>
                  <a:pt x="21" y="39"/>
                  <a:pt x="21" y="39"/>
                  <a:pt x="21" y="39"/>
                </a:cubicBezTo>
                <a:cubicBezTo>
                  <a:pt x="22" y="39"/>
                  <a:pt x="22" y="39"/>
                  <a:pt x="22" y="38"/>
                </a:cubicBezTo>
                <a:close/>
                <a:moveTo>
                  <a:pt x="22" y="44"/>
                </a:moveTo>
                <a:cubicBezTo>
                  <a:pt x="21" y="44"/>
                  <a:pt x="21" y="44"/>
                  <a:pt x="21" y="44"/>
                </a:cubicBezTo>
                <a:cubicBezTo>
                  <a:pt x="17" y="48"/>
                  <a:pt x="17" y="48"/>
                  <a:pt x="17" y="48"/>
                </a:cubicBezTo>
                <a:cubicBezTo>
                  <a:pt x="16" y="48"/>
                  <a:pt x="16" y="49"/>
                  <a:pt x="16" y="49"/>
                </a:cubicBezTo>
                <a:cubicBezTo>
                  <a:pt x="16" y="50"/>
                  <a:pt x="17" y="50"/>
                  <a:pt x="18" y="50"/>
                </a:cubicBezTo>
                <a:cubicBezTo>
                  <a:pt x="18" y="50"/>
                  <a:pt x="18" y="50"/>
                  <a:pt x="19" y="50"/>
                </a:cubicBezTo>
                <a:cubicBezTo>
                  <a:pt x="23" y="46"/>
                  <a:pt x="23" y="46"/>
                  <a:pt x="23" y="46"/>
                </a:cubicBezTo>
                <a:cubicBezTo>
                  <a:pt x="23" y="46"/>
                  <a:pt x="23" y="45"/>
                  <a:pt x="23" y="45"/>
                </a:cubicBezTo>
                <a:cubicBezTo>
                  <a:pt x="23" y="44"/>
                  <a:pt x="22" y="44"/>
                  <a:pt x="22" y="44"/>
                </a:cubicBezTo>
                <a:close/>
                <a:moveTo>
                  <a:pt x="59" y="1"/>
                </a:moveTo>
                <a:cubicBezTo>
                  <a:pt x="59" y="0"/>
                  <a:pt x="58" y="0"/>
                  <a:pt x="58" y="0"/>
                </a:cubicBezTo>
                <a:cubicBezTo>
                  <a:pt x="57" y="0"/>
                  <a:pt x="57" y="0"/>
                  <a:pt x="57" y="0"/>
                </a:cubicBezTo>
                <a:cubicBezTo>
                  <a:pt x="57" y="0"/>
                  <a:pt x="57" y="0"/>
                  <a:pt x="57" y="0"/>
                </a:cubicBezTo>
                <a:cubicBezTo>
                  <a:pt x="1" y="24"/>
                  <a:pt x="1" y="24"/>
                  <a:pt x="1" y="24"/>
                </a:cubicBezTo>
                <a:cubicBezTo>
                  <a:pt x="1" y="24"/>
                  <a:pt x="1" y="24"/>
                  <a:pt x="1" y="24"/>
                </a:cubicBezTo>
                <a:cubicBezTo>
                  <a:pt x="1" y="24"/>
                  <a:pt x="1" y="24"/>
                  <a:pt x="1" y="24"/>
                </a:cubicBezTo>
                <a:cubicBezTo>
                  <a:pt x="1" y="24"/>
                  <a:pt x="1" y="24"/>
                  <a:pt x="1" y="24"/>
                </a:cubicBezTo>
                <a:cubicBezTo>
                  <a:pt x="1" y="24"/>
                  <a:pt x="0" y="24"/>
                  <a:pt x="0" y="25"/>
                </a:cubicBezTo>
                <a:cubicBezTo>
                  <a:pt x="0" y="26"/>
                  <a:pt x="1" y="26"/>
                  <a:pt x="1" y="26"/>
                </a:cubicBezTo>
                <a:cubicBezTo>
                  <a:pt x="1" y="26"/>
                  <a:pt x="1" y="26"/>
                  <a:pt x="1" y="26"/>
                </a:cubicBezTo>
                <a:cubicBezTo>
                  <a:pt x="23" y="35"/>
                  <a:pt x="23" y="35"/>
                  <a:pt x="23" y="35"/>
                </a:cubicBezTo>
                <a:cubicBezTo>
                  <a:pt x="32" y="57"/>
                  <a:pt x="32" y="57"/>
                  <a:pt x="32" y="57"/>
                </a:cubicBezTo>
                <a:cubicBezTo>
                  <a:pt x="32" y="57"/>
                  <a:pt x="32" y="57"/>
                  <a:pt x="32" y="57"/>
                </a:cubicBezTo>
                <a:cubicBezTo>
                  <a:pt x="33" y="58"/>
                  <a:pt x="33" y="58"/>
                  <a:pt x="34" y="58"/>
                </a:cubicBezTo>
                <a:cubicBezTo>
                  <a:pt x="34" y="58"/>
                  <a:pt x="35" y="58"/>
                  <a:pt x="35" y="58"/>
                </a:cubicBezTo>
                <a:cubicBezTo>
                  <a:pt x="35" y="58"/>
                  <a:pt x="35" y="58"/>
                  <a:pt x="35" y="58"/>
                </a:cubicBezTo>
                <a:cubicBezTo>
                  <a:pt x="35" y="58"/>
                  <a:pt x="35" y="58"/>
                  <a:pt x="35" y="58"/>
                </a:cubicBezTo>
                <a:cubicBezTo>
                  <a:pt x="35" y="58"/>
                  <a:pt x="35" y="58"/>
                  <a:pt x="35" y="58"/>
                </a:cubicBezTo>
                <a:cubicBezTo>
                  <a:pt x="59" y="2"/>
                  <a:pt x="59" y="2"/>
                  <a:pt x="59" y="2"/>
                </a:cubicBezTo>
                <a:cubicBezTo>
                  <a:pt x="59" y="2"/>
                  <a:pt x="59" y="2"/>
                  <a:pt x="59" y="2"/>
                </a:cubicBezTo>
                <a:cubicBezTo>
                  <a:pt x="59" y="1"/>
                  <a:pt x="59" y="1"/>
                  <a:pt x="59" y="1"/>
                </a:cubicBezTo>
                <a:close/>
                <a:moveTo>
                  <a:pt x="5" y="25"/>
                </a:moveTo>
                <a:cubicBezTo>
                  <a:pt x="52" y="5"/>
                  <a:pt x="52" y="5"/>
                  <a:pt x="52" y="5"/>
                </a:cubicBezTo>
                <a:cubicBezTo>
                  <a:pt x="24" y="33"/>
                  <a:pt x="24" y="33"/>
                  <a:pt x="24" y="33"/>
                </a:cubicBezTo>
                <a:lnTo>
                  <a:pt x="5" y="25"/>
                </a:lnTo>
                <a:close/>
                <a:moveTo>
                  <a:pt x="34" y="54"/>
                </a:moveTo>
                <a:cubicBezTo>
                  <a:pt x="26" y="35"/>
                  <a:pt x="26" y="35"/>
                  <a:pt x="26" y="35"/>
                </a:cubicBezTo>
                <a:cubicBezTo>
                  <a:pt x="54" y="7"/>
                  <a:pt x="54" y="7"/>
                  <a:pt x="54" y="7"/>
                </a:cubicBezTo>
                <a:lnTo>
                  <a:pt x="34" y="54"/>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34" name="CustomShape 10"/>
          <p:cNvSpPr/>
          <p:nvPr/>
        </p:nvSpPr>
        <p:spPr>
          <a:xfrm>
            <a:off x="5172480" y="2328480"/>
            <a:ext cx="376560" cy="369000"/>
          </a:xfrm>
          <a:custGeom>
            <a:avLst/>
            <a:gdLst/>
            <a:ahLst/>
            <a:cxnLst/>
            <a:rect l="l" t="t" r="r" b="b"/>
            <a:pathLst>
              <a:path w="59" h="58">
                <a:moveTo>
                  <a:pt x="50" y="42"/>
                </a:moveTo>
                <a:cubicBezTo>
                  <a:pt x="32" y="42"/>
                  <a:pt x="32" y="42"/>
                  <a:pt x="32" y="42"/>
                </a:cubicBezTo>
                <a:cubicBezTo>
                  <a:pt x="32" y="40"/>
                  <a:pt x="29" y="38"/>
                  <a:pt x="27" y="38"/>
                </a:cubicBezTo>
                <a:cubicBezTo>
                  <a:pt x="25" y="38"/>
                  <a:pt x="22" y="40"/>
                  <a:pt x="22" y="42"/>
                </a:cubicBezTo>
                <a:cubicBezTo>
                  <a:pt x="10" y="42"/>
                  <a:pt x="10" y="42"/>
                  <a:pt x="10" y="42"/>
                </a:cubicBezTo>
                <a:cubicBezTo>
                  <a:pt x="9" y="42"/>
                  <a:pt x="8" y="43"/>
                  <a:pt x="8" y="44"/>
                </a:cubicBezTo>
                <a:cubicBezTo>
                  <a:pt x="8" y="44"/>
                  <a:pt x="9" y="45"/>
                  <a:pt x="10" y="45"/>
                </a:cubicBezTo>
                <a:cubicBezTo>
                  <a:pt x="22" y="45"/>
                  <a:pt x="22" y="45"/>
                  <a:pt x="22" y="45"/>
                </a:cubicBezTo>
                <a:cubicBezTo>
                  <a:pt x="22" y="47"/>
                  <a:pt x="25" y="49"/>
                  <a:pt x="27" y="49"/>
                </a:cubicBezTo>
                <a:cubicBezTo>
                  <a:pt x="29" y="49"/>
                  <a:pt x="32" y="47"/>
                  <a:pt x="32" y="45"/>
                </a:cubicBezTo>
                <a:cubicBezTo>
                  <a:pt x="50" y="45"/>
                  <a:pt x="50" y="45"/>
                  <a:pt x="50" y="45"/>
                </a:cubicBezTo>
                <a:cubicBezTo>
                  <a:pt x="50" y="45"/>
                  <a:pt x="51" y="44"/>
                  <a:pt x="51" y="44"/>
                </a:cubicBezTo>
                <a:cubicBezTo>
                  <a:pt x="51" y="43"/>
                  <a:pt x="50" y="42"/>
                  <a:pt x="50" y="42"/>
                </a:cubicBezTo>
                <a:close/>
                <a:moveTo>
                  <a:pt x="27" y="46"/>
                </a:moveTo>
                <a:cubicBezTo>
                  <a:pt x="26" y="46"/>
                  <a:pt x="24" y="45"/>
                  <a:pt x="24" y="44"/>
                </a:cubicBezTo>
                <a:cubicBezTo>
                  <a:pt x="24" y="42"/>
                  <a:pt x="26" y="41"/>
                  <a:pt x="27" y="41"/>
                </a:cubicBezTo>
                <a:cubicBezTo>
                  <a:pt x="28" y="41"/>
                  <a:pt x="30" y="42"/>
                  <a:pt x="30" y="44"/>
                </a:cubicBezTo>
                <a:cubicBezTo>
                  <a:pt x="30" y="45"/>
                  <a:pt x="28" y="46"/>
                  <a:pt x="27" y="46"/>
                </a:cubicBezTo>
                <a:close/>
                <a:moveTo>
                  <a:pt x="50" y="13"/>
                </a:moveTo>
                <a:cubicBezTo>
                  <a:pt x="27" y="13"/>
                  <a:pt x="27" y="13"/>
                  <a:pt x="27" y="13"/>
                </a:cubicBezTo>
                <a:cubicBezTo>
                  <a:pt x="26" y="11"/>
                  <a:pt x="24" y="9"/>
                  <a:pt x="22" y="9"/>
                </a:cubicBezTo>
                <a:cubicBezTo>
                  <a:pt x="19" y="9"/>
                  <a:pt x="17" y="11"/>
                  <a:pt x="17" y="13"/>
                </a:cubicBezTo>
                <a:cubicBezTo>
                  <a:pt x="10" y="13"/>
                  <a:pt x="10" y="13"/>
                  <a:pt x="10" y="13"/>
                </a:cubicBezTo>
                <a:cubicBezTo>
                  <a:pt x="9" y="13"/>
                  <a:pt x="8" y="14"/>
                  <a:pt x="8" y="14"/>
                </a:cubicBezTo>
                <a:cubicBezTo>
                  <a:pt x="8" y="15"/>
                  <a:pt x="9" y="16"/>
                  <a:pt x="10" y="16"/>
                </a:cubicBezTo>
                <a:cubicBezTo>
                  <a:pt x="17" y="16"/>
                  <a:pt x="17" y="16"/>
                  <a:pt x="17" y="16"/>
                </a:cubicBezTo>
                <a:cubicBezTo>
                  <a:pt x="17" y="18"/>
                  <a:pt x="19" y="20"/>
                  <a:pt x="22" y="20"/>
                </a:cubicBezTo>
                <a:cubicBezTo>
                  <a:pt x="24" y="20"/>
                  <a:pt x="26" y="18"/>
                  <a:pt x="27" y="16"/>
                </a:cubicBezTo>
                <a:cubicBezTo>
                  <a:pt x="50" y="16"/>
                  <a:pt x="50" y="16"/>
                  <a:pt x="50" y="16"/>
                </a:cubicBezTo>
                <a:cubicBezTo>
                  <a:pt x="50" y="16"/>
                  <a:pt x="51" y="15"/>
                  <a:pt x="51" y="14"/>
                </a:cubicBezTo>
                <a:cubicBezTo>
                  <a:pt x="51" y="14"/>
                  <a:pt x="50" y="13"/>
                  <a:pt x="50" y="13"/>
                </a:cubicBezTo>
                <a:close/>
                <a:moveTo>
                  <a:pt x="22" y="17"/>
                </a:moveTo>
                <a:cubicBezTo>
                  <a:pt x="20" y="17"/>
                  <a:pt x="19" y="16"/>
                  <a:pt x="19" y="14"/>
                </a:cubicBezTo>
                <a:cubicBezTo>
                  <a:pt x="19" y="13"/>
                  <a:pt x="20" y="12"/>
                  <a:pt x="22" y="12"/>
                </a:cubicBezTo>
                <a:cubicBezTo>
                  <a:pt x="23" y="12"/>
                  <a:pt x="24" y="13"/>
                  <a:pt x="24" y="14"/>
                </a:cubicBezTo>
                <a:cubicBezTo>
                  <a:pt x="24" y="16"/>
                  <a:pt x="23" y="17"/>
                  <a:pt x="22" y="17"/>
                </a:cubicBezTo>
                <a:close/>
                <a:moveTo>
                  <a:pt x="50" y="28"/>
                </a:moveTo>
                <a:cubicBezTo>
                  <a:pt x="45" y="28"/>
                  <a:pt x="45" y="28"/>
                  <a:pt x="45" y="28"/>
                </a:cubicBezTo>
                <a:cubicBezTo>
                  <a:pt x="45" y="25"/>
                  <a:pt x="43" y="24"/>
                  <a:pt x="40" y="24"/>
                </a:cubicBezTo>
                <a:cubicBezTo>
                  <a:pt x="38" y="24"/>
                  <a:pt x="36" y="25"/>
                  <a:pt x="35" y="28"/>
                </a:cubicBezTo>
                <a:cubicBezTo>
                  <a:pt x="10" y="28"/>
                  <a:pt x="10" y="28"/>
                  <a:pt x="10" y="28"/>
                </a:cubicBezTo>
                <a:cubicBezTo>
                  <a:pt x="9" y="28"/>
                  <a:pt x="8" y="28"/>
                  <a:pt x="8" y="29"/>
                </a:cubicBezTo>
                <a:cubicBezTo>
                  <a:pt x="8" y="30"/>
                  <a:pt x="9" y="30"/>
                  <a:pt x="10" y="30"/>
                </a:cubicBezTo>
                <a:cubicBezTo>
                  <a:pt x="35" y="30"/>
                  <a:pt x="35" y="30"/>
                  <a:pt x="35" y="30"/>
                </a:cubicBezTo>
                <a:cubicBezTo>
                  <a:pt x="36" y="33"/>
                  <a:pt x="38" y="34"/>
                  <a:pt x="40" y="34"/>
                </a:cubicBezTo>
                <a:cubicBezTo>
                  <a:pt x="43" y="34"/>
                  <a:pt x="45" y="33"/>
                  <a:pt x="45" y="30"/>
                </a:cubicBezTo>
                <a:cubicBezTo>
                  <a:pt x="50" y="30"/>
                  <a:pt x="50" y="30"/>
                  <a:pt x="50" y="30"/>
                </a:cubicBezTo>
                <a:cubicBezTo>
                  <a:pt x="50" y="30"/>
                  <a:pt x="51" y="30"/>
                  <a:pt x="51" y="29"/>
                </a:cubicBezTo>
                <a:cubicBezTo>
                  <a:pt x="51" y="28"/>
                  <a:pt x="50" y="28"/>
                  <a:pt x="50" y="28"/>
                </a:cubicBezTo>
                <a:close/>
                <a:moveTo>
                  <a:pt x="40" y="32"/>
                </a:moveTo>
                <a:cubicBezTo>
                  <a:pt x="39" y="32"/>
                  <a:pt x="38" y="30"/>
                  <a:pt x="38" y="29"/>
                </a:cubicBezTo>
                <a:cubicBezTo>
                  <a:pt x="38" y="28"/>
                  <a:pt x="39" y="26"/>
                  <a:pt x="40" y="26"/>
                </a:cubicBezTo>
                <a:cubicBezTo>
                  <a:pt x="42" y="26"/>
                  <a:pt x="43" y="28"/>
                  <a:pt x="43" y="29"/>
                </a:cubicBezTo>
                <a:cubicBezTo>
                  <a:pt x="43" y="30"/>
                  <a:pt x="42" y="32"/>
                  <a:pt x="40" y="32"/>
                </a:cubicBezTo>
                <a:close/>
                <a:moveTo>
                  <a:pt x="54" y="0"/>
                </a:moveTo>
                <a:cubicBezTo>
                  <a:pt x="6" y="0"/>
                  <a:pt x="6" y="0"/>
                  <a:pt x="6" y="0"/>
                </a:cubicBezTo>
                <a:cubicBezTo>
                  <a:pt x="3" y="0"/>
                  <a:pt x="0" y="2"/>
                  <a:pt x="0" y="5"/>
                </a:cubicBezTo>
                <a:cubicBezTo>
                  <a:pt x="0" y="53"/>
                  <a:pt x="0" y="53"/>
                  <a:pt x="0" y="53"/>
                </a:cubicBezTo>
                <a:cubicBezTo>
                  <a:pt x="0" y="56"/>
                  <a:pt x="3" y="58"/>
                  <a:pt x="6" y="58"/>
                </a:cubicBezTo>
                <a:cubicBezTo>
                  <a:pt x="54" y="58"/>
                  <a:pt x="54" y="58"/>
                  <a:pt x="54" y="58"/>
                </a:cubicBezTo>
                <a:cubicBezTo>
                  <a:pt x="57" y="58"/>
                  <a:pt x="59" y="56"/>
                  <a:pt x="59" y="53"/>
                </a:cubicBezTo>
                <a:cubicBezTo>
                  <a:pt x="59" y="5"/>
                  <a:pt x="59" y="5"/>
                  <a:pt x="59" y="5"/>
                </a:cubicBezTo>
                <a:cubicBezTo>
                  <a:pt x="59" y="2"/>
                  <a:pt x="57" y="0"/>
                  <a:pt x="54" y="0"/>
                </a:cubicBezTo>
                <a:close/>
                <a:moveTo>
                  <a:pt x="56" y="53"/>
                </a:moveTo>
                <a:cubicBezTo>
                  <a:pt x="56" y="54"/>
                  <a:pt x="55" y="56"/>
                  <a:pt x="54" y="56"/>
                </a:cubicBezTo>
                <a:cubicBezTo>
                  <a:pt x="6" y="56"/>
                  <a:pt x="6" y="56"/>
                  <a:pt x="6" y="56"/>
                </a:cubicBezTo>
                <a:cubicBezTo>
                  <a:pt x="4" y="56"/>
                  <a:pt x="3" y="54"/>
                  <a:pt x="3" y="53"/>
                </a:cubicBezTo>
                <a:cubicBezTo>
                  <a:pt x="3" y="5"/>
                  <a:pt x="3" y="5"/>
                  <a:pt x="3" y="5"/>
                </a:cubicBezTo>
                <a:cubicBezTo>
                  <a:pt x="3" y="4"/>
                  <a:pt x="4" y="2"/>
                  <a:pt x="6" y="2"/>
                </a:cubicBezTo>
                <a:cubicBezTo>
                  <a:pt x="54" y="2"/>
                  <a:pt x="54" y="2"/>
                  <a:pt x="54" y="2"/>
                </a:cubicBezTo>
                <a:cubicBezTo>
                  <a:pt x="55" y="2"/>
                  <a:pt x="56" y="4"/>
                  <a:pt x="56" y="5"/>
                </a:cubicBezTo>
                <a:lnTo>
                  <a:pt x="56" y="53"/>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35" name="CustomShape 11"/>
          <p:cNvSpPr/>
          <p:nvPr/>
        </p:nvSpPr>
        <p:spPr>
          <a:xfrm>
            <a:off x="6464520" y="2328480"/>
            <a:ext cx="376560" cy="369000"/>
          </a:xfrm>
          <a:custGeom>
            <a:avLst/>
            <a:gdLst/>
            <a:ahLst/>
            <a:cxnLst/>
            <a:rect l="l" t="t" r="r" b="b"/>
            <a:pathLst>
              <a:path w="59" h="58">
                <a:moveTo>
                  <a:pt x="57" y="23"/>
                </a:moveTo>
                <a:cubicBezTo>
                  <a:pt x="54" y="22"/>
                  <a:pt x="54" y="22"/>
                  <a:pt x="54" y="22"/>
                </a:cubicBezTo>
                <a:cubicBezTo>
                  <a:pt x="54" y="20"/>
                  <a:pt x="53" y="18"/>
                  <a:pt x="52" y="16"/>
                </a:cubicBezTo>
                <a:cubicBezTo>
                  <a:pt x="53" y="14"/>
                  <a:pt x="53" y="14"/>
                  <a:pt x="53" y="14"/>
                </a:cubicBezTo>
                <a:cubicBezTo>
                  <a:pt x="54" y="13"/>
                  <a:pt x="54" y="12"/>
                  <a:pt x="53" y="11"/>
                </a:cubicBezTo>
                <a:cubicBezTo>
                  <a:pt x="48" y="5"/>
                  <a:pt x="48" y="5"/>
                  <a:pt x="48" y="5"/>
                </a:cubicBezTo>
                <a:cubicBezTo>
                  <a:pt x="47" y="5"/>
                  <a:pt x="47" y="5"/>
                  <a:pt x="46" y="5"/>
                </a:cubicBezTo>
                <a:cubicBezTo>
                  <a:pt x="46" y="5"/>
                  <a:pt x="45" y="5"/>
                  <a:pt x="45" y="5"/>
                </a:cubicBezTo>
                <a:cubicBezTo>
                  <a:pt x="42" y="7"/>
                  <a:pt x="42" y="7"/>
                  <a:pt x="42" y="7"/>
                </a:cubicBezTo>
                <a:cubicBezTo>
                  <a:pt x="40" y="6"/>
                  <a:pt x="38" y="5"/>
                  <a:pt x="36" y="4"/>
                </a:cubicBezTo>
                <a:cubicBezTo>
                  <a:pt x="36" y="2"/>
                  <a:pt x="36" y="2"/>
                  <a:pt x="36" y="2"/>
                </a:cubicBezTo>
                <a:cubicBezTo>
                  <a:pt x="35" y="1"/>
                  <a:pt x="35" y="0"/>
                  <a:pt x="34" y="0"/>
                </a:cubicBezTo>
                <a:cubicBezTo>
                  <a:pt x="26" y="0"/>
                  <a:pt x="26" y="0"/>
                  <a:pt x="26" y="0"/>
                </a:cubicBezTo>
                <a:cubicBezTo>
                  <a:pt x="25" y="0"/>
                  <a:pt x="24" y="1"/>
                  <a:pt x="24" y="2"/>
                </a:cubicBezTo>
                <a:cubicBezTo>
                  <a:pt x="23" y="4"/>
                  <a:pt x="23" y="4"/>
                  <a:pt x="23" y="4"/>
                </a:cubicBezTo>
                <a:cubicBezTo>
                  <a:pt x="21" y="5"/>
                  <a:pt x="19" y="6"/>
                  <a:pt x="17" y="7"/>
                </a:cubicBezTo>
                <a:cubicBezTo>
                  <a:pt x="14" y="5"/>
                  <a:pt x="14" y="5"/>
                  <a:pt x="14" y="5"/>
                </a:cubicBezTo>
                <a:cubicBezTo>
                  <a:pt x="14" y="5"/>
                  <a:pt x="13" y="5"/>
                  <a:pt x="13" y="5"/>
                </a:cubicBezTo>
                <a:cubicBezTo>
                  <a:pt x="12" y="5"/>
                  <a:pt x="12" y="5"/>
                  <a:pt x="12" y="5"/>
                </a:cubicBezTo>
                <a:cubicBezTo>
                  <a:pt x="6" y="11"/>
                  <a:pt x="6" y="11"/>
                  <a:pt x="6" y="11"/>
                </a:cubicBezTo>
                <a:cubicBezTo>
                  <a:pt x="5" y="12"/>
                  <a:pt x="6" y="13"/>
                  <a:pt x="6" y="14"/>
                </a:cubicBezTo>
                <a:cubicBezTo>
                  <a:pt x="8" y="16"/>
                  <a:pt x="8" y="16"/>
                  <a:pt x="8" y="16"/>
                </a:cubicBezTo>
                <a:cubicBezTo>
                  <a:pt x="7" y="18"/>
                  <a:pt x="6" y="20"/>
                  <a:pt x="5" y="22"/>
                </a:cubicBezTo>
                <a:cubicBezTo>
                  <a:pt x="2" y="23"/>
                  <a:pt x="2" y="23"/>
                  <a:pt x="2" y="23"/>
                </a:cubicBezTo>
                <a:cubicBezTo>
                  <a:pt x="1" y="23"/>
                  <a:pt x="0" y="24"/>
                  <a:pt x="0" y="25"/>
                </a:cubicBezTo>
                <a:cubicBezTo>
                  <a:pt x="0" y="33"/>
                  <a:pt x="0" y="33"/>
                  <a:pt x="0" y="33"/>
                </a:cubicBezTo>
                <a:cubicBezTo>
                  <a:pt x="0" y="34"/>
                  <a:pt x="1" y="35"/>
                  <a:pt x="2" y="35"/>
                </a:cubicBezTo>
                <a:cubicBezTo>
                  <a:pt x="5" y="36"/>
                  <a:pt x="5" y="36"/>
                  <a:pt x="5" y="36"/>
                </a:cubicBezTo>
                <a:cubicBezTo>
                  <a:pt x="6" y="38"/>
                  <a:pt x="7" y="40"/>
                  <a:pt x="8" y="42"/>
                </a:cubicBezTo>
                <a:cubicBezTo>
                  <a:pt x="6" y="44"/>
                  <a:pt x="6" y="44"/>
                  <a:pt x="6" y="44"/>
                </a:cubicBezTo>
                <a:cubicBezTo>
                  <a:pt x="6" y="45"/>
                  <a:pt x="5" y="46"/>
                  <a:pt x="6" y="47"/>
                </a:cubicBezTo>
                <a:cubicBezTo>
                  <a:pt x="12" y="53"/>
                  <a:pt x="12" y="53"/>
                  <a:pt x="12" y="53"/>
                </a:cubicBezTo>
                <a:cubicBezTo>
                  <a:pt x="12" y="53"/>
                  <a:pt x="12" y="53"/>
                  <a:pt x="13" y="53"/>
                </a:cubicBezTo>
                <a:cubicBezTo>
                  <a:pt x="13" y="53"/>
                  <a:pt x="14" y="53"/>
                  <a:pt x="14" y="53"/>
                </a:cubicBezTo>
                <a:cubicBezTo>
                  <a:pt x="17" y="51"/>
                  <a:pt x="17" y="51"/>
                  <a:pt x="17" y="51"/>
                </a:cubicBezTo>
                <a:cubicBezTo>
                  <a:pt x="19" y="52"/>
                  <a:pt x="21" y="53"/>
                  <a:pt x="23" y="54"/>
                </a:cubicBezTo>
                <a:cubicBezTo>
                  <a:pt x="24" y="56"/>
                  <a:pt x="24" y="56"/>
                  <a:pt x="24" y="56"/>
                </a:cubicBezTo>
                <a:cubicBezTo>
                  <a:pt x="24" y="57"/>
                  <a:pt x="25" y="58"/>
                  <a:pt x="26" y="58"/>
                </a:cubicBezTo>
                <a:cubicBezTo>
                  <a:pt x="34" y="58"/>
                  <a:pt x="34" y="58"/>
                  <a:pt x="34" y="58"/>
                </a:cubicBezTo>
                <a:cubicBezTo>
                  <a:pt x="35" y="58"/>
                  <a:pt x="35" y="57"/>
                  <a:pt x="36" y="56"/>
                </a:cubicBezTo>
                <a:cubicBezTo>
                  <a:pt x="36" y="54"/>
                  <a:pt x="36" y="54"/>
                  <a:pt x="36" y="54"/>
                </a:cubicBezTo>
                <a:cubicBezTo>
                  <a:pt x="38" y="53"/>
                  <a:pt x="40" y="52"/>
                  <a:pt x="42" y="51"/>
                </a:cubicBezTo>
                <a:cubicBezTo>
                  <a:pt x="45" y="53"/>
                  <a:pt x="45" y="53"/>
                  <a:pt x="45" y="53"/>
                </a:cubicBezTo>
                <a:cubicBezTo>
                  <a:pt x="45" y="53"/>
                  <a:pt x="46" y="53"/>
                  <a:pt x="46" y="53"/>
                </a:cubicBezTo>
                <a:cubicBezTo>
                  <a:pt x="47" y="53"/>
                  <a:pt x="47" y="53"/>
                  <a:pt x="48" y="53"/>
                </a:cubicBezTo>
                <a:cubicBezTo>
                  <a:pt x="53" y="47"/>
                  <a:pt x="53" y="47"/>
                  <a:pt x="53" y="47"/>
                </a:cubicBezTo>
                <a:cubicBezTo>
                  <a:pt x="54" y="46"/>
                  <a:pt x="54" y="45"/>
                  <a:pt x="53" y="44"/>
                </a:cubicBezTo>
                <a:cubicBezTo>
                  <a:pt x="52" y="42"/>
                  <a:pt x="52" y="42"/>
                  <a:pt x="52" y="42"/>
                </a:cubicBezTo>
                <a:cubicBezTo>
                  <a:pt x="53" y="40"/>
                  <a:pt x="54" y="38"/>
                  <a:pt x="54" y="36"/>
                </a:cubicBezTo>
                <a:cubicBezTo>
                  <a:pt x="57" y="35"/>
                  <a:pt x="57" y="35"/>
                  <a:pt x="57" y="35"/>
                </a:cubicBezTo>
                <a:cubicBezTo>
                  <a:pt x="58" y="35"/>
                  <a:pt x="59" y="34"/>
                  <a:pt x="59" y="33"/>
                </a:cubicBezTo>
                <a:cubicBezTo>
                  <a:pt x="59" y="25"/>
                  <a:pt x="59" y="25"/>
                  <a:pt x="59" y="25"/>
                </a:cubicBezTo>
                <a:cubicBezTo>
                  <a:pt x="59" y="24"/>
                  <a:pt x="58" y="23"/>
                  <a:pt x="57" y="23"/>
                </a:cubicBezTo>
                <a:close/>
                <a:moveTo>
                  <a:pt x="56" y="32"/>
                </a:moveTo>
                <a:cubicBezTo>
                  <a:pt x="56" y="32"/>
                  <a:pt x="56" y="32"/>
                  <a:pt x="56" y="32"/>
                </a:cubicBezTo>
                <a:cubicBezTo>
                  <a:pt x="54" y="33"/>
                  <a:pt x="54" y="33"/>
                  <a:pt x="54" y="33"/>
                </a:cubicBezTo>
                <a:cubicBezTo>
                  <a:pt x="53" y="33"/>
                  <a:pt x="52" y="34"/>
                  <a:pt x="52" y="35"/>
                </a:cubicBezTo>
                <a:cubicBezTo>
                  <a:pt x="51" y="37"/>
                  <a:pt x="50" y="39"/>
                  <a:pt x="49" y="40"/>
                </a:cubicBezTo>
                <a:cubicBezTo>
                  <a:pt x="49" y="41"/>
                  <a:pt x="49" y="42"/>
                  <a:pt x="49" y="43"/>
                </a:cubicBezTo>
                <a:cubicBezTo>
                  <a:pt x="51" y="46"/>
                  <a:pt x="51" y="46"/>
                  <a:pt x="51" y="46"/>
                </a:cubicBezTo>
                <a:cubicBezTo>
                  <a:pt x="46" y="50"/>
                  <a:pt x="46" y="50"/>
                  <a:pt x="46" y="50"/>
                </a:cubicBezTo>
                <a:cubicBezTo>
                  <a:pt x="46" y="50"/>
                  <a:pt x="46" y="50"/>
                  <a:pt x="46" y="50"/>
                </a:cubicBezTo>
                <a:cubicBezTo>
                  <a:pt x="44" y="49"/>
                  <a:pt x="44" y="49"/>
                  <a:pt x="44" y="49"/>
                </a:cubicBezTo>
                <a:cubicBezTo>
                  <a:pt x="43" y="48"/>
                  <a:pt x="43" y="48"/>
                  <a:pt x="42" y="48"/>
                </a:cubicBezTo>
                <a:cubicBezTo>
                  <a:pt x="42" y="48"/>
                  <a:pt x="41" y="48"/>
                  <a:pt x="41" y="49"/>
                </a:cubicBezTo>
                <a:cubicBezTo>
                  <a:pt x="39" y="50"/>
                  <a:pt x="37" y="50"/>
                  <a:pt x="36" y="51"/>
                </a:cubicBezTo>
                <a:cubicBezTo>
                  <a:pt x="35" y="51"/>
                  <a:pt x="34" y="52"/>
                  <a:pt x="34" y="53"/>
                </a:cubicBezTo>
                <a:cubicBezTo>
                  <a:pt x="33" y="56"/>
                  <a:pt x="33" y="56"/>
                  <a:pt x="33" y="56"/>
                </a:cubicBezTo>
                <a:cubicBezTo>
                  <a:pt x="33" y="56"/>
                  <a:pt x="33" y="56"/>
                  <a:pt x="33" y="56"/>
                </a:cubicBezTo>
                <a:cubicBezTo>
                  <a:pt x="26" y="56"/>
                  <a:pt x="26" y="56"/>
                  <a:pt x="26" y="56"/>
                </a:cubicBezTo>
                <a:cubicBezTo>
                  <a:pt x="26" y="53"/>
                  <a:pt x="26" y="53"/>
                  <a:pt x="26" y="53"/>
                </a:cubicBezTo>
                <a:cubicBezTo>
                  <a:pt x="25" y="52"/>
                  <a:pt x="25" y="51"/>
                  <a:pt x="24" y="51"/>
                </a:cubicBezTo>
                <a:cubicBezTo>
                  <a:pt x="22" y="50"/>
                  <a:pt x="20" y="50"/>
                  <a:pt x="18" y="49"/>
                </a:cubicBezTo>
                <a:cubicBezTo>
                  <a:pt x="18" y="48"/>
                  <a:pt x="17" y="48"/>
                  <a:pt x="17" y="48"/>
                </a:cubicBezTo>
                <a:cubicBezTo>
                  <a:pt x="16" y="48"/>
                  <a:pt x="16" y="48"/>
                  <a:pt x="16" y="49"/>
                </a:cubicBezTo>
                <a:cubicBezTo>
                  <a:pt x="13" y="50"/>
                  <a:pt x="13" y="50"/>
                  <a:pt x="13" y="50"/>
                </a:cubicBezTo>
                <a:cubicBezTo>
                  <a:pt x="13" y="50"/>
                  <a:pt x="13" y="50"/>
                  <a:pt x="13" y="50"/>
                </a:cubicBezTo>
                <a:cubicBezTo>
                  <a:pt x="8" y="46"/>
                  <a:pt x="8" y="46"/>
                  <a:pt x="8" y="46"/>
                </a:cubicBezTo>
                <a:cubicBezTo>
                  <a:pt x="10" y="43"/>
                  <a:pt x="10" y="43"/>
                  <a:pt x="10" y="43"/>
                </a:cubicBezTo>
                <a:cubicBezTo>
                  <a:pt x="10" y="42"/>
                  <a:pt x="10" y="41"/>
                  <a:pt x="10" y="40"/>
                </a:cubicBezTo>
                <a:cubicBezTo>
                  <a:pt x="9" y="39"/>
                  <a:pt x="8" y="37"/>
                  <a:pt x="8" y="35"/>
                </a:cubicBezTo>
                <a:cubicBezTo>
                  <a:pt x="7" y="34"/>
                  <a:pt x="7" y="33"/>
                  <a:pt x="6" y="33"/>
                </a:cubicBezTo>
                <a:cubicBezTo>
                  <a:pt x="3" y="32"/>
                  <a:pt x="3" y="32"/>
                  <a:pt x="3" y="32"/>
                </a:cubicBezTo>
                <a:cubicBezTo>
                  <a:pt x="3" y="32"/>
                  <a:pt x="3" y="32"/>
                  <a:pt x="3" y="32"/>
                </a:cubicBezTo>
                <a:cubicBezTo>
                  <a:pt x="3" y="26"/>
                  <a:pt x="3" y="26"/>
                  <a:pt x="3" y="26"/>
                </a:cubicBezTo>
                <a:cubicBezTo>
                  <a:pt x="6" y="25"/>
                  <a:pt x="6" y="25"/>
                  <a:pt x="6" y="25"/>
                </a:cubicBezTo>
                <a:cubicBezTo>
                  <a:pt x="7" y="25"/>
                  <a:pt x="7" y="24"/>
                  <a:pt x="8" y="23"/>
                </a:cubicBezTo>
                <a:cubicBezTo>
                  <a:pt x="8" y="21"/>
                  <a:pt x="9" y="19"/>
                  <a:pt x="10" y="18"/>
                </a:cubicBezTo>
                <a:cubicBezTo>
                  <a:pt x="10" y="17"/>
                  <a:pt x="10" y="16"/>
                  <a:pt x="10" y="15"/>
                </a:cubicBezTo>
                <a:cubicBezTo>
                  <a:pt x="8" y="12"/>
                  <a:pt x="8" y="12"/>
                  <a:pt x="8" y="12"/>
                </a:cubicBezTo>
                <a:cubicBezTo>
                  <a:pt x="8" y="12"/>
                  <a:pt x="8" y="12"/>
                  <a:pt x="8" y="12"/>
                </a:cubicBezTo>
                <a:cubicBezTo>
                  <a:pt x="13" y="8"/>
                  <a:pt x="13" y="8"/>
                  <a:pt x="13" y="8"/>
                </a:cubicBezTo>
                <a:cubicBezTo>
                  <a:pt x="16" y="9"/>
                  <a:pt x="16" y="9"/>
                  <a:pt x="16" y="9"/>
                </a:cubicBezTo>
                <a:cubicBezTo>
                  <a:pt x="16" y="10"/>
                  <a:pt x="16" y="10"/>
                  <a:pt x="17" y="10"/>
                </a:cubicBezTo>
                <a:cubicBezTo>
                  <a:pt x="17" y="10"/>
                  <a:pt x="18" y="10"/>
                  <a:pt x="18" y="9"/>
                </a:cubicBezTo>
                <a:cubicBezTo>
                  <a:pt x="20" y="8"/>
                  <a:pt x="22" y="8"/>
                  <a:pt x="24" y="7"/>
                </a:cubicBezTo>
                <a:cubicBezTo>
                  <a:pt x="25" y="7"/>
                  <a:pt x="25" y="6"/>
                  <a:pt x="26" y="5"/>
                </a:cubicBezTo>
                <a:cubicBezTo>
                  <a:pt x="26" y="2"/>
                  <a:pt x="26" y="2"/>
                  <a:pt x="26" y="2"/>
                </a:cubicBezTo>
                <a:cubicBezTo>
                  <a:pt x="33" y="2"/>
                  <a:pt x="33" y="2"/>
                  <a:pt x="33" y="2"/>
                </a:cubicBezTo>
                <a:cubicBezTo>
                  <a:pt x="33" y="2"/>
                  <a:pt x="33" y="2"/>
                  <a:pt x="33" y="2"/>
                </a:cubicBezTo>
                <a:cubicBezTo>
                  <a:pt x="34" y="5"/>
                  <a:pt x="34" y="5"/>
                  <a:pt x="34" y="5"/>
                </a:cubicBezTo>
                <a:cubicBezTo>
                  <a:pt x="34" y="6"/>
                  <a:pt x="35" y="7"/>
                  <a:pt x="36" y="7"/>
                </a:cubicBezTo>
                <a:cubicBezTo>
                  <a:pt x="37" y="8"/>
                  <a:pt x="39" y="8"/>
                  <a:pt x="41" y="9"/>
                </a:cubicBezTo>
                <a:cubicBezTo>
                  <a:pt x="41" y="10"/>
                  <a:pt x="42" y="10"/>
                  <a:pt x="42" y="10"/>
                </a:cubicBezTo>
                <a:cubicBezTo>
                  <a:pt x="43" y="10"/>
                  <a:pt x="43" y="10"/>
                  <a:pt x="44" y="9"/>
                </a:cubicBezTo>
                <a:cubicBezTo>
                  <a:pt x="46" y="8"/>
                  <a:pt x="46" y="8"/>
                  <a:pt x="46" y="8"/>
                </a:cubicBezTo>
                <a:cubicBezTo>
                  <a:pt x="51" y="12"/>
                  <a:pt x="51" y="12"/>
                  <a:pt x="51" y="12"/>
                </a:cubicBezTo>
                <a:cubicBezTo>
                  <a:pt x="51" y="12"/>
                  <a:pt x="51" y="12"/>
                  <a:pt x="51" y="13"/>
                </a:cubicBezTo>
                <a:cubicBezTo>
                  <a:pt x="49" y="15"/>
                  <a:pt x="49" y="15"/>
                  <a:pt x="49" y="15"/>
                </a:cubicBezTo>
                <a:cubicBezTo>
                  <a:pt x="49" y="16"/>
                  <a:pt x="49" y="17"/>
                  <a:pt x="49" y="18"/>
                </a:cubicBezTo>
                <a:cubicBezTo>
                  <a:pt x="50" y="19"/>
                  <a:pt x="51" y="21"/>
                  <a:pt x="52" y="23"/>
                </a:cubicBezTo>
                <a:cubicBezTo>
                  <a:pt x="52" y="24"/>
                  <a:pt x="53" y="25"/>
                  <a:pt x="54" y="25"/>
                </a:cubicBezTo>
                <a:cubicBezTo>
                  <a:pt x="56" y="26"/>
                  <a:pt x="56" y="26"/>
                  <a:pt x="56" y="26"/>
                </a:cubicBezTo>
                <a:lnTo>
                  <a:pt x="56" y="32"/>
                </a:lnTo>
                <a:close/>
                <a:moveTo>
                  <a:pt x="30" y="16"/>
                </a:moveTo>
                <a:cubicBezTo>
                  <a:pt x="22" y="16"/>
                  <a:pt x="16" y="22"/>
                  <a:pt x="16" y="29"/>
                </a:cubicBezTo>
                <a:cubicBezTo>
                  <a:pt x="16" y="36"/>
                  <a:pt x="22" y="42"/>
                  <a:pt x="30" y="42"/>
                </a:cubicBezTo>
                <a:cubicBezTo>
                  <a:pt x="37" y="42"/>
                  <a:pt x="43" y="36"/>
                  <a:pt x="43" y="29"/>
                </a:cubicBezTo>
                <a:cubicBezTo>
                  <a:pt x="43" y="22"/>
                  <a:pt x="37" y="16"/>
                  <a:pt x="30" y="16"/>
                </a:cubicBezTo>
                <a:close/>
                <a:moveTo>
                  <a:pt x="30" y="40"/>
                </a:moveTo>
                <a:cubicBezTo>
                  <a:pt x="24" y="40"/>
                  <a:pt x="19" y="35"/>
                  <a:pt x="19" y="29"/>
                </a:cubicBezTo>
                <a:cubicBezTo>
                  <a:pt x="19" y="23"/>
                  <a:pt x="24" y="18"/>
                  <a:pt x="30" y="18"/>
                </a:cubicBezTo>
                <a:cubicBezTo>
                  <a:pt x="36" y="18"/>
                  <a:pt x="40" y="23"/>
                  <a:pt x="40" y="29"/>
                </a:cubicBezTo>
                <a:cubicBezTo>
                  <a:pt x="40" y="35"/>
                  <a:pt x="36" y="40"/>
                  <a:pt x="30" y="40"/>
                </a:cubicBez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36" name="CustomShape 12"/>
          <p:cNvSpPr/>
          <p:nvPr/>
        </p:nvSpPr>
        <p:spPr>
          <a:xfrm>
            <a:off x="6465240" y="5265720"/>
            <a:ext cx="374400" cy="306360"/>
          </a:xfrm>
          <a:custGeom>
            <a:avLst/>
            <a:gdLst/>
            <a:ahLst/>
            <a:cxnLst/>
            <a:rect l="l" t="t" r="r" b="b"/>
            <a:pathLst>
              <a:path w="59" h="48">
                <a:moveTo>
                  <a:pt x="56" y="5"/>
                </a:moveTo>
                <a:cubicBezTo>
                  <a:pt x="40" y="5"/>
                  <a:pt x="40" y="5"/>
                  <a:pt x="40" y="5"/>
                </a:cubicBezTo>
                <a:cubicBezTo>
                  <a:pt x="40" y="2"/>
                  <a:pt x="38" y="0"/>
                  <a:pt x="35" y="0"/>
                </a:cubicBezTo>
                <a:cubicBezTo>
                  <a:pt x="24" y="0"/>
                  <a:pt x="24" y="0"/>
                  <a:pt x="24" y="0"/>
                </a:cubicBezTo>
                <a:cubicBezTo>
                  <a:pt x="21" y="0"/>
                  <a:pt x="19" y="2"/>
                  <a:pt x="19" y="5"/>
                </a:cubicBezTo>
                <a:cubicBezTo>
                  <a:pt x="3" y="5"/>
                  <a:pt x="3" y="5"/>
                  <a:pt x="3" y="5"/>
                </a:cubicBezTo>
                <a:cubicBezTo>
                  <a:pt x="2" y="5"/>
                  <a:pt x="0" y="7"/>
                  <a:pt x="0" y="8"/>
                </a:cubicBezTo>
                <a:cubicBezTo>
                  <a:pt x="0" y="21"/>
                  <a:pt x="0" y="21"/>
                  <a:pt x="0" y="21"/>
                </a:cubicBezTo>
                <a:cubicBezTo>
                  <a:pt x="0" y="23"/>
                  <a:pt x="2" y="24"/>
                  <a:pt x="3" y="24"/>
                </a:cubicBezTo>
                <a:cubicBezTo>
                  <a:pt x="3" y="45"/>
                  <a:pt x="3" y="45"/>
                  <a:pt x="3" y="45"/>
                </a:cubicBezTo>
                <a:cubicBezTo>
                  <a:pt x="3" y="47"/>
                  <a:pt x="4" y="48"/>
                  <a:pt x="6" y="48"/>
                </a:cubicBezTo>
                <a:cubicBezTo>
                  <a:pt x="54" y="48"/>
                  <a:pt x="54" y="48"/>
                  <a:pt x="54" y="48"/>
                </a:cubicBezTo>
                <a:cubicBezTo>
                  <a:pt x="55" y="48"/>
                  <a:pt x="56" y="47"/>
                  <a:pt x="56" y="45"/>
                </a:cubicBezTo>
                <a:cubicBezTo>
                  <a:pt x="56" y="24"/>
                  <a:pt x="56" y="24"/>
                  <a:pt x="56" y="24"/>
                </a:cubicBezTo>
                <a:cubicBezTo>
                  <a:pt x="58" y="24"/>
                  <a:pt x="59" y="23"/>
                  <a:pt x="59" y="21"/>
                </a:cubicBezTo>
                <a:cubicBezTo>
                  <a:pt x="59" y="8"/>
                  <a:pt x="59" y="8"/>
                  <a:pt x="59" y="8"/>
                </a:cubicBezTo>
                <a:cubicBezTo>
                  <a:pt x="59" y="7"/>
                  <a:pt x="58" y="5"/>
                  <a:pt x="56" y="5"/>
                </a:cubicBezTo>
                <a:close/>
                <a:moveTo>
                  <a:pt x="24" y="3"/>
                </a:moveTo>
                <a:cubicBezTo>
                  <a:pt x="35" y="3"/>
                  <a:pt x="35" y="3"/>
                  <a:pt x="35" y="3"/>
                </a:cubicBezTo>
                <a:cubicBezTo>
                  <a:pt x="36" y="3"/>
                  <a:pt x="38" y="4"/>
                  <a:pt x="38" y="5"/>
                </a:cubicBezTo>
                <a:cubicBezTo>
                  <a:pt x="22" y="5"/>
                  <a:pt x="22" y="5"/>
                  <a:pt x="22" y="5"/>
                </a:cubicBezTo>
                <a:cubicBezTo>
                  <a:pt x="22" y="4"/>
                  <a:pt x="23" y="3"/>
                  <a:pt x="24" y="3"/>
                </a:cubicBezTo>
                <a:close/>
                <a:moveTo>
                  <a:pt x="54" y="45"/>
                </a:moveTo>
                <a:cubicBezTo>
                  <a:pt x="6" y="45"/>
                  <a:pt x="6" y="45"/>
                  <a:pt x="6" y="45"/>
                </a:cubicBezTo>
                <a:cubicBezTo>
                  <a:pt x="6" y="24"/>
                  <a:pt x="6" y="24"/>
                  <a:pt x="6" y="24"/>
                </a:cubicBezTo>
                <a:cubicBezTo>
                  <a:pt x="11" y="24"/>
                  <a:pt x="11" y="24"/>
                  <a:pt x="11" y="24"/>
                </a:cubicBezTo>
                <a:cubicBezTo>
                  <a:pt x="11" y="27"/>
                  <a:pt x="11" y="27"/>
                  <a:pt x="11" y="27"/>
                </a:cubicBezTo>
                <a:cubicBezTo>
                  <a:pt x="11" y="28"/>
                  <a:pt x="12" y="29"/>
                  <a:pt x="14" y="29"/>
                </a:cubicBezTo>
                <a:cubicBezTo>
                  <a:pt x="19" y="29"/>
                  <a:pt x="19" y="29"/>
                  <a:pt x="19" y="29"/>
                </a:cubicBezTo>
                <a:cubicBezTo>
                  <a:pt x="20" y="29"/>
                  <a:pt x="22" y="28"/>
                  <a:pt x="22" y="27"/>
                </a:cubicBezTo>
                <a:cubicBezTo>
                  <a:pt x="22" y="24"/>
                  <a:pt x="22" y="24"/>
                  <a:pt x="22" y="24"/>
                </a:cubicBezTo>
                <a:cubicBezTo>
                  <a:pt x="38" y="24"/>
                  <a:pt x="38" y="24"/>
                  <a:pt x="38" y="24"/>
                </a:cubicBezTo>
                <a:cubicBezTo>
                  <a:pt x="38" y="27"/>
                  <a:pt x="38" y="27"/>
                  <a:pt x="38" y="27"/>
                </a:cubicBezTo>
                <a:cubicBezTo>
                  <a:pt x="38" y="28"/>
                  <a:pt x="39" y="29"/>
                  <a:pt x="40" y="29"/>
                </a:cubicBezTo>
                <a:cubicBezTo>
                  <a:pt x="46" y="29"/>
                  <a:pt x="46" y="29"/>
                  <a:pt x="46" y="29"/>
                </a:cubicBezTo>
                <a:cubicBezTo>
                  <a:pt x="47" y="29"/>
                  <a:pt x="48" y="28"/>
                  <a:pt x="48" y="27"/>
                </a:cubicBezTo>
                <a:cubicBezTo>
                  <a:pt x="48" y="24"/>
                  <a:pt x="48" y="24"/>
                  <a:pt x="48" y="24"/>
                </a:cubicBezTo>
                <a:cubicBezTo>
                  <a:pt x="54" y="24"/>
                  <a:pt x="54" y="24"/>
                  <a:pt x="54" y="24"/>
                </a:cubicBezTo>
                <a:lnTo>
                  <a:pt x="54" y="45"/>
                </a:lnTo>
                <a:close/>
                <a:moveTo>
                  <a:pt x="14" y="27"/>
                </a:moveTo>
                <a:cubicBezTo>
                  <a:pt x="14" y="19"/>
                  <a:pt x="14" y="19"/>
                  <a:pt x="14" y="19"/>
                </a:cubicBezTo>
                <a:cubicBezTo>
                  <a:pt x="19" y="19"/>
                  <a:pt x="19" y="19"/>
                  <a:pt x="19" y="19"/>
                </a:cubicBezTo>
                <a:cubicBezTo>
                  <a:pt x="19" y="27"/>
                  <a:pt x="19" y="27"/>
                  <a:pt x="19" y="27"/>
                </a:cubicBezTo>
                <a:lnTo>
                  <a:pt x="14" y="27"/>
                </a:lnTo>
                <a:close/>
                <a:moveTo>
                  <a:pt x="40" y="27"/>
                </a:moveTo>
                <a:cubicBezTo>
                  <a:pt x="40" y="19"/>
                  <a:pt x="40" y="19"/>
                  <a:pt x="40" y="19"/>
                </a:cubicBezTo>
                <a:cubicBezTo>
                  <a:pt x="46" y="19"/>
                  <a:pt x="46" y="19"/>
                  <a:pt x="46" y="19"/>
                </a:cubicBezTo>
                <a:cubicBezTo>
                  <a:pt x="46" y="27"/>
                  <a:pt x="46" y="27"/>
                  <a:pt x="46" y="27"/>
                </a:cubicBezTo>
                <a:lnTo>
                  <a:pt x="40" y="27"/>
                </a:lnTo>
                <a:close/>
                <a:moveTo>
                  <a:pt x="56" y="21"/>
                </a:moveTo>
                <a:cubicBezTo>
                  <a:pt x="48" y="21"/>
                  <a:pt x="48" y="21"/>
                  <a:pt x="48" y="21"/>
                </a:cubicBezTo>
                <a:cubicBezTo>
                  <a:pt x="48" y="19"/>
                  <a:pt x="48" y="19"/>
                  <a:pt x="48" y="19"/>
                </a:cubicBezTo>
                <a:cubicBezTo>
                  <a:pt x="48" y="17"/>
                  <a:pt x="47" y="16"/>
                  <a:pt x="46" y="16"/>
                </a:cubicBezTo>
                <a:cubicBezTo>
                  <a:pt x="40" y="16"/>
                  <a:pt x="40" y="16"/>
                  <a:pt x="40" y="16"/>
                </a:cubicBezTo>
                <a:cubicBezTo>
                  <a:pt x="39" y="16"/>
                  <a:pt x="38" y="17"/>
                  <a:pt x="38" y="19"/>
                </a:cubicBezTo>
                <a:cubicBezTo>
                  <a:pt x="38" y="21"/>
                  <a:pt x="38" y="21"/>
                  <a:pt x="38" y="21"/>
                </a:cubicBezTo>
                <a:cubicBezTo>
                  <a:pt x="22" y="21"/>
                  <a:pt x="22" y="21"/>
                  <a:pt x="22" y="21"/>
                </a:cubicBezTo>
                <a:cubicBezTo>
                  <a:pt x="22" y="19"/>
                  <a:pt x="22" y="19"/>
                  <a:pt x="22" y="19"/>
                </a:cubicBezTo>
                <a:cubicBezTo>
                  <a:pt x="22" y="17"/>
                  <a:pt x="20" y="16"/>
                  <a:pt x="19" y="16"/>
                </a:cubicBezTo>
                <a:cubicBezTo>
                  <a:pt x="14" y="16"/>
                  <a:pt x="14" y="16"/>
                  <a:pt x="14" y="16"/>
                </a:cubicBezTo>
                <a:cubicBezTo>
                  <a:pt x="12" y="16"/>
                  <a:pt x="11" y="17"/>
                  <a:pt x="11" y="19"/>
                </a:cubicBezTo>
                <a:cubicBezTo>
                  <a:pt x="11" y="21"/>
                  <a:pt x="11" y="21"/>
                  <a:pt x="11" y="21"/>
                </a:cubicBezTo>
                <a:cubicBezTo>
                  <a:pt x="3" y="21"/>
                  <a:pt x="3" y="21"/>
                  <a:pt x="3" y="21"/>
                </a:cubicBezTo>
                <a:cubicBezTo>
                  <a:pt x="3" y="8"/>
                  <a:pt x="3" y="8"/>
                  <a:pt x="3" y="8"/>
                </a:cubicBezTo>
                <a:cubicBezTo>
                  <a:pt x="56" y="8"/>
                  <a:pt x="56" y="8"/>
                  <a:pt x="56" y="8"/>
                </a:cubicBezTo>
                <a:lnTo>
                  <a:pt x="56" y="21"/>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37" name="CustomShape 13"/>
          <p:cNvSpPr/>
          <p:nvPr/>
        </p:nvSpPr>
        <p:spPr>
          <a:xfrm>
            <a:off x="1598040" y="1045800"/>
            <a:ext cx="8447760" cy="5028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US" sz="2400" b="0" strike="noStrike" spc="-1" dirty="0" err="1">
                <a:solidFill>
                  <a:srgbClr val="000000"/>
                </a:solidFill>
                <a:latin typeface="等线"/>
              </a:rPr>
              <a:t>主要职责</a:t>
            </a:r>
            <a:endParaRPr lang="en-US" sz="2400" b="0" strike="noStrike" spc="-1" dirty="0">
              <a:latin typeface="Arial"/>
            </a:endParaRPr>
          </a:p>
          <a:p>
            <a:pPr>
              <a:lnSpc>
                <a:spcPct val="150000"/>
              </a:lnSpc>
            </a:pPr>
            <a:r>
              <a:rPr lang="en-US" sz="2400" b="0" strike="noStrike" spc="-1" dirty="0" err="1">
                <a:solidFill>
                  <a:srgbClr val="000000"/>
                </a:solidFill>
                <a:latin typeface="等线"/>
              </a:rPr>
              <a:t>产品经理</a:t>
            </a:r>
            <a:r>
              <a:rPr lang="en-US" sz="2400" b="0" strike="noStrike" spc="-1" dirty="0">
                <a:solidFill>
                  <a:srgbClr val="000000"/>
                </a:solidFill>
                <a:latin typeface="等线"/>
              </a:rPr>
              <a:t>——</a:t>
            </a:r>
            <a:r>
              <a:rPr lang="en-US" sz="2400" b="0" strike="noStrike" spc="-1" dirty="0" err="1">
                <a:solidFill>
                  <a:srgbClr val="000000"/>
                </a:solidFill>
                <a:latin typeface="等线"/>
              </a:rPr>
              <a:t>需求分析、编写用例、绘制部分用例图、非功能需求编写</a:t>
            </a:r>
            <a:r>
              <a:rPr lang="en-US" sz="2400" b="0" strike="noStrike" spc="-1" dirty="0">
                <a:solidFill>
                  <a:srgbClr val="000000"/>
                </a:solidFill>
                <a:latin typeface="等线"/>
              </a:rPr>
              <a:t>。</a:t>
            </a:r>
            <a:endParaRPr lang="en-US" sz="2400" b="0" strike="noStrike" spc="-1" dirty="0">
              <a:latin typeface="Arial"/>
            </a:endParaRPr>
          </a:p>
          <a:p>
            <a:pPr>
              <a:lnSpc>
                <a:spcPct val="150000"/>
              </a:lnSpc>
            </a:pPr>
            <a:r>
              <a:rPr lang="en-US" sz="2400" b="0" strike="noStrike" spc="-1" dirty="0" err="1">
                <a:solidFill>
                  <a:srgbClr val="000000"/>
                </a:solidFill>
                <a:latin typeface="等线"/>
              </a:rPr>
              <a:t>后端开发</a:t>
            </a:r>
            <a:r>
              <a:rPr lang="en-US" sz="2400" b="0" strike="noStrike" spc="-1" dirty="0">
                <a:solidFill>
                  <a:srgbClr val="000000"/>
                </a:solidFill>
                <a:latin typeface="等线"/>
              </a:rPr>
              <a:t>——</a:t>
            </a:r>
            <a:r>
              <a:rPr lang="en-US" sz="2400" b="0" strike="noStrike" spc="-1" dirty="0" err="1">
                <a:solidFill>
                  <a:srgbClr val="000000"/>
                </a:solidFill>
                <a:latin typeface="等线"/>
              </a:rPr>
              <a:t>编写接口文档，后端代码开发</a:t>
            </a:r>
            <a:r>
              <a:rPr lang="en-US" sz="2400" b="0" strike="noStrike" spc="-1" dirty="0">
                <a:solidFill>
                  <a:srgbClr val="000000"/>
                </a:solidFill>
                <a:latin typeface="等线"/>
              </a:rPr>
              <a:t>。（</a:t>
            </a:r>
            <a:r>
              <a:rPr lang="en-US" sz="2400" b="0" strike="noStrike" spc="-1" dirty="0" err="1">
                <a:solidFill>
                  <a:srgbClr val="000000"/>
                </a:solidFill>
                <a:latin typeface="等线"/>
              </a:rPr>
              <a:t>注册、登录、获取账户余额、创建宠物、获取用户宠物列表、上架宠物、下架宠物、申请退款功能</a:t>
            </a:r>
            <a:r>
              <a:rPr lang="en-US" sz="2400" b="0" strike="noStrike" spc="-1" dirty="0">
                <a:solidFill>
                  <a:srgbClr val="000000"/>
                </a:solidFill>
                <a:latin typeface="等线"/>
              </a:rPr>
              <a:t>）</a:t>
            </a:r>
            <a:endParaRPr lang="en-US" sz="2400" b="0" strike="noStrike" spc="-1" dirty="0">
              <a:latin typeface="Arial"/>
            </a:endParaRPr>
          </a:p>
          <a:p>
            <a:pPr>
              <a:lnSpc>
                <a:spcPct val="150000"/>
              </a:lnSpc>
            </a:pPr>
            <a:r>
              <a:rPr lang="en-US" sz="2400" b="0" strike="noStrike" spc="-1" dirty="0" err="1">
                <a:solidFill>
                  <a:srgbClr val="000000"/>
                </a:solidFill>
                <a:latin typeface="等线"/>
              </a:rPr>
              <a:t>项目管理</a:t>
            </a:r>
            <a:r>
              <a:rPr lang="en-US" sz="2400" b="0" strike="noStrike" spc="-1" dirty="0">
                <a:solidFill>
                  <a:srgbClr val="000000"/>
                </a:solidFill>
                <a:latin typeface="等线"/>
              </a:rPr>
              <a:t>——</a:t>
            </a:r>
            <a:r>
              <a:rPr lang="en-US" sz="2400" b="0" strike="noStrike" spc="-1" dirty="0" err="1">
                <a:solidFill>
                  <a:srgbClr val="000000"/>
                </a:solidFill>
                <a:latin typeface="等线"/>
              </a:rPr>
              <a:t>监督和保证项目进度</a:t>
            </a:r>
            <a:r>
              <a:rPr lang="en-US" sz="2400" b="0" strike="noStrike" spc="-1" dirty="0">
                <a:solidFill>
                  <a:srgbClr val="000000"/>
                </a:solidFill>
                <a:latin typeface="等线"/>
              </a:rPr>
              <a:t>。</a:t>
            </a:r>
            <a:endParaRPr lang="en-US" sz="2400" b="0" strike="noStrike" spc="-1" dirty="0">
              <a:latin typeface="Arial"/>
            </a:endParaRPr>
          </a:p>
          <a:p>
            <a:pPr>
              <a:lnSpc>
                <a:spcPct val="150000"/>
              </a:lnSpc>
            </a:pPr>
            <a:r>
              <a:rPr lang="en-US" sz="2400" b="0" strike="noStrike" spc="-1" dirty="0" err="1">
                <a:solidFill>
                  <a:srgbClr val="000000"/>
                </a:solidFill>
                <a:latin typeface="等线"/>
              </a:rPr>
              <a:t>测试</a:t>
            </a:r>
            <a:r>
              <a:rPr lang="en-US" sz="2400" b="0" strike="noStrike" spc="-1" dirty="0">
                <a:solidFill>
                  <a:srgbClr val="000000"/>
                </a:solidFill>
                <a:latin typeface="等线"/>
              </a:rPr>
              <a:t>——</a:t>
            </a:r>
            <a:r>
              <a:rPr lang="en-US" sz="2400" b="0" strike="noStrike" spc="-1" dirty="0" err="1">
                <a:solidFill>
                  <a:srgbClr val="000000"/>
                </a:solidFill>
                <a:latin typeface="等线"/>
              </a:rPr>
              <a:t>前后端对接时进行测试</a:t>
            </a:r>
            <a:r>
              <a:rPr lang="en-US" sz="2400" b="0" strike="noStrike" spc="-1" dirty="0">
                <a:solidFill>
                  <a:srgbClr val="000000"/>
                </a:solidFill>
                <a:latin typeface="等线"/>
              </a:rPr>
              <a:t>。</a:t>
            </a:r>
            <a:endParaRPr lang="en-US" sz="2400" b="0" strike="noStrike" spc="-1" dirty="0">
              <a:latin typeface="Arial"/>
            </a:endParaRPr>
          </a:p>
          <a:p>
            <a:pPr>
              <a:lnSpc>
                <a:spcPct val="150000"/>
              </a:lnSpc>
            </a:pPr>
            <a:r>
              <a:rPr lang="en-US" sz="2400" b="0" strike="noStrike" spc="-1" dirty="0" err="1">
                <a:solidFill>
                  <a:srgbClr val="000000"/>
                </a:solidFill>
                <a:latin typeface="等线"/>
              </a:rPr>
              <a:t>环境配置</a:t>
            </a:r>
            <a:r>
              <a:rPr lang="en-US" sz="2400" b="0" strike="noStrike" spc="-1" dirty="0">
                <a:solidFill>
                  <a:srgbClr val="000000"/>
                </a:solidFill>
                <a:latin typeface="等线"/>
              </a:rPr>
              <a:t>——</a:t>
            </a:r>
            <a:r>
              <a:rPr lang="en-US" sz="2400" b="0" strike="noStrike" spc="-1" dirty="0" err="1">
                <a:solidFill>
                  <a:srgbClr val="000000"/>
                </a:solidFill>
                <a:latin typeface="等线"/>
              </a:rPr>
              <a:t>按照文档说明搭链，确保区块链能与程序通信</a:t>
            </a:r>
            <a:r>
              <a:rPr lang="en-US" sz="2400" b="0" strike="noStrike" spc="-1" dirty="0">
                <a:solidFill>
                  <a:srgbClr val="000000"/>
                </a:solidFill>
                <a:latin typeface="等线"/>
              </a:rPr>
              <a:t>。</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362</TotalTime>
  <Words>912</Words>
  <Application>Microsoft Office PowerPoint</Application>
  <PresentationFormat>宽屏</PresentationFormat>
  <Paragraphs>278</Paragraphs>
  <Slides>39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39</vt:i4>
      </vt:variant>
    </vt:vector>
  </HeadingPairs>
  <TitlesOfParts>
    <vt:vector size="49" baseType="lpstr">
      <vt:lpstr>等线</vt:lpstr>
      <vt:lpstr>等线 Light</vt:lpstr>
      <vt:lpstr>方正清刻本悦宋简体</vt:lpstr>
      <vt:lpstr>微软雅黑</vt:lpstr>
      <vt:lpstr>Arial</vt:lpstr>
      <vt:lpstr>Calibri</vt:lpstr>
      <vt:lpstr>Symbol</vt:lpstr>
      <vt:lpstr>Times New Roman</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稻壳儿演示武汉组</dc:creator>
  <dc:description/>
  <cp:lastModifiedBy>焕滨 翁</cp:lastModifiedBy>
  <cp:revision>53</cp:revision>
  <dcterms:created xsi:type="dcterms:W3CDTF">2018-06-06T07:42:00Z</dcterms:created>
  <dcterms:modified xsi:type="dcterms:W3CDTF">2019-07-05T02:19:18Z</dcterms:modified>
  <dc:language>zh-CN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KSOProductBuildVer">
    <vt:lpwstr>2052-10.1.0.6876</vt:lpwstr>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宽屏</vt:lpwstr>
  </property>
  <property fmtid="{D5CDD505-2E9C-101B-9397-08002B2CF9AE}" pid="10" name="ScaleCrop">
    <vt:bool>false</vt:bool>
  </property>
  <property fmtid="{D5CDD505-2E9C-101B-9397-08002B2CF9AE}" pid="11" name="ShareDoc">
    <vt:bool>false</vt:bool>
  </property>
  <property fmtid="{D5CDD505-2E9C-101B-9397-08002B2CF9AE}" pid="12" name="Slides">
    <vt:i4>31</vt:i4>
  </property>
</Properties>
</file>