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8"/>
  </p:notesMasterIdLst>
  <p:sldIdLst>
    <p:sldId id="304" r:id="rId3"/>
    <p:sldId id="305" r:id="rId4"/>
    <p:sldId id="289" r:id="rId5"/>
    <p:sldId id="281" r:id="rId6"/>
    <p:sldId id="290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65" r:id="rId16"/>
    <p:sldId id="3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8" autoAdjust="0"/>
    <p:restoredTop sz="93673"/>
  </p:normalViewPr>
  <p:slideViewPr>
    <p:cSldViewPr snapToGrid="0" snapToObjects="1">
      <p:cViewPr varScale="1">
        <p:scale>
          <a:sx n="62" d="100"/>
          <a:sy n="62" d="100"/>
        </p:scale>
        <p:origin x="6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757238" y="1660208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build_chain.sh</a:t>
            </a:r>
            <a:r>
              <a:rPr kumimoji="1" lang="zh-CN" altLang="en-US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脚本理解</a:t>
            </a:r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3776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组员：卢越兴、翁焕滨、吴金泽、秦华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、联盟链委员会初始化根证书ca.crt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1797050"/>
            <a:ext cx="9276715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280" y="2451100"/>
            <a:ext cx="1528445" cy="124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、联盟链成员机构获取机构证书agency.crt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09115"/>
            <a:ext cx="11087735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955" y="93726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、给每个ip下的每个节点生成它的密钥和node.crt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5853"/>
          <a:stretch>
            <a:fillRect/>
          </a:stretch>
        </p:blipFill>
        <p:spPr>
          <a:xfrm>
            <a:off x="1120775" y="1430020"/>
            <a:ext cx="954024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2020" y="109220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、给每个ip的每个节点生成配置信息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1896110"/>
            <a:ext cx="6751320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171575" y="389255"/>
            <a:ext cx="4488180" cy="46418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744980"/>
            <a:ext cx="8256905" cy="4188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4556818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组员：卢越兴、翁焕滨、吴金泽、秦华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56920" y="1715135"/>
            <a:ext cx="10677525" cy="18529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  <a:p>
            <a:endParaRPr lang="zh-CN" altLang="en-US" dirty="0">
              <a:solidFill>
                <a:srgbClr val="7776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35355" y="1478280"/>
            <a:ext cx="982218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）开头定义了一些变量，用来保存在运行时需要的参数，例如：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4324" y="2321560"/>
            <a:ext cx="10183605" cy="365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ca_file：CA 私钥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ip_param：ip有关的信息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use_ip_param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则是输入的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则是从文件输入的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output_dir：输出目录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port_start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=(30300 20200 8545)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：监听端口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logfile=build.log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：日志文件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listen_ip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=“127.0.0.1”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：监听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fisco_version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fisco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：操作系统的类型，如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4670" y="808990"/>
            <a:ext cx="11122025" cy="591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）中间定义了许多函数，其中一些比较重要的函数解释如下：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help()：在控制台输入 -h 时，在控制台打印的帮助菜单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LOG_WARN()：在控制台输出警告信息（红色）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LOG_INFO()：在控制台输出提示信息（黄色）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parse_params()：在运行此脚本时，如果后面有输入参数，将会修改对应的配置的值（脚本开头处的变量）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print_result()：在输出运行脚本（bash build_chain.sh)之后的结果。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fail_message()：打印错误信息，并设置运行脚本失败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check_env()：检查环境是否符合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gen_chain_cert()：生成链的证书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gen_agency_cert()：生成机构的证书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gen_node_cert()：生成节点的证书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generate_config_ini()：生成节点的配置文件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generate_node_scripts()：生成节点的的运行和停止脚本（start.sh和stop.sh)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generate_server_scripts()：生成管理所有节点的服务器的运行和停止脚本（start_all.sh和stop_all.sh)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parse_ip_config()：处理记录ip信息的文件，并将信息记录下来（记录到ip_array、agency_array、group_array）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main()：主函数，大部分的逻辑在此实现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4210" y="1661795"/>
            <a:ext cx="10001250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）先执行check_env()函数，检查当前环境是否符合运行要求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）然后执行parse_params()函数，此函数主要将启动脚本时候的参数进行记录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）然后执行main()函数，此函数主要用于生成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agency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node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的私钥和证书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00125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）先执行check_env()函数，检查当前环境是否符合运行要求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861820"/>
            <a:ext cx="10927080" cy="406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）执行parse_params()函数，此函数主要将启动脚本时候的参数进行记录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25930"/>
            <a:ext cx="9046845" cy="469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8175" y="929640"/>
            <a:ext cx="10469880" cy="200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）执行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()函数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在联盟链的准入机制中，证书是各参与方相互认证身份的重要凭证。FISCO BCOS的证书结构中有4种角色，分别是：联盟链委员会（CA）、联盟链成员机构（agency）、联盟链参与方（node和SDK）。main()函数内进行了这几种相关证书的生成。由于操作中未使用docker和国密，所以不做解释，主要步骤如下：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、先设置好ip参数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5364"/>
          <a:stretch>
            <a:fillRect/>
          </a:stretch>
        </p:blipFill>
        <p:spPr>
          <a:xfrm>
            <a:off x="1661795" y="3016250"/>
            <a:ext cx="8422005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、在保证output_dir为空的前提下下载fisco-bcos，并检查版本是否兼容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811655"/>
            <a:ext cx="8250555" cy="387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989580"/>
            <a:ext cx="115062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、如果证书为空或者证书文件不存在，就新创建一个，否则将证书文件复制到当前目录下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680845"/>
            <a:ext cx="5927725" cy="1607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358965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、如果采用输入参数的方式输入ip参数时，还要转换机构和群组的信息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274820"/>
            <a:ext cx="4493895" cy="176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861</Words>
  <Application>Microsoft Office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焕滨 翁</cp:lastModifiedBy>
  <cp:revision>103</cp:revision>
  <dcterms:created xsi:type="dcterms:W3CDTF">2015-08-18T02:51:00Z</dcterms:created>
  <dcterms:modified xsi:type="dcterms:W3CDTF">2019-06-10T03:57:29Z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