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8300"/>
    <a:srgbClr val="FF00FF"/>
    <a:srgbClr val="F490E1"/>
    <a:srgbClr val="000066"/>
    <a:srgbClr val="FF37D4"/>
    <a:srgbClr val="0F0050"/>
    <a:srgbClr val="33CC33"/>
    <a:srgbClr val="BE5108"/>
    <a:srgbClr val="1500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-228" y="6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E12BF-D819-4C43-9295-2D85B7528487}" type="datetimeFigureOut">
              <a:rPr lang="ko-KR" altLang="en-US" smtClean="0"/>
              <a:t>2019-12-28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906E4-5E1C-4FEB-8EBC-608D0D128C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4776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E12BF-D819-4C43-9295-2D85B7528487}" type="datetimeFigureOut">
              <a:rPr lang="ko-KR" altLang="en-US" smtClean="0"/>
              <a:t>2019-12-28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906E4-5E1C-4FEB-8EBC-608D0D128C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1281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E12BF-D819-4C43-9295-2D85B7528487}" type="datetimeFigureOut">
              <a:rPr lang="ko-KR" altLang="en-US" smtClean="0"/>
              <a:t>2019-12-28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906E4-5E1C-4FEB-8EBC-608D0D128C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4100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E12BF-D819-4C43-9295-2D85B7528487}" type="datetimeFigureOut">
              <a:rPr lang="ko-KR" altLang="en-US" smtClean="0"/>
              <a:t>2019-12-28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906E4-5E1C-4FEB-8EBC-608D0D128C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8816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E12BF-D819-4C43-9295-2D85B7528487}" type="datetimeFigureOut">
              <a:rPr lang="ko-KR" altLang="en-US" smtClean="0"/>
              <a:t>2019-12-28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906E4-5E1C-4FEB-8EBC-608D0D128C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6678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E12BF-D819-4C43-9295-2D85B7528487}" type="datetimeFigureOut">
              <a:rPr lang="ko-KR" altLang="en-US" smtClean="0"/>
              <a:t>2019-12-28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906E4-5E1C-4FEB-8EBC-608D0D128C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5969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E12BF-D819-4C43-9295-2D85B7528487}" type="datetimeFigureOut">
              <a:rPr lang="ko-KR" altLang="en-US" smtClean="0"/>
              <a:t>2019-12-28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906E4-5E1C-4FEB-8EBC-608D0D128C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5080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E12BF-D819-4C43-9295-2D85B7528487}" type="datetimeFigureOut">
              <a:rPr lang="ko-KR" altLang="en-US" smtClean="0"/>
              <a:t>2019-12-28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906E4-5E1C-4FEB-8EBC-608D0D128C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3508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E12BF-D819-4C43-9295-2D85B7528487}" type="datetimeFigureOut">
              <a:rPr lang="ko-KR" altLang="en-US" smtClean="0"/>
              <a:t>2019-12-28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906E4-5E1C-4FEB-8EBC-608D0D128C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5179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E12BF-D819-4C43-9295-2D85B7528487}" type="datetimeFigureOut">
              <a:rPr lang="ko-KR" altLang="en-US" smtClean="0"/>
              <a:t>2019-12-28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906E4-5E1C-4FEB-8EBC-608D0D128C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3102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E12BF-D819-4C43-9295-2D85B7528487}" type="datetimeFigureOut">
              <a:rPr lang="ko-KR" altLang="en-US" smtClean="0"/>
              <a:t>2019-12-28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906E4-5E1C-4FEB-8EBC-608D0D128C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7676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90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6E12BF-D819-4C43-9295-2D85B7528487}" type="datetimeFigureOut">
              <a:rPr lang="ko-KR" altLang="en-US" smtClean="0"/>
              <a:t>2019-12-28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906E4-5E1C-4FEB-8EBC-608D0D128C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9794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microsoft.com/office/2007/relationships/hdphoto" Target="../media/hdphoto5.wdp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microsoft.com/office/2007/relationships/hdphoto" Target="../media/hdphoto6.wdp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meditation icon 이미지 검색결과&quot;"/>
          <p:cNvPicPr>
            <a:picLocks noChangeAspect="1" noChangeArrowheads="1"/>
          </p:cNvPicPr>
          <p:nvPr/>
        </p:nvPicPr>
        <p:blipFill rotWithShape="1"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963" b="86481" l="0" r="100000">
                        <a14:foregroundMark x1="51400" y1="29352" x2="51400" y2="29352"/>
                        <a14:foregroundMark x1="35500" y1="27870" x2="35500" y2="27870"/>
                        <a14:foregroundMark x1="65200" y1="27037" x2="65200" y2="2703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3004"/>
          <a:stretch/>
        </p:blipFill>
        <p:spPr bwMode="auto">
          <a:xfrm>
            <a:off x="11698628" y="2379497"/>
            <a:ext cx="5134881" cy="4824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006203" y="1057275"/>
            <a:ext cx="1031988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0800" b="1" dirty="0" smtClean="0">
                <a:solidFill>
                  <a:schemeClr val="bg1"/>
                </a:solidFill>
                <a:latin typeface="+mj-lt"/>
              </a:rPr>
              <a:t>C</a:t>
            </a:r>
            <a:r>
              <a:rPr lang="en-US" altLang="ko-KR" sz="4400" b="1" dirty="0" smtClean="0">
                <a:solidFill>
                  <a:schemeClr val="bg1"/>
                </a:solidFill>
                <a:latin typeface="+mj-lt"/>
              </a:rPr>
              <a:t>omputer </a:t>
            </a:r>
            <a:r>
              <a:rPr lang="en-US" altLang="ko-KR" sz="10800" b="1" dirty="0" smtClean="0">
                <a:solidFill>
                  <a:schemeClr val="bg1"/>
                </a:solidFill>
                <a:latin typeface="+mj-lt"/>
              </a:rPr>
              <a:t>E</a:t>
            </a:r>
            <a:r>
              <a:rPr lang="en-US" altLang="ko-KR" sz="4400" b="1" dirty="0" smtClean="0">
                <a:solidFill>
                  <a:schemeClr val="bg1"/>
                </a:solidFill>
                <a:latin typeface="+mj-lt"/>
              </a:rPr>
              <a:t>ngineering </a:t>
            </a:r>
            <a:r>
              <a:rPr lang="en-US" altLang="ko-KR" sz="10800" b="1" dirty="0" err="1" smtClean="0">
                <a:solidFill>
                  <a:schemeClr val="bg1"/>
                </a:solidFill>
                <a:latin typeface="+mj-lt"/>
              </a:rPr>
              <a:t>O</a:t>
            </a:r>
            <a:r>
              <a:rPr lang="en-US" altLang="ko-KR" sz="4400" b="1" dirty="0" err="1" smtClean="0">
                <a:solidFill>
                  <a:schemeClr val="bg1"/>
                </a:solidFill>
                <a:latin typeface="+mj-lt"/>
              </a:rPr>
              <a:t>ppas</a:t>
            </a:r>
            <a:endParaRPr lang="ko-KR" altLang="en-US" sz="44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032" name="Picture 8" descr="physics icon 이미지 검색결과&quot;"/>
          <p:cNvPicPr>
            <a:picLocks noChangeAspect="1" noChangeArrowheads="1"/>
          </p:cNvPicPr>
          <p:nvPr/>
        </p:nvPicPr>
        <p:blipFill>
          <a:blip r:embed="rId4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89867" l="0" r="100000">
                        <a14:foregroundMark x1="50978" y1="47443" x2="50978" y2="4744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6442" y="2841625"/>
            <a:ext cx="3499115" cy="401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2395084" y="3019254"/>
            <a:ext cx="2324100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ko-KR" altLang="en-US" sz="2800" b="1" dirty="0" smtClean="0">
                <a:solidFill>
                  <a:schemeClr val="bg1"/>
                </a:solidFill>
              </a:rPr>
              <a:t>박종현</a:t>
            </a:r>
            <a:endParaRPr lang="en-US" altLang="ko-KR" sz="2800" b="1" dirty="0" smtClean="0">
              <a:solidFill>
                <a:schemeClr val="bg1"/>
              </a:solidFill>
            </a:endParaRPr>
          </a:p>
          <a:p>
            <a:pPr>
              <a:lnSpc>
                <a:spcPct val="125000"/>
              </a:lnSpc>
            </a:pPr>
            <a:r>
              <a:rPr lang="ko-KR" altLang="en-US" sz="2800" b="1" dirty="0" err="1" smtClean="0">
                <a:solidFill>
                  <a:schemeClr val="bg1"/>
                </a:solidFill>
              </a:rPr>
              <a:t>정범준</a:t>
            </a:r>
            <a:endParaRPr lang="en-US" altLang="ko-KR" sz="2800" b="1" dirty="0" smtClean="0">
              <a:solidFill>
                <a:schemeClr val="bg1"/>
              </a:solidFill>
            </a:endParaRPr>
          </a:p>
          <a:p>
            <a:pPr>
              <a:lnSpc>
                <a:spcPct val="125000"/>
              </a:lnSpc>
            </a:pPr>
            <a:r>
              <a:rPr lang="ko-KR" altLang="en-US" sz="2800" b="1" dirty="0" err="1" smtClean="0">
                <a:solidFill>
                  <a:schemeClr val="bg1"/>
                </a:solidFill>
              </a:rPr>
              <a:t>김원우</a:t>
            </a:r>
            <a:endParaRPr lang="en-US" altLang="ko-KR" sz="2800" b="1" dirty="0" smtClean="0">
              <a:solidFill>
                <a:schemeClr val="bg1"/>
              </a:solidFill>
            </a:endParaRPr>
          </a:p>
          <a:p>
            <a:pPr>
              <a:lnSpc>
                <a:spcPct val="125000"/>
              </a:lnSpc>
            </a:pPr>
            <a:r>
              <a:rPr lang="ko-KR" altLang="en-US" sz="2800" b="1" dirty="0" err="1" smtClean="0">
                <a:solidFill>
                  <a:schemeClr val="bg1"/>
                </a:solidFill>
              </a:rPr>
              <a:t>조성윤</a:t>
            </a:r>
            <a:endParaRPr lang="en-US" altLang="ko-KR" sz="2800" b="1" dirty="0" smtClean="0">
              <a:solidFill>
                <a:schemeClr val="bg1"/>
              </a:solidFill>
            </a:endParaRPr>
          </a:p>
          <a:p>
            <a:pPr>
              <a:lnSpc>
                <a:spcPct val="125000"/>
              </a:lnSpc>
            </a:pPr>
            <a:r>
              <a:rPr lang="ko-KR" altLang="en-US" sz="2800" b="1" dirty="0" smtClean="0">
                <a:solidFill>
                  <a:schemeClr val="bg1"/>
                </a:solidFill>
              </a:rPr>
              <a:t>이창현</a:t>
            </a:r>
            <a:endParaRPr lang="en-US" altLang="ko-KR" sz="2800" b="1" dirty="0" smtClean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291060" y="1019175"/>
            <a:ext cx="94345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0800" b="1" dirty="0">
                <a:solidFill>
                  <a:schemeClr val="bg1"/>
                </a:solidFill>
                <a:latin typeface="+mj-lt"/>
              </a:rPr>
              <a:t>물</a:t>
            </a:r>
            <a:r>
              <a:rPr lang="ko-KR" altLang="en-US" sz="10800" b="1" dirty="0" smtClean="0">
                <a:solidFill>
                  <a:schemeClr val="bg1"/>
                </a:solidFill>
                <a:latin typeface="+mj-lt"/>
              </a:rPr>
              <a:t>아일체</a:t>
            </a:r>
            <a:endParaRPr lang="ko-KR" altLang="en-US" sz="4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395084" y="6914451"/>
            <a:ext cx="12752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err="1" smtClean="0">
                <a:solidFill>
                  <a:schemeClr val="bg1"/>
                </a:solidFill>
              </a:rPr>
              <a:t>안주현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6851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-1.11111E-6 L -0.67734 0.00949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867" y="46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4.07407E-6 L -0.64349 0.01944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174" y="972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003 0.0007 L -0.93386 0.00463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198" y="185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1.11111E-6 L -0.89922 0.00625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961" y="301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3.7037E-6 L 0.00026 -0.17408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-870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3" grpId="0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2925" y="292100"/>
            <a:ext cx="110841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200" b="1" dirty="0" smtClean="0">
                <a:solidFill>
                  <a:schemeClr val="bg1"/>
                </a:solidFill>
                <a:latin typeface="+mj-lt"/>
              </a:rPr>
              <a:t>목차</a:t>
            </a:r>
            <a:endParaRPr lang="ko-KR" altLang="en-US" sz="72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79475" y="5004851"/>
            <a:ext cx="3978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solidFill>
                  <a:schemeClr val="bg1"/>
                </a:solidFill>
                <a:latin typeface="+mj-lt"/>
              </a:rPr>
              <a:t>1. </a:t>
            </a:r>
            <a:r>
              <a:rPr lang="ko-KR" altLang="en-US" sz="3600" b="1" dirty="0" smtClean="0">
                <a:solidFill>
                  <a:schemeClr val="bg1"/>
                </a:solidFill>
                <a:latin typeface="+mj-lt"/>
              </a:rPr>
              <a:t>물아일체</a:t>
            </a:r>
            <a:r>
              <a:rPr lang="en-US" altLang="ko-KR" sz="3600" b="1" dirty="0" smtClean="0">
                <a:solidFill>
                  <a:schemeClr val="bg1"/>
                </a:solidFill>
                <a:latin typeface="+mj-lt"/>
              </a:rPr>
              <a:t>?</a:t>
            </a:r>
            <a:endParaRPr lang="ko-KR" altLang="en-US" sz="3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74725" y="1184612"/>
            <a:ext cx="99949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smtClean="0">
                <a:solidFill>
                  <a:schemeClr val="bg1"/>
                </a:solidFill>
                <a:latin typeface="+mj-lt"/>
              </a:rPr>
              <a:t>뉴턴의 빛 분리 실험</a:t>
            </a:r>
            <a:endParaRPr lang="en-US" altLang="ko-KR" sz="2400" b="1" dirty="0" smtClean="0">
              <a:solidFill>
                <a:schemeClr val="bg1"/>
              </a:solidFill>
              <a:latin typeface="+mj-lt"/>
            </a:endParaRPr>
          </a:p>
          <a:p>
            <a:pPr algn="ctr"/>
            <a:r>
              <a:rPr lang="en-US" altLang="ko-KR" sz="3600" b="1" dirty="0" smtClean="0">
                <a:solidFill>
                  <a:schemeClr val="bg1"/>
                </a:solidFill>
              </a:rPr>
              <a:t>2</a:t>
            </a:r>
            <a:r>
              <a:rPr lang="en-US" altLang="ko-KR" sz="3600" b="1" dirty="0">
                <a:solidFill>
                  <a:schemeClr val="bg1"/>
                </a:solidFill>
              </a:rPr>
              <a:t>. </a:t>
            </a:r>
            <a:r>
              <a:rPr lang="ko-KR" altLang="en-US" sz="3600" b="1" dirty="0">
                <a:solidFill>
                  <a:schemeClr val="bg1"/>
                </a:solidFill>
              </a:rPr>
              <a:t>물리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391324" y="4903707"/>
            <a:ext cx="71501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 smtClean="0">
                <a:solidFill>
                  <a:schemeClr val="bg1"/>
                </a:solidFill>
              </a:rPr>
              <a:t>3. IT</a:t>
            </a:r>
          </a:p>
          <a:p>
            <a:pPr algn="ctr"/>
            <a:r>
              <a:rPr lang="ko-KR" altLang="en-US" sz="2400" b="1" dirty="0" err="1" smtClean="0">
                <a:solidFill>
                  <a:schemeClr val="bg1"/>
                </a:solidFill>
                <a:latin typeface="+mj-lt"/>
              </a:rPr>
              <a:t>십자말풀이</a:t>
            </a:r>
            <a:r>
              <a:rPr lang="ko-KR" altLang="en-US" sz="2400" b="1" dirty="0" smtClean="0">
                <a:solidFill>
                  <a:schemeClr val="bg1"/>
                </a:solidFill>
                <a:latin typeface="+mj-lt"/>
              </a:rPr>
              <a:t> 게임 개발</a:t>
            </a:r>
            <a:endParaRPr lang="ko-KR" altLang="en-US" sz="24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026" name="Picture 2" descr="question icon에 대한 이미지 검색결과"/>
          <p:cNvPicPr>
            <a:picLocks noChangeAspect="1" noChangeArrowheads="1"/>
          </p:cNvPicPr>
          <p:nvPr/>
        </p:nvPicPr>
        <p:blipFill rotWithShape="1"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0865" l="9856" r="89904">
                        <a14:foregroundMark x1="49279" y1="34615" x2="49279" y2="34615"/>
                        <a14:foregroundMark x1="51442" y1="64663" x2="51442" y2="6466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0875"/>
          <a:stretch/>
        </p:blipFill>
        <p:spPr bwMode="auto">
          <a:xfrm>
            <a:off x="1100959" y="2740510"/>
            <a:ext cx="2441437" cy="2175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rism icon에 대한 이미지 검색결과"/>
          <p:cNvPicPr>
            <a:picLocks noChangeAspect="1" noChangeArrowheads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9834" y="2573187"/>
            <a:ext cx="2343249" cy="2343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rossword icon에 대한 이미지 검색결과"/>
          <p:cNvPicPr>
            <a:picLocks noChangeAspect="1" noChangeArrowheads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8219" y="2740510"/>
            <a:ext cx="2163197" cy="2163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직선 연결선 2"/>
          <p:cNvCxnSpPr/>
          <p:nvPr/>
        </p:nvCxnSpPr>
        <p:spPr>
          <a:xfrm>
            <a:off x="3428096" y="3752273"/>
            <a:ext cx="1229629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7371446" y="3752273"/>
            <a:ext cx="1229629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1663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5100" y="177631"/>
            <a:ext cx="4800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 smtClean="0">
                <a:solidFill>
                  <a:schemeClr val="bg1"/>
                </a:solidFill>
                <a:latin typeface="+mj-lt"/>
              </a:rPr>
              <a:t>1. </a:t>
            </a:r>
            <a:r>
              <a:rPr lang="ko-KR" altLang="en-US" sz="4400" b="1" dirty="0" smtClean="0">
                <a:solidFill>
                  <a:schemeClr val="bg1"/>
                </a:solidFill>
                <a:latin typeface="+mj-lt"/>
              </a:rPr>
              <a:t>물아일체</a:t>
            </a:r>
            <a:r>
              <a:rPr lang="en-US" altLang="ko-KR" sz="4400" b="1" dirty="0" smtClean="0">
                <a:solidFill>
                  <a:schemeClr val="bg1"/>
                </a:solidFill>
                <a:latin typeface="+mj-lt"/>
              </a:rPr>
              <a:t>?</a:t>
            </a:r>
            <a:endParaRPr lang="ko-KR" altLang="en-US" sz="44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87662" y="1616112"/>
            <a:ext cx="5499865" cy="309367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397537" y="1616112"/>
            <a:ext cx="5499864" cy="309367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898687" y="5274705"/>
            <a:ext cx="69977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 smtClean="0">
                <a:solidFill>
                  <a:schemeClr val="bg1"/>
                </a:solidFill>
              </a:rPr>
              <a:t>과거 </a:t>
            </a:r>
            <a:r>
              <a:rPr lang="en-US" altLang="ko-KR" sz="4000" b="1" dirty="0" smtClean="0">
                <a:solidFill>
                  <a:schemeClr val="bg1"/>
                </a:solidFill>
              </a:rPr>
              <a:t>C.E.O. </a:t>
            </a:r>
            <a:r>
              <a:rPr lang="ko-KR" altLang="en-US" sz="4000" b="1" dirty="0" smtClean="0">
                <a:solidFill>
                  <a:schemeClr val="bg1"/>
                </a:solidFill>
              </a:rPr>
              <a:t>시절</a:t>
            </a:r>
            <a:r>
              <a:rPr lang="en-US" altLang="ko-KR" sz="4000" b="1" dirty="0" smtClean="0">
                <a:solidFill>
                  <a:schemeClr val="bg1"/>
                </a:solidFill>
              </a:rPr>
              <a:t>…….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9331808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5100" y="177631"/>
            <a:ext cx="4800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 smtClean="0">
                <a:solidFill>
                  <a:schemeClr val="bg1"/>
                </a:solidFill>
                <a:latin typeface="+mj-lt"/>
              </a:rPr>
              <a:t>1. </a:t>
            </a:r>
            <a:r>
              <a:rPr lang="ko-KR" altLang="en-US" sz="4400" b="1" dirty="0" smtClean="0">
                <a:solidFill>
                  <a:schemeClr val="bg1"/>
                </a:solidFill>
                <a:latin typeface="+mj-lt"/>
              </a:rPr>
              <a:t>물아일체</a:t>
            </a:r>
            <a:r>
              <a:rPr lang="en-US" altLang="ko-KR" sz="4400" b="1" dirty="0" smtClean="0">
                <a:solidFill>
                  <a:schemeClr val="bg1"/>
                </a:solidFill>
                <a:latin typeface="+mj-lt"/>
              </a:rPr>
              <a:t>?</a:t>
            </a:r>
            <a:endParaRPr lang="ko-KR" altLang="en-US" sz="4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54871" y="820830"/>
            <a:ext cx="1008225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0800" b="1" dirty="0" smtClean="0">
                <a:solidFill>
                  <a:schemeClr val="bg1"/>
                </a:solidFill>
              </a:rPr>
              <a:t>물아일체</a:t>
            </a:r>
            <a:endParaRPr lang="ko-KR" altLang="en-US" sz="108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92200" y="2482823"/>
            <a:ext cx="15113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4000" b="1" dirty="0" smtClean="0">
                <a:solidFill>
                  <a:schemeClr val="bg1"/>
                </a:solidFill>
              </a:rPr>
              <a:t>물리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49700" y="2482823"/>
            <a:ext cx="1498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4000" b="1" dirty="0" smtClean="0">
                <a:solidFill>
                  <a:schemeClr val="bg1"/>
                </a:solidFill>
              </a:rPr>
              <a:t>IT</a:t>
            </a:r>
            <a:r>
              <a:rPr lang="en-US" altLang="ko-KR" sz="2000" b="1" dirty="0" smtClean="0">
                <a:solidFill>
                  <a:schemeClr val="bg1"/>
                </a:solidFill>
              </a:rPr>
              <a:t>(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아이티</a:t>
            </a:r>
            <a:r>
              <a:rPr lang="en-US" altLang="ko-KR" sz="2000" b="1" dirty="0" smtClean="0">
                <a:solidFill>
                  <a:schemeClr val="bg1"/>
                </a:solidFill>
              </a:rPr>
              <a:t>)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pic>
        <p:nvPicPr>
          <p:cNvPr id="2050" name="Picture 2" descr="physics icon 이미지 검색결과&quot;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271133"/>
            <a:ext cx="1514873" cy="1514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t icon 이미지 검색결과&quot;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8516" y="6765862"/>
            <a:ext cx="1836872" cy="1836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4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3939" b="68242" l="6727" r="95758">
                        <a14:foregroundMark x1="48848" y1="20727" x2="48848" y2="20727"/>
                        <a14:foregroundMark x1="48303" y1="60061" x2="48303" y2="60061"/>
                        <a14:foregroundMark x1="34061" y1="54909" x2="34061" y2="5490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30890"/>
          <a:stretch/>
        </p:blipFill>
        <p:spPr>
          <a:xfrm>
            <a:off x="3224287" y="2687057"/>
            <a:ext cx="5901873" cy="4078805"/>
          </a:xfrm>
          <a:prstGeom prst="rect">
            <a:avLst/>
          </a:prstGeom>
        </p:spPr>
      </p:pic>
      <p:cxnSp>
        <p:nvCxnSpPr>
          <p:cNvPr id="10" name="직선 연결선 9"/>
          <p:cNvCxnSpPr/>
          <p:nvPr/>
        </p:nvCxnSpPr>
        <p:spPr>
          <a:xfrm flipH="1" flipV="1">
            <a:off x="4600135" y="4627723"/>
            <a:ext cx="70729" cy="520400"/>
          </a:xfrm>
          <a:prstGeom prst="line">
            <a:avLst/>
          </a:prstGeom>
          <a:ln w="57150">
            <a:solidFill>
              <a:schemeClr val="bg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 flipH="1" flipV="1">
            <a:off x="3810000" y="5036820"/>
            <a:ext cx="479742" cy="294042"/>
          </a:xfrm>
          <a:prstGeom prst="line">
            <a:avLst/>
          </a:prstGeom>
          <a:ln w="57150">
            <a:solidFill>
              <a:schemeClr val="bg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flipV="1">
            <a:off x="7818665" y="4921121"/>
            <a:ext cx="472318" cy="389363"/>
          </a:xfrm>
          <a:prstGeom prst="line">
            <a:avLst/>
          </a:prstGeom>
          <a:ln w="57150">
            <a:solidFill>
              <a:schemeClr val="bg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flipH="1">
            <a:off x="7528560" y="4627723"/>
            <a:ext cx="129540" cy="556118"/>
          </a:xfrm>
          <a:prstGeom prst="line">
            <a:avLst/>
          </a:prstGeom>
          <a:ln w="57150">
            <a:solidFill>
              <a:schemeClr val="bg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8396144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-1.85185E-6 L 0.24596 -0.5842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92" y="-2921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3.7037E-7 L -0.25221 -0.57037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617" y="-28519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 flipV="1">
            <a:off x="6779008" y="3105926"/>
            <a:ext cx="5482954" cy="281799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V="1">
            <a:off x="6741020" y="2501136"/>
            <a:ext cx="5549517" cy="81280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 flipV="1">
            <a:off x="6676069" y="1778458"/>
            <a:ext cx="5549517" cy="1473200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 flipV="1">
            <a:off x="6676068" y="1035050"/>
            <a:ext cx="5549517" cy="2133600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 flipV="1">
            <a:off x="6611116" y="129451"/>
            <a:ext cx="5872984" cy="2975698"/>
          </a:xfrm>
          <a:prstGeom prst="line">
            <a:avLst/>
          </a:prstGeom>
          <a:ln w="76200">
            <a:solidFill>
              <a:srgbClr val="FA8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6569075" y="-190668"/>
            <a:ext cx="5245100" cy="3232318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65100" y="177631"/>
            <a:ext cx="147447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chemeClr val="bg1"/>
                </a:solidFill>
                <a:latin typeface="+mj-lt"/>
              </a:rPr>
              <a:t>2</a:t>
            </a:r>
            <a:r>
              <a:rPr lang="en-US" altLang="ko-KR" sz="4400" b="1" dirty="0" smtClean="0">
                <a:solidFill>
                  <a:schemeClr val="bg1"/>
                </a:solidFill>
                <a:latin typeface="+mj-lt"/>
              </a:rPr>
              <a:t>. </a:t>
            </a:r>
            <a:r>
              <a:rPr lang="ko-KR" altLang="en-US" sz="4400" b="1" dirty="0" smtClean="0">
                <a:solidFill>
                  <a:schemeClr val="bg1"/>
                </a:solidFill>
                <a:latin typeface="+mj-lt"/>
              </a:rPr>
              <a:t>물리 </a:t>
            </a:r>
            <a:r>
              <a:rPr lang="en-US" altLang="ko-KR" sz="2600" b="1" dirty="0" smtClean="0">
                <a:solidFill>
                  <a:schemeClr val="bg1"/>
                </a:solidFill>
                <a:latin typeface="+mj-lt"/>
              </a:rPr>
              <a:t>–</a:t>
            </a:r>
            <a:r>
              <a:rPr lang="en-US" altLang="ko-KR" sz="44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ko-KR" altLang="en-US" sz="2600" b="1" dirty="0" smtClean="0">
                <a:solidFill>
                  <a:schemeClr val="bg1"/>
                </a:solidFill>
                <a:latin typeface="+mj-lt"/>
              </a:rPr>
              <a:t>뉴턴의 빛 분리 실험</a:t>
            </a:r>
            <a:endParaRPr lang="ko-KR" altLang="en-US" sz="2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97150" y="5579505"/>
            <a:ext cx="69977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 smtClean="0">
                <a:solidFill>
                  <a:schemeClr val="bg1"/>
                </a:solidFill>
              </a:rPr>
              <a:t>프리즘을 통해 백색광을 분해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2" name="이등변 삼각형 1"/>
          <p:cNvSpPr/>
          <p:nvPr/>
        </p:nvSpPr>
        <p:spPr>
          <a:xfrm>
            <a:off x="4617980" y="2184094"/>
            <a:ext cx="2919470" cy="2489812"/>
          </a:xfrm>
          <a:prstGeom prst="triangl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-5692877" y="3429000"/>
            <a:ext cx="5692877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4430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0 L 0.43867 0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94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5100" y="177631"/>
            <a:ext cx="147447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chemeClr val="bg1"/>
                </a:solidFill>
                <a:latin typeface="+mj-lt"/>
              </a:rPr>
              <a:t>2</a:t>
            </a:r>
            <a:r>
              <a:rPr lang="en-US" altLang="ko-KR" sz="4400" b="1" dirty="0" smtClean="0">
                <a:solidFill>
                  <a:schemeClr val="bg1"/>
                </a:solidFill>
                <a:latin typeface="+mj-lt"/>
              </a:rPr>
              <a:t>. </a:t>
            </a:r>
            <a:r>
              <a:rPr lang="ko-KR" altLang="en-US" sz="4400" b="1" dirty="0" smtClean="0">
                <a:solidFill>
                  <a:schemeClr val="bg1"/>
                </a:solidFill>
                <a:latin typeface="+mj-lt"/>
              </a:rPr>
              <a:t>물리 </a:t>
            </a:r>
            <a:r>
              <a:rPr lang="en-US" altLang="ko-KR" sz="2600" b="1" dirty="0" smtClean="0">
                <a:solidFill>
                  <a:schemeClr val="bg1"/>
                </a:solidFill>
                <a:latin typeface="+mj-lt"/>
              </a:rPr>
              <a:t>–</a:t>
            </a:r>
            <a:r>
              <a:rPr lang="en-US" altLang="ko-KR" sz="44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ko-KR" altLang="en-US" sz="2600" b="1" dirty="0" smtClean="0">
                <a:solidFill>
                  <a:schemeClr val="bg1"/>
                </a:solidFill>
                <a:latin typeface="+mj-lt"/>
              </a:rPr>
              <a:t>뉴턴의 빛 분리 실험</a:t>
            </a:r>
            <a:endParaRPr lang="ko-KR" altLang="en-US" sz="26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25" b="20439"/>
          <a:stretch/>
        </p:blipFill>
        <p:spPr>
          <a:xfrm>
            <a:off x="6807200" y="1153151"/>
            <a:ext cx="4927600" cy="301958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507"/>
          <a:stretch/>
        </p:blipFill>
        <p:spPr>
          <a:xfrm>
            <a:off x="292099" y="1153151"/>
            <a:ext cx="6057901" cy="507682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226300" y="4749800"/>
            <a:ext cx="38481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600" b="1" dirty="0" smtClean="0">
                <a:solidFill>
                  <a:schemeClr val="bg1"/>
                </a:solidFill>
                <a:latin typeface="+mj-lt"/>
              </a:rPr>
              <a:t>실험 성공</a:t>
            </a:r>
            <a:r>
              <a:rPr lang="en-US" altLang="ko-KR" sz="6600" b="1" dirty="0" smtClean="0">
                <a:solidFill>
                  <a:schemeClr val="bg1"/>
                </a:solidFill>
                <a:latin typeface="+mj-lt"/>
              </a:rPr>
              <a:t>!</a:t>
            </a:r>
            <a:endParaRPr lang="ko-KR" altLang="en-US" sz="66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43836672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7731316" y="5087836"/>
            <a:ext cx="40005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b="1" dirty="0" smtClean="0">
                <a:solidFill>
                  <a:schemeClr val="bg1"/>
                </a:solidFill>
              </a:rPr>
              <a:t>211</a:t>
            </a:r>
            <a:r>
              <a:rPr lang="ko-KR" altLang="en-US" sz="6600" b="1" dirty="0" smtClean="0">
                <a:solidFill>
                  <a:schemeClr val="bg1"/>
                </a:solidFill>
              </a:rPr>
              <a:t>줄</a:t>
            </a:r>
            <a:endParaRPr lang="ko-KR" altLang="en-US" sz="66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5100" y="177631"/>
            <a:ext cx="147447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 smtClean="0">
                <a:solidFill>
                  <a:schemeClr val="bg1"/>
                </a:solidFill>
                <a:latin typeface="+mj-lt"/>
              </a:rPr>
              <a:t>3.</a:t>
            </a:r>
            <a:r>
              <a:rPr lang="ko-KR" altLang="en-US" sz="44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4400" b="1" dirty="0" smtClean="0">
                <a:solidFill>
                  <a:schemeClr val="bg1"/>
                </a:solidFill>
                <a:latin typeface="+mj-lt"/>
              </a:rPr>
              <a:t>IT</a:t>
            </a:r>
            <a:r>
              <a:rPr lang="ko-KR" altLang="en-US" sz="44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600" b="1" dirty="0" smtClean="0">
                <a:solidFill>
                  <a:schemeClr val="bg1"/>
                </a:solidFill>
                <a:latin typeface="+mj-lt"/>
              </a:rPr>
              <a:t>–</a:t>
            </a:r>
            <a:r>
              <a:rPr lang="en-US" altLang="ko-KR" sz="44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ko-KR" altLang="en-US" sz="2600" b="1" dirty="0" err="1" smtClean="0">
                <a:solidFill>
                  <a:schemeClr val="bg1"/>
                </a:solidFill>
                <a:latin typeface="+mj-lt"/>
              </a:rPr>
              <a:t>십자말풀이</a:t>
            </a:r>
            <a:r>
              <a:rPr lang="ko-KR" altLang="en-US" sz="2600" b="1" dirty="0" smtClean="0">
                <a:solidFill>
                  <a:schemeClr val="bg1"/>
                </a:solidFill>
                <a:latin typeface="+mj-lt"/>
              </a:rPr>
              <a:t> 게임 개발</a:t>
            </a:r>
            <a:endParaRPr lang="ko-KR" altLang="en-US" sz="2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399311" y="5087836"/>
            <a:ext cx="478155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b="1" dirty="0" smtClean="0">
                <a:solidFill>
                  <a:schemeClr val="bg1"/>
                </a:solidFill>
              </a:rPr>
              <a:t>+ 911</a:t>
            </a:r>
            <a:r>
              <a:rPr lang="ko-KR" altLang="en-US" sz="6600" b="1" dirty="0" smtClean="0">
                <a:solidFill>
                  <a:schemeClr val="bg1"/>
                </a:solidFill>
              </a:rPr>
              <a:t>줄</a:t>
            </a:r>
            <a:endParaRPr lang="ko-KR" altLang="en-US" sz="6600" b="1" dirty="0">
              <a:solidFill>
                <a:schemeClr val="bg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823392" y="947072"/>
            <a:ext cx="4537646" cy="52387619"/>
            <a:chOff x="373545" y="-38546928"/>
            <a:chExt cx="4537646" cy="52387619"/>
          </a:xfrm>
        </p:grpSpPr>
        <p:grpSp>
          <p:nvGrpSpPr>
            <p:cNvPr id="20" name="그룹 19"/>
            <p:cNvGrpSpPr/>
            <p:nvPr/>
          </p:nvGrpSpPr>
          <p:grpSpPr>
            <a:xfrm>
              <a:off x="373545" y="-38546928"/>
              <a:ext cx="4537646" cy="43985096"/>
              <a:chOff x="232228" y="-34257561"/>
              <a:chExt cx="4537646" cy="43985096"/>
            </a:xfrm>
          </p:grpSpPr>
          <p:grpSp>
            <p:nvGrpSpPr>
              <p:cNvPr id="22" name="그룹 21"/>
              <p:cNvGrpSpPr/>
              <p:nvPr/>
            </p:nvGrpSpPr>
            <p:grpSpPr>
              <a:xfrm>
                <a:off x="232228" y="-34257561"/>
                <a:ext cx="4537646" cy="35302590"/>
                <a:chOff x="0" y="-33778590"/>
                <a:chExt cx="4537646" cy="35302590"/>
              </a:xfrm>
            </p:grpSpPr>
            <p:grpSp>
              <p:nvGrpSpPr>
                <p:cNvPr id="24" name="그룹 23"/>
                <p:cNvGrpSpPr/>
                <p:nvPr/>
              </p:nvGrpSpPr>
              <p:grpSpPr>
                <a:xfrm>
                  <a:off x="0" y="-33778590"/>
                  <a:ext cx="4537646" cy="26490327"/>
                  <a:chOff x="-501650" y="-12567952"/>
                  <a:chExt cx="4537646" cy="26490327"/>
                </a:xfrm>
              </p:grpSpPr>
              <p:grpSp>
                <p:nvGrpSpPr>
                  <p:cNvPr id="26" name="그룹 25"/>
                  <p:cNvGrpSpPr/>
                  <p:nvPr/>
                </p:nvGrpSpPr>
                <p:grpSpPr>
                  <a:xfrm>
                    <a:off x="-501650" y="-12567952"/>
                    <a:ext cx="4537646" cy="17688199"/>
                    <a:chOff x="-1016000" y="-3481102"/>
                    <a:chExt cx="4537646" cy="17688199"/>
                  </a:xfrm>
                </p:grpSpPr>
                <p:pic>
                  <p:nvPicPr>
                    <p:cNvPr id="28" name="그림 27"/>
                    <p:cNvPicPr>
                      <a:picLocks noChangeAspect="1"/>
                    </p:cNvPicPr>
                    <p:nvPr/>
                  </p:nvPicPr>
                  <p:blipFill rotWithShape="1">
                    <a:blip r:embed="rId2"/>
                    <a:srcRect b="2786"/>
                    <a:stretch/>
                  </p:blipFill>
                  <p:spPr>
                    <a:xfrm>
                      <a:off x="-1003360" y="-3481102"/>
                      <a:ext cx="4525006" cy="8862727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29" name="그림 28"/>
                    <p:cNvPicPr>
                      <a:picLocks noChangeAspect="1"/>
                    </p:cNvPicPr>
                    <p:nvPr/>
                  </p:nvPicPr>
                  <p:blipFill rotWithShape="1">
                    <a:blip r:embed="rId3"/>
                    <a:srcRect l="351" b="2992"/>
                    <a:stretch/>
                  </p:blipFill>
                  <p:spPr>
                    <a:xfrm>
                      <a:off x="-1016000" y="5381625"/>
                      <a:ext cx="4537646" cy="8825472"/>
                    </a:xfrm>
                    <a:prstGeom prst="rect">
                      <a:avLst/>
                    </a:prstGeom>
                  </p:spPr>
                </p:pic>
              </p:grpSp>
              <p:pic>
                <p:nvPicPr>
                  <p:cNvPr id="27" name="그림 26"/>
                  <p:cNvPicPr>
                    <a:picLocks noChangeAspect="1"/>
                  </p:cNvPicPr>
                  <p:nvPr/>
                </p:nvPicPr>
                <p:blipFill rotWithShape="1">
                  <a:blip r:embed="rId4"/>
                  <a:srcRect b="3045"/>
                  <a:stretch/>
                </p:blipFill>
                <p:spPr>
                  <a:xfrm>
                    <a:off x="-501650" y="5120247"/>
                    <a:ext cx="4534533" cy="8802128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25" name="그림 24"/>
                <p:cNvPicPr>
                  <a:picLocks noChangeAspect="1"/>
                </p:cNvPicPr>
                <p:nvPr/>
              </p:nvPicPr>
              <p:blipFill rotWithShape="1">
                <a:blip r:embed="rId5"/>
                <a:srcRect b="2831"/>
                <a:stretch/>
              </p:blipFill>
              <p:spPr>
                <a:xfrm>
                  <a:off x="39662" y="-7288263"/>
                  <a:ext cx="4496427" cy="8812263"/>
                </a:xfrm>
                <a:prstGeom prst="rect">
                  <a:avLst/>
                </a:prstGeom>
              </p:spPr>
            </p:pic>
          </p:grpSp>
          <p:pic>
            <p:nvPicPr>
              <p:cNvPr id="23" name="그림 22"/>
              <p:cNvPicPr>
                <a:picLocks noChangeAspect="1"/>
              </p:cNvPicPr>
              <p:nvPr/>
            </p:nvPicPr>
            <p:blipFill rotWithShape="1">
              <a:blip r:embed="rId6"/>
              <a:srcRect b="3644"/>
              <a:stretch/>
            </p:blipFill>
            <p:spPr>
              <a:xfrm>
                <a:off x="271890" y="1034894"/>
                <a:ext cx="4496427" cy="8692641"/>
              </a:xfrm>
              <a:prstGeom prst="rect">
                <a:avLst/>
              </a:prstGeom>
            </p:spPr>
          </p:pic>
        </p:grpSp>
        <p:pic>
          <p:nvPicPr>
            <p:cNvPr id="21" name="그림 20"/>
            <p:cNvPicPr>
              <a:picLocks noChangeAspect="1"/>
            </p:cNvPicPr>
            <p:nvPr/>
          </p:nvPicPr>
          <p:blipFill rotWithShape="1">
            <a:blip r:embed="rId7"/>
            <a:srcRect b="7252"/>
            <a:stretch/>
          </p:blipFill>
          <p:spPr>
            <a:xfrm>
              <a:off x="430703" y="5438168"/>
              <a:ext cx="4477375" cy="8402523"/>
            </a:xfrm>
            <a:prstGeom prst="rect">
              <a:avLst/>
            </a:prstGeom>
          </p:spPr>
        </p:pic>
      </p:grpSp>
      <p:grpSp>
        <p:nvGrpSpPr>
          <p:cNvPr id="15" name="그룹 14"/>
          <p:cNvGrpSpPr/>
          <p:nvPr/>
        </p:nvGrpSpPr>
        <p:grpSpPr>
          <a:xfrm>
            <a:off x="6523616" y="947072"/>
            <a:ext cx="4842884" cy="34514470"/>
            <a:chOff x="5664200" y="-23325769"/>
            <a:chExt cx="4842884" cy="34514470"/>
          </a:xfrm>
        </p:grpSpPr>
        <p:grpSp>
          <p:nvGrpSpPr>
            <p:cNvPr id="13" name="그룹 12"/>
            <p:cNvGrpSpPr/>
            <p:nvPr/>
          </p:nvGrpSpPr>
          <p:grpSpPr>
            <a:xfrm>
              <a:off x="5664200" y="-23325769"/>
              <a:ext cx="4842884" cy="25827669"/>
              <a:chOff x="6654800" y="-14486569"/>
              <a:chExt cx="4842884" cy="25827669"/>
            </a:xfrm>
          </p:grpSpPr>
          <p:grpSp>
            <p:nvGrpSpPr>
              <p:cNvPr id="11" name="그룹 10"/>
              <p:cNvGrpSpPr/>
              <p:nvPr/>
            </p:nvGrpSpPr>
            <p:grpSpPr>
              <a:xfrm>
                <a:off x="6667500" y="-14486569"/>
                <a:ext cx="4830184" cy="17328093"/>
                <a:chOff x="6248400" y="-5647369"/>
                <a:chExt cx="4830184" cy="17328093"/>
              </a:xfrm>
            </p:grpSpPr>
            <p:pic>
              <p:nvPicPr>
                <p:cNvPr id="9" name="그림 8"/>
                <p:cNvPicPr>
                  <a:picLocks noChangeAspect="1"/>
                </p:cNvPicPr>
                <p:nvPr/>
              </p:nvPicPr>
              <p:blipFill rotWithShape="1">
                <a:blip r:embed="rId8"/>
                <a:srcRect b="2338"/>
                <a:stretch/>
              </p:blipFill>
              <p:spPr>
                <a:xfrm>
                  <a:off x="6258261" y="-5647369"/>
                  <a:ext cx="4820323" cy="8847770"/>
                </a:xfrm>
                <a:prstGeom prst="rect">
                  <a:avLst/>
                </a:prstGeom>
              </p:spPr>
            </p:pic>
            <p:pic>
              <p:nvPicPr>
                <p:cNvPr id="10" name="그림 9"/>
                <p:cNvPicPr>
                  <a:picLocks noChangeAspect="1"/>
                </p:cNvPicPr>
                <p:nvPr/>
              </p:nvPicPr>
              <p:blipFill rotWithShape="1">
                <a:blip r:embed="rId9"/>
                <a:srcRect l="2494" b="3134"/>
                <a:stretch/>
              </p:blipFill>
              <p:spPr>
                <a:xfrm>
                  <a:off x="6248400" y="3200402"/>
                  <a:ext cx="4830184" cy="8480322"/>
                </a:xfrm>
                <a:prstGeom prst="rect">
                  <a:avLst/>
                </a:prstGeom>
              </p:spPr>
            </p:pic>
          </p:grpSp>
          <p:pic>
            <p:nvPicPr>
              <p:cNvPr id="12" name="그림 11"/>
              <p:cNvPicPr>
                <a:picLocks noChangeAspect="1"/>
              </p:cNvPicPr>
              <p:nvPr/>
            </p:nvPicPr>
            <p:blipFill rotWithShape="1">
              <a:blip r:embed="rId10"/>
              <a:srcRect l="2797" b="3855"/>
              <a:stretch/>
            </p:blipFill>
            <p:spPr>
              <a:xfrm>
                <a:off x="6654800" y="2841524"/>
                <a:ext cx="4842884" cy="8499576"/>
              </a:xfrm>
              <a:prstGeom prst="rect">
                <a:avLst/>
              </a:prstGeom>
            </p:spPr>
          </p:pic>
        </p:grpSp>
        <p:pic>
          <p:nvPicPr>
            <p:cNvPr id="14" name="그림 13"/>
            <p:cNvPicPr>
              <a:picLocks noChangeAspect="1"/>
            </p:cNvPicPr>
            <p:nvPr/>
          </p:nvPicPr>
          <p:blipFill rotWithShape="1">
            <a:blip r:embed="rId11"/>
            <a:srcRect l="2611" b="4715"/>
            <a:stretch/>
          </p:blipFill>
          <p:spPr>
            <a:xfrm>
              <a:off x="5664200" y="2501901"/>
              <a:ext cx="4842884" cy="86868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50694814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1.85185E-6 L 0.00118 -4.58125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-2290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1.11111E-6 L -0.00456 -7.17917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4" y="-3589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5100" y="177631"/>
            <a:ext cx="147447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 smtClean="0">
                <a:solidFill>
                  <a:schemeClr val="bg1"/>
                </a:solidFill>
                <a:latin typeface="+mj-lt"/>
              </a:rPr>
              <a:t>3.</a:t>
            </a:r>
            <a:r>
              <a:rPr lang="ko-KR" altLang="en-US" sz="44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4400" b="1" dirty="0" smtClean="0">
                <a:solidFill>
                  <a:schemeClr val="bg1"/>
                </a:solidFill>
                <a:latin typeface="+mj-lt"/>
              </a:rPr>
              <a:t>IT</a:t>
            </a:r>
            <a:r>
              <a:rPr lang="ko-KR" altLang="en-US" sz="44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600" b="1" dirty="0" smtClean="0">
                <a:solidFill>
                  <a:schemeClr val="bg1"/>
                </a:solidFill>
                <a:latin typeface="+mj-lt"/>
              </a:rPr>
              <a:t>–</a:t>
            </a:r>
            <a:r>
              <a:rPr lang="en-US" altLang="ko-KR" sz="44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ko-KR" altLang="en-US" sz="2600" b="1" dirty="0" err="1" smtClean="0">
                <a:solidFill>
                  <a:schemeClr val="bg1"/>
                </a:solidFill>
                <a:latin typeface="+mj-lt"/>
              </a:rPr>
              <a:t>십자말풀이</a:t>
            </a:r>
            <a:r>
              <a:rPr lang="ko-KR" altLang="en-US" sz="2600" b="1" dirty="0" smtClean="0">
                <a:solidFill>
                  <a:schemeClr val="bg1"/>
                </a:solidFill>
                <a:latin typeface="+mj-lt"/>
              </a:rPr>
              <a:t> 게임 개발</a:t>
            </a:r>
            <a:endParaRPr lang="ko-KR" altLang="en-US" sz="26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263" y="1455898"/>
            <a:ext cx="6961187" cy="442896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686800" y="3008660"/>
            <a:ext cx="55816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0" b="1" dirty="0" smtClean="0">
                <a:solidFill>
                  <a:schemeClr val="bg1"/>
                </a:solidFill>
              </a:rPr>
              <a:t>시연</a:t>
            </a:r>
            <a:r>
              <a:rPr lang="en-US" altLang="ko-KR" sz="8000" b="1" dirty="0" smtClean="0">
                <a:solidFill>
                  <a:schemeClr val="bg1"/>
                </a:solidFill>
              </a:rPr>
              <a:t>!</a:t>
            </a:r>
            <a:endParaRPr lang="ko-KR" altLang="en-US" sz="8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750349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2947987" y="2644170"/>
            <a:ext cx="629602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600" b="1" dirty="0" smtClean="0">
                <a:solidFill>
                  <a:schemeClr val="bg1"/>
                </a:solidFill>
                <a:latin typeface="+mj-lt"/>
              </a:rPr>
              <a:t>감사합니다</a:t>
            </a:r>
            <a:endParaRPr lang="ko-KR" altLang="en-US" sz="96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64974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</TotalTime>
  <Words>92</Words>
  <Application>Microsoft Office PowerPoint</Application>
  <PresentationFormat>와이드스크린</PresentationFormat>
  <Paragraphs>30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생활관</dc:creator>
  <cp:lastModifiedBy>생활관</cp:lastModifiedBy>
  <cp:revision>41</cp:revision>
  <dcterms:created xsi:type="dcterms:W3CDTF">2019-12-21T00:29:13Z</dcterms:created>
  <dcterms:modified xsi:type="dcterms:W3CDTF">2019-12-28T01:30:16Z</dcterms:modified>
</cp:coreProperties>
</file>