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8300"/>
    <a:srgbClr val="FF00FF"/>
    <a:srgbClr val="F490E1"/>
    <a:srgbClr val="000066"/>
    <a:srgbClr val="FF37D4"/>
    <a:srgbClr val="0F0050"/>
    <a:srgbClr val="33CC33"/>
    <a:srgbClr val="BE5108"/>
    <a:srgbClr val="150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2BF-D819-4C43-9295-2D85B7528487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06E4-5E1C-4FEB-8EBC-608D0D128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77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2BF-D819-4C43-9295-2D85B7528487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06E4-5E1C-4FEB-8EBC-608D0D128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28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2BF-D819-4C43-9295-2D85B7528487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06E4-5E1C-4FEB-8EBC-608D0D128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10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2BF-D819-4C43-9295-2D85B7528487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06E4-5E1C-4FEB-8EBC-608D0D128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81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2BF-D819-4C43-9295-2D85B7528487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06E4-5E1C-4FEB-8EBC-608D0D128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67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2BF-D819-4C43-9295-2D85B7528487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06E4-5E1C-4FEB-8EBC-608D0D128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96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2BF-D819-4C43-9295-2D85B7528487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06E4-5E1C-4FEB-8EBC-608D0D128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08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2BF-D819-4C43-9295-2D85B7528487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06E4-5E1C-4FEB-8EBC-608D0D128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50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2BF-D819-4C43-9295-2D85B7528487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06E4-5E1C-4FEB-8EBC-608D0D128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17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2BF-D819-4C43-9295-2D85B7528487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06E4-5E1C-4FEB-8EBC-608D0D128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10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2BF-D819-4C43-9295-2D85B7528487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06E4-5E1C-4FEB-8EBC-608D0D128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67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90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E12BF-D819-4C43-9295-2D85B7528487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906E4-5E1C-4FEB-8EBC-608D0D128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79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meditation icon 이미지 검색결과&quot;"/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63" b="86481" l="0" r="100000">
                        <a14:foregroundMark x1="51400" y1="29352" x2="51400" y2="29352"/>
                        <a14:foregroundMark x1="35500" y1="27870" x2="35500" y2="27870"/>
                        <a14:foregroundMark x1="65200" y1="27037" x2="65200" y2="270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004"/>
          <a:stretch/>
        </p:blipFill>
        <p:spPr bwMode="auto">
          <a:xfrm>
            <a:off x="11698628" y="2379497"/>
            <a:ext cx="5134881" cy="482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06203" y="1057275"/>
            <a:ext cx="103198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08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</a:t>
            </a:r>
            <a:r>
              <a:rPr lang="en-US" altLang="ko-KR" sz="4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omputer </a:t>
            </a:r>
            <a:r>
              <a:rPr lang="en-US" altLang="ko-KR" sz="108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</a:t>
            </a:r>
            <a:r>
              <a:rPr lang="en-US" altLang="ko-KR" sz="4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ngineering </a:t>
            </a:r>
            <a:r>
              <a:rPr lang="en-US" altLang="ko-KR" sz="10800" b="1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</a:t>
            </a:r>
            <a:r>
              <a:rPr lang="en-US" altLang="ko-KR" sz="4400" b="1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ppas</a:t>
            </a:r>
            <a:endParaRPr lang="ko-KR" altLang="en-US" sz="44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32" name="Picture 8" descr="physics icon 이미지 검색결과&quot;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9867" l="0" r="100000">
                        <a14:foregroundMark x1="50978" y1="47443" x2="50978" y2="474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442" y="2841625"/>
            <a:ext cx="3499115" cy="401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395084" y="3019254"/>
            <a:ext cx="23241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박종현</a:t>
            </a:r>
            <a:endParaRPr lang="en-US" altLang="ko-KR" sz="28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5000"/>
              </a:lnSpc>
            </a:pPr>
            <a:r>
              <a:rPr lang="ko-KR" altLang="en-US" sz="2800" b="1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정범준</a:t>
            </a:r>
            <a:endParaRPr lang="en-US" altLang="ko-KR" sz="28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5000"/>
              </a:lnSpc>
            </a:pPr>
            <a:r>
              <a:rPr lang="ko-KR" altLang="en-US" sz="2800" b="1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김원우</a:t>
            </a:r>
            <a:endParaRPr lang="en-US" altLang="ko-KR" sz="28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5000"/>
              </a:lnSpc>
            </a:pPr>
            <a:r>
              <a:rPr lang="ko-KR" altLang="en-US" sz="2800" b="1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조성윤</a:t>
            </a:r>
            <a:endParaRPr lang="en-US" altLang="ko-KR" sz="28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5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이창현</a:t>
            </a:r>
            <a:endParaRPr lang="en-US" altLang="ko-KR" sz="28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291060" y="1019175"/>
            <a:ext cx="9434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08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물</a:t>
            </a:r>
            <a:r>
              <a:rPr lang="ko-KR" altLang="en-US" sz="108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아일체</a:t>
            </a:r>
            <a:endParaRPr lang="ko-KR" altLang="en-US" sz="44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95084" y="6914451"/>
            <a:ext cx="1275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안주현</a:t>
            </a:r>
            <a:endParaRPr lang="ko-KR" altLang="en-US" sz="28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685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11111E-6 L -0.67734 0.0094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67" y="4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-0.64349 0.01944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74" y="97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03 0.0007 L -0.93386 0.0046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98" y="1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11111E-6 L -0.89922 0.0062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61" y="30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6 L 0.00026 -0.17408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2925" y="292100"/>
            <a:ext cx="11084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목차</a:t>
            </a:r>
            <a:endParaRPr lang="ko-KR" altLang="en-US" sz="72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9475" y="5004851"/>
            <a:ext cx="397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3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물아일체</a:t>
            </a:r>
            <a:r>
              <a:rPr lang="en-US" altLang="ko-KR" sz="3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36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9475" y="1534465"/>
            <a:ext cx="9994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뉴턴의 빛 분리 실험</a:t>
            </a:r>
            <a:endParaRPr lang="en-US" altLang="ko-KR" sz="24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en-US" altLang="ko-KR" sz="3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3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물리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01821" y="5012315"/>
            <a:ext cx="7150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IT</a:t>
            </a:r>
          </a:p>
          <a:p>
            <a:pPr algn="ctr"/>
            <a:r>
              <a:rPr lang="ko-KR" altLang="en-US" sz="2400" b="1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십자말풀이</a:t>
            </a:r>
            <a:r>
              <a:rPr lang="ko-KR" altLang="en-US" sz="2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게임 개발</a:t>
            </a:r>
            <a:endParaRPr lang="ko-KR" altLang="en-US" sz="24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 descr="question icon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0865" l="9856" r="89904">
                        <a14:foregroundMark x1="49279" y1="34615" x2="49279" y2="34615"/>
                        <a14:foregroundMark x1="51442" y1="64663" x2="51442" y2="646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875"/>
          <a:stretch/>
        </p:blipFill>
        <p:spPr bwMode="auto">
          <a:xfrm>
            <a:off x="1100959" y="2740510"/>
            <a:ext cx="2441437" cy="217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ism icon에 대한 이미지 검색결과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834" y="2573187"/>
            <a:ext cx="2343249" cy="234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ossword icon에 대한 이미지 검색결과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219" y="2740510"/>
            <a:ext cx="2163197" cy="216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3428096" y="3752273"/>
            <a:ext cx="122962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371446" y="3752273"/>
            <a:ext cx="122962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66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100" y="177631"/>
            <a:ext cx="48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4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물아일체</a:t>
            </a:r>
            <a:r>
              <a:rPr lang="en-US" altLang="ko-KR" sz="4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44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7662" y="1616112"/>
            <a:ext cx="5499865" cy="309367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97537" y="1616112"/>
            <a:ext cx="5499864" cy="30936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98687" y="5274705"/>
            <a:ext cx="6997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과거 </a:t>
            </a:r>
            <a:r>
              <a:rPr lang="en-US" altLang="ko-KR" sz="4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C.E.O. </a:t>
            </a:r>
            <a:r>
              <a:rPr lang="ko-KR" altLang="en-US" sz="4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시절</a:t>
            </a:r>
            <a:r>
              <a:rPr lang="en-US" altLang="ko-KR" sz="4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……</a:t>
            </a:r>
            <a:endParaRPr lang="ko-KR" altLang="en-US" sz="40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933180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100" y="177631"/>
            <a:ext cx="48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4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물아일체</a:t>
            </a:r>
            <a:r>
              <a:rPr lang="en-US" altLang="ko-KR" sz="4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44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4871" y="820830"/>
            <a:ext cx="100822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08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물아일체</a:t>
            </a:r>
            <a:endParaRPr lang="ko-KR" altLang="en-US" sz="108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2200" y="2482823"/>
            <a:ext cx="1511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4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물리</a:t>
            </a:r>
            <a:endParaRPr lang="ko-KR" altLang="en-US" sz="40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49700" y="2482823"/>
            <a:ext cx="149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IT</a:t>
            </a:r>
            <a:r>
              <a:rPr lang="en-US" altLang="ko-KR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아이티</a:t>
            </a:r>
            <a:r>
              <a:rPr lang="en-US" altLang="ko-KR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20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50" name="Picture 2" descr="physics icon 이미지 검색결과&quot;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71133"/>
            <a:ext cx="1514873" cy="151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t icon 이미지 검색결과&quot;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516" y="6765862"/>
            <a:ext cx="1836872" cy="183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939" b="68242" l="6727" r="95758">
                        <a14:foregroundMark x1="48848" y1="20727" x2="48848" y2="20727"/>
                        <a14:foregroundMark x1="48303" y1="60061" x2="48303" y2="60061"/>
                        <a14:foregroundMark x1="34061" y1="54909" x2="34061" y2="549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0890"/>
          <a:stretch/>
        </p:blipFill>
        <p:spPr>
          <a:xfrm>
            <a:off x="3224287" y="2687057"/>
            <a:ext cx="5901873" cy="4078805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 flipH="1" flipV="1">
            <a:off x="4600135" y="4627723"/>
            <a:ext cx="70729" cy="520400"/>
          </a:xfrm>
          <a:prstGeom prst="line">
            <a:avLst/>
          </a:prstGeom>
          <a:ln w="57150">
            <a:solidFill>
              <a:schemeClr val="bg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 flipV="1">
            <a:off x="3810000" y="5036820"/>
            <a:ext cx="479742" cy="294042"/>
          </a:xfrm>
          <a:prstGeom prst="line">
            <a:avLst/>
          </a:prstGeom>
          <a:ln w="57150">
            <a:solidFill>
              <a:schemeClr val="bg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7818665" y="4921121"/>
            <a:ext cx="472318" cy="389363"/>
          </a:xfrm>
          <a:prstGeom prst="line">
            <a:avLst/>
          </a:prstGeom>
          <a:ln w="57150">
            <a:solidFill>
              <a:schemeClr val="bg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528560" y="4627723"/>
            <a:ext cx="129540" cy="556118"/>
          </a:xfrm>
          <a:prstGeom prst="line">
            <a:avLst/>
          </a:prstGeom>
          <a:ln w="57150">
            <a:solidFill>
              <a:schemeClr val="bg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39614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85185E-6 L 0.24596 -0.5842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-292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7 L -0.25221 -0.5703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17" y="-2851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V="1">
            <a:off x="6779008" y="3105926"/>
            <a:ext cx="5482954" cy="281799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6741020" y="2501136"/>
            <a:ext cx="5549517" cy="8128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6676069" y="1778458"/>
            <a:ext cx="5549517" cy="147320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6676068" y="1035050"/>
            <a:ext cx="5549517" cy="213360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6611116" y="129451"/>
            <a:ext cx="5872984" cy="2975698"/>
          </a:xfrm>
          <a:prstGeom prst="line">
            <a:avLst/>
          </a:prstGeom>
          <a:ln w="76200">
            <a:solidFill>
              <a:srgbClr val="FA8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6569075" y="-190668"/>
            <a:ext cx="5245100" cy="323231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65100" y="177631"/>
            <a:ext cx="14744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en-US" altLang="ko-KR" sz="4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4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물리 </a:t>
            </a:r>
            <a:r>
              <a:rPr lang="en-US" altLang="ko-KR" sz="2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</a:t>
            </a:r>
            <a:r>
              <a:rPr lang="en-US" altLang="ko-KR" sz="4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뉴턴의 빛 분리 실험</a:t>
            </a:r>
            <a:endParaRPr lang="ko-KR" altLang="en-US" sz="26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78865" y="5520084"/>
            <a:ext cx="6997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프리즘을 통해 백색광을 분해</a:t>
            </a:r>
            <a:endParaRPr lang="ko-KR" altLang="en-US" sz="40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이등변 삼각형 1"/>
          <p:cNvSpPr/>
          <p:nvPr/>
        </p:nvSpPr>
        <p:spPr>
          <a:xfrm>
            <a:off x="4617980" y="2184094"/>
            <a:ext cx="2919470" cy="2489812"/>
          </a:xfrm>
          <a:prstGeom prst="triangl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-5692877" y="3429000"/>
            <a:ext cx="569287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43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0 L 0.43867 0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100" y="177631"/>
            <a:ext cx="14744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en-US" altLang="ko-KR" sz="4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4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물리 </a:t>
            </a:r>
            <a:r>
              <a:rPr lang="en-US" altLang="ko-KR" sz="2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</a:t>
            </a:r>
            <a:r>
              <a:rPr lang="en-US" altLang="ko-KR" sz="4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뉴턴의 빛 분리 실험</a:t>
            </a:r>
            <a:endParaRPr lang="ko-KR" altLang="en-US" sz="26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5" b="20439"/>
          <a:stretch/>
        </p:blipFill>
        <p:spPr>
          <a:xfrm>
            <a:off x="6807200" y="1153151"/>
            <a:ext cx="4927600" cy="30195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07"/>
          <a:stretch/>
        </p:blipFill>
        <p:spPr>
          <a:xfrm>
            <a:off x="292099" y="1153151"/>
            <a:ext cx="6057901" cy="50768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46950" y="4723423"/>
            <a:ext cx="3848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실험 성공</a:t>
            </a:r>
            <a:r>
              <a:rPr lang="en-US" altLang="ko-KR" sz="6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sz="66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383667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731316" y="5087836"/>
            <a:ext cx="4000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211</a:t>
            </a:r>
            <a:r>
              <a:rPr lang="ko-KR" altLang="en-US" sz="6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줄</a:t>
            </a:r>
            <a:endParaRPr lang="ko-KR" altLang="en-US" sz="66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5100" y="177631"/>
            <a:ext cx="14744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</a:t>
            </a:r>
            <a:r>
              <a:rPr lang="ko-KR" altLang="en-US" sz="4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4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IT</a:t>
            </a:r>
            <a:r>
              <a:rPr lang="ko-KR" altLang="en-US" sz="4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</a:t>
            </a:r>
            <a:r>
              <a:rPr lang="en-US" altLang="ko-KR" sz="4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600" b="1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십자말풀이</a:t>
            </a:r>
            <a:r>
              <a:rPr lang="ko-KR" altLang="en-US" sz="2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게임 개발</a:t>
            </a:r>
            <a:endParaRPr lang="ko-KR" altLang="en-US" sz="26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99311" y="5087836"/>
            <a:ext cx="47815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+ 911</a:t>
            </a:r>
            <a:r>
              <a:rPr lang="ko-KR" altLang="en-US" sz="6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줄</a:t>
            </a:r>
            <a:endParaRPr lang="ko-KR" altLang="en-US" sz="66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823392" y="947072"/>
            <a:ext cx="4537646" cy="52387619"/>
            <a:chOff x="373545" y="-38546928"/>
            <a:chExt cx="4537646" cy="52387619"/>
          </a:xfrm>
        </p:grpSpPr>
        <p:grpSp>
          <p:nvGrpSpPr>
            <p:cNvPr id="20" name="그룹 19"/>
            <p:cNvGrpSpPr/>
            <p:nvPr/>
          </p:nvGrpSpPr>
          <p:grpSpPr>
            <a:xfrm>
              <a:off x="373545" y="-38546928"/>
              <a:ext cx="4537646" cy="43985096"/>
              <a:chOff x="232228" y="-34257561"/>
              <a:chExt cx="4537646" cy="43985096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232228" y="-34257561"/>
                <a:ext cx="4537646" cy="35302590"/>
                <a:chOff x="0" y="-33778590"/>
                <a:chExt cx="4537646" cy="35302590"/>
              </a:xfrm>
            </p:grpSpPr>
            <p:grpSp>
              <p:nvGrpSpPr>
                <p:cNvPr id="24" name="그룹 23"/>
                <p:cNvGrpSpPr/>
                <p:nvPr/>
              </p:nvGrpSpPr>
              <p:grpSpPr>
                <a:xfrm>
                  <a:off x="0" y="-33778590"/>
                  <a:ext cx="4537646" cy="26490327"/>
                  <a:chOff x="-501650" y="-12567952"/>
                  <a:chExt cx="4537646" cy="26490327"/>
                </a:xfrm>
              </p:grpSpPr>
              <p:grpSp>
                <p:nvGrpSpPr>
                  <p:cNvPr id="26" name="그룹 25"/>
                  <p:cNvGrpSpPr/>
                  <p:nvPr/>
                </p:nvGrpSpPr>
                <p:grpSpPr>
                  <a:xfrm>
                    <a:off x="-501650" y="-12567952"/>
                    <a:ext cx="4537646" cy="17688199"/>
                    <a:chOff x="-1016000" y="-3481102"/>
                    <a:chExt cx="4537646" cy="17688199"/>
                  </a:xfrm>
                </p:grpSpPr>
                <p:pic>
                  <p:nvPicPr>
                    <p:cNvPr id="28" name="그림 27"/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b="2786"/>
                    <a:stretch/>
                  </p:blipFill>
                  <p:spPr>
                    <a:xfrm>
                      <a:off x="-1003360" y="-3481102"/>
                      <a:ext cx="4525006" cy="886272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9" name="그림 28"/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l="351" b="2992"/>
                    <a:stretch/>
                  </p:blipFill>
                  <p:spPr>
                    <a:xfrm>
                      <a:off x="-1016000" y="5381625"/>
                      <a:ext cx="4537646" cy="8825472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7" name="그림 26"/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b="3045"/>
                  <a:stretch/>
                </p:blipFill>
                <p:spPr>
                  <a:xfrm>
                    <a:off x="-501650" y="5120247"/>
                    <a:ext cx="4534533" cy="880212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5" name="그림 24"/>
                <p:cNvPicPr>
                  <a:picLocks noChangeAspect="1"/>
                </p:cNvPicPr>
                <p:nvPr/>
              </p:nvPicPr>
              <p:blipFill rotWithShape="1">
                <a:blip r:embed="rId5"/>
                <a:srcRect b="2831"/>
                <a:stretch/>
              </p:blipFill>
              <p:spPr>
                <a:xfrm>
                  <a:off x="39662" y="-7288263"/>
                  <a:ext cx="4496427" cy="8812263"/>
                </a:xfrm>
                <a:prstGeom prst="rect">
                  <a:avLst/>
                </a:prstGeom>
              </p:spPr>
            </p:pic>
          </p:grpSp>
          <p:pic>
            <p:nvPicPr>
              <p:cNvPr id="23" name="그림 22"/>
              <p:cNvPicPr>
                <a:picLocks noChangeAspect="1"/>
              </p:cNvPicPr>
              <p:nvPr/>
            </p:nvPicPr>
            <p:blipFill rotWithShape="1">
              <a:blip r:embed="rId6"/>
              <a:srcRect b="3644"/>
              <a:stretch/>
            </p:blipFill>
            <p:spPr>
              <a:xfrm>
                <a:off x="271890" y="1034894"/>
                <a:ext cx="4496427" cy="8692641"/>
              </a:xfrm>
              <a:prstGeom prst="rect">
                <a:avLst/>
              </a:prstGeom>
            </p:spPr>
          </p:pic>
        </p:grpSp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7"/>
            <a:srcRect b="7252"/>
            <a:stretch/>
          </p:blipFill>
          <p:spPr>
            <a:xfrm>
              <a:off x="430703" y="5438168"/>
              <a:ext cx="4477375" cy="8402523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6523616" y="947072"/>
            <a:ext cx="4842884" cy="34514470"/>
            <a:chOff x="5664200" y="-23325769"/>
            <a:chExt cx="4842884" cy="34514470"/>
          </a:xfrm>
        </p:grpSpPr>
        <p:grpSp>
          <p:nvGrpSpPr>
            <p:cNvPr id="13" name="그룹 12"/>
            <p:cNvGrpSpPr/>
            <p:nvPr/>
          </p:nvGrpSpPr>
          <p:grpSpPr>
            <a:xfrm>
              <a:off x="5664200" y="-23325769"/>
              <a:ext cx="4842884" cy="25827669"/>
              <a:chOff x="6654800" y="-14486569"/>
              <a:chExt cx="4842884" cy="25827669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6667500" y="-14486569"/>
                <a:ext cx="4830184" cy="17328093"/>
                <a:chOff x="6248400" y="-5647369"/>
                <a:chExt cx="4830184" cy="17328093"/>
              </a:xfrm>
            </p:grpSpPr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 rotWithShape="1">
                <a:blip r:embed="rId8"/>
                <a:srcRect b="2338"/>
                <a:stretch/>
              </p:blipFill>
              <p:spPr>
                <a:xfrm>
                  <a:off x="6258261" y="-5647369"/>
                  <a:ext cx="4820323" cy="8847770"/>
                </a:xfrm>
                <a:prstGeom prst="rect">
                  <a:avLst/>
                </a:prstGeom>
              </p:spPr>
            </p:pic>
            <p:pic>
              <p:nvPicPr>
                <p:cNvPr id="10" name="그림 9"/>
                <p:cNvPicPr>
                  <a:picLocks noChangeAspect="1"/>
                </p:cNvPicPr>
                <p:nvPr/>
              </p:nvPicPr>
              <p:blipFill rotWithShape="1">
                <a:blip r:embed="rId9"/>
                <a:srcRect l="2494" b="3134"/>
                <a:stretch/>
              </p:blipFill>
              <p:spPr>
                <a:xfrm>
                  <a:off x="6248400" y="3200402"/>
                  <a:ext cx="4830184" cy="8480322"/>
                </a:xfrm>
                <a:prstGeom prst="rect">
                  <a:avLst/>
                </a:prstGeom>
              </p:spPr>
            </p:pic>
          </p:grpSp>
          <p:pic>
            <p:nvPicPr>
              <p:cNvPr id="12" name="그림 11"/>
              <p:cNvPicPr>
                <a:picLocks noChangeAspect="1"/>
              </p:cNvPicPr>
              <p:nvPr/>
            </p:nvPicPr>
            <p:blipFill rotWithShape="1">
              <a:blip r:embed="rId10"/>
              <a:srcRect l="2797" b="3855"/>
              <a:stretch/>
            </p:blipFill>
            <p:spPr>
              <a:xfrm>
                <a:off x="6654800" y="2841524"/>
                <a:ext cx="4842884" cy="8499576"/>
              </a:xfrm>
              <a:prstGeom prst="rect">
                <a:avLst/>
              </a:prstGeom>
            </p:spPr>
          </p:pic>
        </p:grpSp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11"/>
            <a:srcRect l="2611" b="4715"/>
            <a:stretch/>
          </p:blipFill>
          <p:spPr>
            <a:xfrm>
              <a:off x="5664200" y="2501901"/>
              <a:ext cx="4842884" cy="8686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069481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85185E-6 L 0.00118 -4.581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22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111E-6 L -0.00456 -7.1791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" y="-35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100" y="177631"/>
            <a:ext cx="14744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</a:t>
            </a:r>
            <a:r>
              <a:rPr lang="ko-KR" altLang="en-US" sz="4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4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IT</a:t>
            </a:r>
            <a:r>
              <a:rPr lang="ko-KR" altLang="en-US" sz="4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</a:t>
            </a:r>
            <a:r>
              <a:rPr lang="en-US" altLang="ko-KR" sz="4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600" b="1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십자말풀이</a:t>
            </a:r>
            <a:r>
              <a:rPr lang="ko-KR" altLang="en-US" sz="2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게임 개발</a:t>
            </a:r>
            <a:endParaRPr lang="ko-KR" altLang="en-US" sz="26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3" y="1455898"/>
            <a:ext cx="6961187" cy="44289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27377" y="3008660"/>
            <a:ext cx="35857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시연</a:t>
            </a:r>
            <a:r>
              <a:rPr lang="en-US" altLang="ko-KR" sz="8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sz="80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75034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265487" y="2644170"/>
            <a:ext cx="62960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감사합니다</a:t>
            </a:r>
            <a:endParaRPr lang="ko-KR" altLang="en-US" sz="96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497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92</Words>
  <Application>Microsoft Office PowerPoint</Application>
  <PresentationFormat>와이드스크린</PresentationFormat>
  <Paragraphs>30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나눔스퀘어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생활관</dc:creator>
  <cp:lastModifiedBy>생활관</cp:lastModifiedBy>
  <cp:revision>46</cp:revision>
  <dcterms:created xsi:type="dcterms:W3CDTF">2019-12-21T00:29:13Z</dcterms:created>
  <dcterms:modified xsi:type="dcterms:W3CDTF">2019-12-28T01:56:47Z</dcterms:modified>
</cp:coreProperties>
</file>