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0ki3" initials="c" lastIdx="1" clrIdx="0">
    <p:extLst>
      <p:ext uri="{19B8F6BF-5375-455C-9EA6-DF929625EA0E}">
        <p15:presenceInfo xmlns:p15="http://schemas.microsoft.com/office/powerpoint/2012/main" userId="co0ki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A9"/>
    <a:srgbClr val="FFA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2"/>
    <p:restoredTop sz="94674"/>
  </p:normalViewPr>
  <p:slideViewPr>
    <p:cSldViewPr snapToGrid="0" snapToObjects="1">
      <p:cViewPr varScale="1">
        <p:scale>
          <a:sx n="64" d="100"/>
          <a:sy n="64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-18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DA137-5C96-4451-86B0-D3D127EB7A84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C940-7FF1-45C0-93BE-C1D1225FD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1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나의 마음을</a:t>
            </a:r>
            <a:r>
              <a:rPr lang="en-US" altLang="ko-KR" dirty="0" smtClean="0"/>
              <a:t>, Unlock. </a:t>
            </a:r>
            <a:r>
              <a:rPr lang="ko-KR" altLang="en-US" dirty="0" err="1" smtClean="0"/>
              <a:t>험프티</a:t>
            </a:r>
            <a:r>
              <a:rPr lang="ko-KR" altLang="en-US" dirty="0" smtClean="0"/>
              <a:t> 록을 발표할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독고현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쫄튀팀입니다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나의 단점을 강점으로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나의 가식을 강점으로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나의 마음을 </a:t>
            </a:r>
            <a:r>
              <a:rPr lang="en-US" altLang="ko-KR" dirty="0" smtClean="0"/>
              <a:t>Unlock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해주는 </a:t>
            </a:r>
            <a:r>
              <a:rPr lang="ko-KR" altLang="en-US" dirty="0" err="1" smtClean="0"/>
              <a:t>험프티</a:t>
            </a:r>
            <a:r>
              <a:rPr lang="ko-KR" altLang="en-US" dirty="0" smtClean="0"/>
              <a:t> 록 팀의 발표였습니다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0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90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본론에 들어가기 앞서서 무박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일동안 함께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고생한 팀원들을 </a:t>
            </a:r>
            <a:r>
              <a:rPr lang="ko-KR" altLang="en-US" dirty="0" err="1" smtClean="0"/>
              <a:t>소개시켜드리겠습니다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본교 소프트웨어과에 재학중이며 </a:t>
            </a:r>
            <a:r>
              <a:rPr lang="ko-KR" altLang="en-US" dirty="0" err="1" smtClean="0"/>
              <a:t>험프티</a:t>
            </a:r>
            <a:r>
              <a:rPr lang="ko-KR" altLang="en-US" dirty="0" smtClean="0"/>
              <a:t> 록을 기획한 팀장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독고현입니다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다음은 안드로이드 어플리케이션을 개발한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학년 </a:t>
            </a:r>
            <a:r>
              <a:rPr lang="ko-KR" altLang="en-US" dirty="0" err="1" smtClean="0"/>
              <a:t>나재민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서버를 개발해준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 김도영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디자인을 해준 멀티미디어과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 윤성현 학생으로 구성되어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6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 혹시 </a:t>
            </a:r>
            <a:r>
              <a:rPr lang="ko-KR" altLang="en-US" dirty="0" err="1" smtClean="0"/>
              <a:t>캐릭캐릭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체인지라는</a:t>
            </a:r>
            <a:r>
              <a:rPr lang="ko-KR" altLang="en-US" dirty="0" smtClean="0"/>
              <a:t> 애니메이션을 아시나요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스토리를 모르시는 분들을 위해 간단히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자신의 진짜 모습과 가식으로 덮은 모습 사이에서 고민하던 소녀가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수호 캐릭터</a:t>
            </a:r>
            <a:r>
              <a:rPr lang="en-US" altLang="ko-KR" dirty="0" smtClean="0"/>
              <a:t>"</a:t>
            </a:r>
            <a:r>
              <a:rPr lang="ko-KR" altLang="en-US" dirty="0" smtClean="0"/>
              <a:t>들의 도움으로 진정한 자신을 버리려는 사람들을 구원하는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이야기입니다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1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들으면 주제인 열쇠와 전혀 관계 </a:t>
            </a:r>
            <a:r>
              <a:rPr lang="ko-KR" altLang="en-US" dirty="0" err="1" smtClean="0"/>
              <a:t>없어보이는데요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해당 애니메이션에서 본인의 가식으로 덮어뒀던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단점을 극복하여주는 자물쇠 </a:t>
            </a:r>
            <a:r>
              <a:rPr lang="ko-KR" altLang="en-US" dirty="0" err="1" smtClean="0"/>
              <a:t>험프티록과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그 자물쇠를 여는 열쇠 </a:t>
            </a:r>
            <a:r>
              <a:rPr lang="ko-KR" altLang="en-US" dirty="0" err="1" smtClean="0"/>
              <a:t>덤프티</a:t>
            </a:r>
            <a:r>
              <a:rPr lang="ko-KR" altLang="en-US" dirty="0" smtClean="0"/>
              <a:t> 키가 나옵니다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저희는 가식적인 사람들을 위한 자물쇠와 열쇠가 되어주기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위해 </a:t>
            </a:r>
            <a:r>
              <a:rPr lang="ko-KR" altLang="en-US" dirty="0" err="1" smtClean="0"/>
              <a:t>험프티</a:t>
            </a:r>
            <a:r>
              <a:rPr lang="ko-KR" altLang="en-US" dirty="0" smtClean="0"/>
              <a:t> 록을 기획하였습니다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5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저희 어플리케이션의 기능을 보여드리겠습니다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여느 앱에서 그렇듯 회원가입을 하여 계정을 생성하거나 카카오 계정을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이용하여 로그인합니다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8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메인 화면에서 나는 공부를 잘한다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축구를 잘한다 등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미리 </a:t>
            </a:r>
            <a:r>
              <a:rPr lang="ko-KR" altLang="en-US" dirty="0" err="1" smtClean="0"/>
              <a:t>입력되어있는</a:t>
            </a:r>
            <a:r>
              <a:rPr lang="ko-KR" altLang="en-US" dirty="0" smtClean="0"/>
              <a:t> 선택지를 택하게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해커톤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기간동안</a:t>
            </a:r>
            <a:r>
              <a:rPr lang="ko-KR" altLang="en-US" dirty="0" smtClean="0"/>
              <a:t> 많은 선택지를 제공하기 힘든 관계로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일부 데이터만 만들었고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 서비스를 </a:t>
            </a:r>
            <a:r>
              <a:rPr lang="ko-KR" altLang="en-US" dirty="0" err="1" smtClean="0"/>
              <a:t>진행하게되면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더 많은 선택지를 직접 기입 혹은 유저들의 건의를 받아 추가할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선택지를 </a:t>
            </a:r>
            <a:r>
              <a:rPr lang="ko-KR" altLang="en-US" dirty="0" err="1" smtClean="0"/>
              <a:t>골랐으면</a:t>
            </a:r>
            <a:r>
              <a:rPr lang="ko-KR" altLang="en-US" dirty="0" smtClean="0"/>
              <a:t> 오른쪽 화면에서 보는 것처럼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내가 자신이 있던 자신이 </a:t>
            </a:r>
            <a:r>
              <a:rPr lang="ko-KR" altLang="en-US" dirty="0" err="1" smtClean="0"/>
              <a:t>있는것으로</a:t>
            </a:r>
            <a:r>
              <a:rPr lang="ko-KR" altLang="en-US" dirty="0" smtClean="0"/>
              <a:t> 포장을 한 것이던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선택한 메뉴에 대한 </a:t>
            </a:r>
            <a:r>
              <a:rPr lang="ko-KR" altLang="en-US" dirty="0" err="1" smtClean="0"/>
              <a:t>버킷리스트가</a:t>
            </a:r>
            <a:r>
              <a:rPr lang="ko-KR" altLang="en-US" dirty="0" smtClean="0"/>
              <a:t> 보여집니다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유저는 </a:t>
            </a:r>
            <a:r>
              <a:rPr lang="ko-KR" altLang="en-US" dirty="0" err="1" smtClean="0"/>
              <a:t>버킷리스트를</a:t>
            </a:r>
            <a:r>
              <a:rPr lang="ko-KR" altLang="en-US" dirty="0" smtClean="0"/>
              <a:t> 채워 다른 사람들에게 과시를 할 수도 있고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나 자신에게 만족감을 느낄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7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목표를 달성한 유저는 커뮤니티에 인증을 할 수도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이것을 보고 능력이 없이 가식적으로 선택한 유저는 다른 사람들이 채운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달성량을</a:t>
            </a:r>
            <a:r>
              <a:rPr lang="ko-KR" altLang="en-US" dirty="0" smtClean="0"/>
              <a:t> 보고 더욱 노력하는 삶을 추구하여 결국 저희가 생각하는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가식을 장점으로 바꿔주는 목표를 달성할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커뮤니티에 올라온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관리자가 확인하여 </a:t>
            </a:r>
            <a:r>
              <a:rPr lang="ko-KR" altLang="en-US" dirty="0" err="1" smtClean="0"/>
              <a:t>험프티</a:t>
            </a:r>
            <a:r>
              <a:rPr lang="ko-KR" altLang="en-US" dirty="0" smtClean="0"/>
              <a:t> 록을 여는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저희 앱의 재화인 </a:t>
            </a:r>
            <a:r>
              <a:rPr lang="ko-KR" altLang="en-US" dirty="0" err="1" smtClean="0"/>
              <a:t>덤프티</a:t>
            </a:r>
            <a:r>
              <a:rPr lang="ko-KR" altLang="en-US" dirty="0" smtClean="0"/>
              <a:t> 키를 받게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7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이 </a:t>
            </a:r>
            <a:r>
              <a:rPr lang="ko-KR" altLang="en-US" dirty="0" err="1" smtClean="0"/>
              <a:t>덤프티</a:t>
            </a:r>
            <a:r>
              <a:rPr lang="ko-KR" altLang="en-US" dirty="0" smtClean="0"/>
              <a:t> 키를 모아 </a:t>
            </a:r>
            <a:r>
              <a:rPr lang="ko-KR" altLang="en-US" dirty="0" err="1" smtClean="0"/>
              <a:t>기프티콘으로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바꿀수있습니다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5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드린 설명을 토대로 시연 영상을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1C940-7FF1-45C0-93BE-C1D1225FDD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4AEEA-5B78-5C46-9A11-6452482C7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67783-3CDF-4444-BAAE-5953D2EC1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C1B6F-5997-F449-9F98-0033EA4A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9F225-20CA-6B44-A56D-7BC7073E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94861-2A1D-644B-8DFE-22FBE1D8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57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C361-9E8A-8F48-A292-BDDBD537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F8CE1-41F1-C247-B2D0-9332B3FF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E3DB8-40D7-E647-B0D4-8FD8C749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4C22-10CE-DA4B-A0D5-9BC463E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18239-57F0-B14A-A1CD-3257E9C3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52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433756-A89D-234D-B385-D2C4D056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646E-2FA7-764A-A7A2-2FF15E076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6BFF8-E882-DB4B-9146-C24E142A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3CEAD-9088-E14E-AC78-22304884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F0D72-55BD-FC49-B190-A5F8ADC5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70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7722B-1587-F545-BD8A-EBB08F3E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31C72-43DF-0645-AF85-06AB142E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9ECA7-439F-7146-8DDD-9049D4B5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7FDE3-CD52-144E-B60E-698095B9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7DB50-D8DD-E84C-B115-2D8E7E23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79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70F8-75C6-B849-AE02-67727813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CBEF6-2B25-E14C-81F0-84E128E6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116AC-E98C-5A42-88A3-8F7E5E0B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721EC-1466-5940-B935-A06AEF88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C6194-07A2-3940-9D95-B772CF48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48349-A8FB-244E-A47F-D534F2DC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5AAA-E804-7247-A466-0FAB635E7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69F43-C8E2-BD45-9470-4DD4D1E74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34439-A7FF-BD4E-92B2-749DF3B5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BB906-9EE0-7141-864F-9693A50D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927772-E9C3-7145-9FFD-C311389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172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C34A9-AD21-BE41-A585-FE03C230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D2F50-A5E8-FA40-8197-FC872D6E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C5C2C-B33B-EA41-A481-3D399A9CD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2A450-9A4A-3649-8975-A166B30C7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3526DF-37E4-9D41-A6E5-E18D8F8E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BF72C-871C-C947-AEC8-412FEDFD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6FC7D1-CF9A-0746-8774-0EF1CAAD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FF1710-C499-064D-B29B-200298FD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592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0F85D-BBA4-3842-863A-8FF25379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EE277F-1A8C-AC4C-8756-F65CFD91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D7BAA9-ED87-1E4A-9ECC-B8CBE4CE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BD2F2-4027-D14C-AE73-5B70005B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84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0DA89A-D0C1-0E41-919E-0A67C698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A4EA5F-1679-3D4F-83A4-1E75B4A6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D53B4-A13C-0541-B7D8-33D38FB2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77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025C-9185-CD48-8590-36BC2040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51E84-106A-A64D-8F8E-75A9F24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4ADDF6-91DA-644A-9891-F487C5425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17ED7-DB64-E54A-B755-1450364C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95ECB-51A5-B64B-8CBD-5CBF619A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C2B4B8-FE3A-644B-A4D8-8C5D4BD3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332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BED7-DFBE-814B-9E73-ECE669F8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F585E-1E88-9744-B2C3-6391550D9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2FD57-DCB5-2341-BA7A-8816772ED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8F549-9422-F449-BF4B-429F40AB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51EFE-5CE6-4748-854B-8ACD06D5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4AE7D-145B-EE4C-924D-8C1AA3EC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949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6502E5-965C-DE4C-A24A-D4519976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2899-6D67-F94C-B868-FC408C96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1FFB-8A66-CC41-A2D6-73C0717E5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B292-B804-9B46-8644-ED972C7B06E6}" type="datetimeFigureOut">
              <a:rPr kumimoji="1" lang="ko-KR" altLang="en-US" smtClean="0"/>
              <a:t>2019-07-20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B6EB7-CBB2-7A48-8E13-5214286D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25D44-0317-F44E-B5DA-68C53B7BC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82B1-3EDA-FE45-B5EF-F8A76D3169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54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FA46-5D7C-1E4F-89DB-751F6B51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E111C-F911-2A4A-A7D9-AEC17D5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0DC7F-B454-424F-8E8C-E072C04D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B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016A1-B636-344A-B1D7-AA503600966D}"/>
              </a:ext>
            </a:extLst>
          </p:cNvPr>
          <p:cNvSpPr txBox="1"/>
          <p:nvPr/>
        </p:nvSpPr>
        <p:spPr>
          <a:xfrm>
            <a:off x="4867835" y="2890391"/>
            <a:ext cx="2456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400" b="1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Q &amp; A</a:t>
            </a:r>
            <a:endParaRPr kumimoji="1" lang="ko-KR" altLang="en-US" sz="6400" b="1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30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FA46-5D7C-1E4F-89DB-751F6B51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E111C-F911-2A4A-A7D9-AEC17D5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8EC074-49B3-C147-AFB3-9F016C3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EAAFAB-54C0-674C-9B51-80087E6B7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9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FA46-5D7C-1E4F-89DB-751F6B51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E111C-F911-2A4A-A7D9-AEC17D5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8EC074-49B3-C147-AFB3-9F016C3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5A4D51-B15A-3941-A8CB-637B1C5F9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3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FA46-5D7C-1E4F-89DB-751F6B51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E111C-F911-2A4A-A7D9-AEC17D5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F34CB6-C82A-D54E-9B33-C8E8F81A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74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관련 이미지">
            <a:extLst>
              <a:ext uri="{FF2B5EF4-FFF2-40B4-BE49-F238E27FC236}">
                <a16:creationId xmlns:a16="http://schemas.microsoft.com/office/drawing/2014/main" id="{11AB8251-B829-3946-8990-55B01DC1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75" y="1395675"/>
            <a:ext cx="4066651" cy="40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94D305-8019-4A44-8C0A-B42E067CC996}"/>
              </a:ext>
            </a:extLst>
          </p:cNvPr>
          <p:cNvSpPr txBox="1"/>
          <p:nvPr/>
        </p:nvSpPr>
        <p:spPr>
          <a:xfrm>
            <a:off x="445602" y="426648"/>
            <a:ext cx="1393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0291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235B4DE3-6FA8-C745-9212-6685018B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96642" l="9043" r="89894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41" y="1367292"/>
            <a:ext cx="1629642" cy="232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캐릭캐릭체인지 험프티록에 대한 이미지 검색결과">
            <a:extLst>
              <a:ext uri="{FF2B5EF4-FFF2-40B4-BE49-F238E27FC236}">
                <a16:creationId xmlns:a16="http://schemas.microsoft.com/office/drawing/2014/main" id="{33B3F34B-5E7B-A949-970B-F11474B1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32" y="1528047"/>
            <a:ext cx="3746865" cy="210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DF7E2-1CB3-704C-87F6-F9FDCDA4F502}"/>
              </a:ext>
            </a:extLst>
          </p:cNvPr>
          <p:cNvSpPr txBox="1"/>
          <p:nvPr/>
        </p:nvSpPr>
        <p:spPr>
          <a:xfrm>
            <a:off x="445602" y="426648"/>
            <a:ext cx="1393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메인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E3CB17-9274-6D45-8801-7527C142E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517" y="2119780"/>
            <a:ext cx="924147" cy="9241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37C9D8-8F72-7849-A810-B253C097F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752" y="4263889"/>
            <a:ext cx="2089426" cy="20894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328C759-9559-4C49-A9A0-37E1ADB9D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95" y="4710579"/>
            <a:ext cx="924147" cy="9241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A81028-A926-C648-BEAD-E7295C692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021" y="4181954"/>
            <a:ext cx="1981395" cy="19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FA46-5D7C-1E4F-89DB-751F6B51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E111C-F911-2A4A-A7D9-AEC17D5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F9EA9A-0A8B-5E4F-B980-3F8C1AADF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5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FA46-5D7C-1E4F-89DB-751F6B51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 smtClean="0"/>
              <a:t>ㄴ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E111C-F911-2A4A-A7D9-AEC17D5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06C6F2-91FA-1E4C-9D0C-9FCBC42F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E02CA3-816A-8649-8F1C-9DE3A8CC0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805" y="1339689"/>
            <a:ext cx="2430001" cy="43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5D8ACB-D11A-9B48-BC54-7AF5CEFA9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058" y="1339689"/>
            <a:ext cx="2430000" cy="43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06C6F2-91FA-1E4C-9D0C-9FCBC42F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DE01D0-8A78-2C48-907E-58F455094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100" y="1339689"/>
            <a:ext cx="2430000" cy="432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42E3B8-93E9-8146-93DE-967C8A1F3DAD}"/>
              </a:ext>
            </a:extLst>
          </p:cNvPr>
          <p:cNvSpPr/>
          <p:nvPr/>
        </p:nvSpPr>
        <p:spPr>
          <a:xfrm>
            <a:off x="2149813" y="1122363"/>
            <a:ext cx="2675106" cy="4753143"/>
          </a:xfrm>
          <a:prstGeom prst="rect">
            <a:avLst/>
          </a:prstGeom>
          <a:solidFill>
            <a:srgbClr val="FE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2BFC14-3AAA-124D-864E-C55077021970}"/>
              </a:ext>
            </a:extLst>
          </p:cNvPr>
          <p:cNvSpPr/>
          <p:nvPr/>
        </p:nvSpPr>
        <p:spPr>
          <a:xfrm>
            <a:off x="3401444" y="1274763"/>
            <a:ext cx="2675106" cy="4753143"/>
          </a:xfrm>
          <a:prstGeom prst="rect">
            <a:avLst/>
          </a:prstGeom>
          <a:solidFill>
            <a:srgbClr val="FE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2B2586-EE22-5C42-AD3F-EF71897EC2BD}"/>
              </a:ext>
            </a:extLst>
          </p:cNvPr>
          <p:cNvSpPr/>
          <p:nvPr/>
        </p:nvSpPr>
        <p:spPr>
          <a:xfrm>
            <a:off x="6076549" y="0"/>
            <a:ext cx="598306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5D8ACB-D11A-9B48-BC54-7AF5CEFA9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257" y="1269000"/>
            <a:ext cx="2430000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E02CA3-816A-8649-8F1C-9DE3A8CC0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049" y="1269000"/>
            <a:ext cx="2430001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31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FA46-5D7C-1E4F-89DB-751F6B51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E111C-F911-2A4A-A7D9-AEC17D5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0DC7F-B454-424F-8E8C-E072C04D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4A44EA-0FF8-1547-B178-4FB2DCCFE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4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FA46-5D7C-1E4F-89DB-751F6B51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E111C-F911-2A4A-A7D9-AEC17D5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8EC074-49B3-C147-AFB3-9F016C3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FA46-5D7C-1E4F-89DB-751F6B51B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E111C-F911-2A4A-A7D9-AEC17D5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8EC074-49B3-C147-AFB3-9F016C38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4779F1-E168-7545-B111-29F3CE34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9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333</Words>
  <Application>Microsoft Office PowerPoint</Application>
  <PresentationFormat>와이드스크린</PresentationFormat>
  <Paragraphs>94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Noto Sans CJK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co0ki3</cp:lastModifiedBy>
  <cp:revision>14</cp:revision>
  <dcterms:created xsi:type="dcterms:W3CDTF">2019-07-19T20:59:53Z</dcterms:created>
  <dcterms:modified xsi:type="dcterms:W3CDTF">2019-07-19T23:42:20Z</dcterms:modified>
</cp:coreProperties>
</file>