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65" r:id="rId13"/>
    <p:sldId id="280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02AE-CE89-A44C-8322-B59B75FD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BA13C-4981-114B-BB96-5FD09F47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E344-4974-3049-874B-4F5F9710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CB5-548C-2146-B86B-04CFF5B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60A7-0DCC-7843-9956-6DF3CD51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36D1-3824-124F-B21A-C22723E6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AC8E3-FE4F-1A4D-A737-209BD3501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508B-B1FD-8C4C-B60E-C168250B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BCB3-28D9-7D43-8658-51EDFAE6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242D-763C-A345-A361-58937BC3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18467-7C5B-0B43-ADBA-50CE0A8B2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2464A-06ED-6F47-A2BF-427D0613D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B4DF-26A5-9C4B-9B8F-3CFDDD4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4D2E-F613-E440-9A39-E254DE45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8E2-9B7F-2645-A48B-9002E7D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C0D4-DDD7-C54A-BCC8-6250FDC4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C19D-7550-B14E-9CB8-60F94B57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B6C3-7F53-5F48-A372-685B4528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37F9-D67F-7E4D-B52C-B9C3D4A4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B256-FB1A-9243-8C4E-63D1923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5240-BA6D-4D4C-BA25-FB86B2E2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83981-9666-B249-B9AD-17DAE08D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710C-94EF-AA47-9FDB-1DABF52E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098B-58ED-8B4D-BDB6-4D8B6B14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95E5-FB71-914C-A4F4-CD4834CC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88BD-750E-BC43-856D-80AEC901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3AD0-AAF6-D24D-80AB-D4AD3ED6B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C2F0C-EF55-954B-8071-21F6DD677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EE7A2-7C09-5F43-9DC7-C9FE3D52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11CA2-B926-D945-A52D-7B244D88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245E-E807-1840-852B-0BBB9B3E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1248-1261-0742-B244-60852378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C357C-C85C-CC4E-8C9A-BC780ACD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220B-FAB3-FF46-985A-A48C3754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2D4C9-F1B4-4D4A-A218-991419C2D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6B7C-EBE7-6F47-8582-1FB6730D6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1BE36-FB0A-7B4A-BD27-008AAA88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586C2-F557-3D4F-BE52-07D87BE5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26F1C-A412-4D4E-8C3C-5A804E72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9126-7858-2343-8E5E-CFAE241C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CFA57-2C51-C748-A17F-FB22CBB9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08C66-FA69-C241-B6D1-87CA1625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E5A61-F162-5342-A54F-1D64062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E6EA-0A46-C444-A6B5-F225E1F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3CB15-BE7A-3242-9D59-31B9DEA2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DF12-CAF0-7B4A-9D17-207E476E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8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273E-1857-F64E-B065-A5D4A5E7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EEB0-8E8A-2D46-BD75-5B7FEA24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5D1D-AEB0-2C48-B554-A08B4A653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ACCEC-9851-0A43-9E34-65463420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6815-950B-9A41-8ABB-0AF71FE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8C9D-CC60-084C-B220-F743FF7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E650-8791-6C45-B376-96626A6B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5C101-AE49-F140-B130-1CAF28974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2279-E67A-464B-AB4A-A7DB881B0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D478-F9DB-5F48-B3CD-BE9D5A7B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AF23-4897-DD4D-90AA-9147973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F3E39-FD45-6540-B9BE-DFB86B03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DEC53-5F71-B943-A621-B9768C79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C03A-AFAB-3E4A-963E-34C3DAEA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50845-15F0-2441-8778-B1DAAB740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6751-8CD4-2A40-A7FA-1F5F33F5769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8D87-F4DE-4F47-9CDE-FF3AB21F3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6D8E-27F3-7840-8999-AEAD134B4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7600-9F2C-E141-9D25-90AEB95D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C026-2444-934C-9223-498EFD29C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微信小程序组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BE421-3200-514E-B5C4-B6B4030A7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余超君，祁钰思，谢宇童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8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A8A6-1841-C945-BA23-B99112FB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微信端遇到问题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2A9-777F-9C4A-A262-6DF135CE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88"/>
            <a:ext cx="10515600" cy="4351338"/>
          </a:xfrm>
        </p:spPr>
        <p:txBody>
          <a:bodyPr/>
          <a:lstStyle/>
          <a:p>
            <a:r>
              <a:rPr lang="zh-CN" altLang="en-US" dirty="0"/>
              <a:t>图片访问</a:t>
            </a:r>
            <a:endParaRPr lang="en-US" altLang="zh-CN" dirty="0"/>
          </a:p>
          <a:p>
            <a:pPr lvl="1"/>
            <a:r>
              <a:rPr lang="zh-CN" altLang="en-US" dirty="0"/>
              <a:t>普通图片可以在本地获取</a:t>
            </a:r>
            <a:endParaRPr lang="en-US" altLang="zh-CN" dirty="0"/>
          </a:p>
          <a:p>
            <a:pPr lvl="1"/>
            <a:r>
              <a:rPr lang="zh-CN" altLang="en-US" dirty="0"/>
              <a:t>背景图片需要网络地址或</a:t>
            </a:r>
            <a:r>
              <a:rPr lang="en-US" altLang="zh-CN" dirty="0"/>
              <a:t>base64</a:t>
            </a:r>
            <a:r>
              <a:rPr lang="zh-CN" altLang="en-US" dirty="0"/>
              <a:t>图片。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96B9F-653C-BF40-B2F7-9C00E98C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5551"/>
            <a:ext cx="6759633" cy="2318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6EF2D-B596-CE48-80AC-CA78C0F1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6" y="5126326"/>
            <a:ext cx="69342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3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4F0D-7060-8145-A7C6-A7B6A52F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微信端遇到问题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554A-48E3-1344-AC67-7E2B3E72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819"/>
            <a:ext cx="10515600" cy="4351338"/>
          </a:xfrm>
        </p:spPr>
        <p:txBody>
          <a:bodyPr/>
          <a:lstStyle/>
          <a:p>
            <a:r>
              <a:rPr lang="zh-CN" altLang="en-US" dirty="0"/>
              <a:t>初始化数据</a:t>
            </a:r>
            <a:endParaRPr lang="en-US" altLang="zh-CN" dirty="0"/>
          </a:p>
          <a:p>
            <a:pPr lvl="1"/>
            <a:r>
              <a:rPr lang="zh-CN" altLang="en-US" dirty="0"/>
              <a:t>版本</a:t>
            </a:r>
            <a:r>
              <a:rPr lang="en-US" altLang="zh-CN" dirty="0"/>
              <a:t>1</a:t>
            </a:r>
            <a:r>
              <a:rPr lang="zh-CN" altLang="en-US" dirty="0"/>
              <a:t>：在每个页面</a:t>
            </a:r>
            <a:r>
              <a:rPr lang="en-US" altLang="zh-CN" dirty="0" err="1"/>
              <a:t>onLoad</a:t>
            </a:r>
            <a:r>
              <a:rPr lang="zh-CN" altLang="en-US" dirty="0"/>
              <a:t>方法中初始化数据，加载到本地缓存中</a:t>
            </a:r>
            <a:endParaRPr lang="en-US" altLang="zh-CN" dirty="0"/>
          </a:p>
          <a:p>
            <a:pPr lvl="1"/>
            <a:r>
              <a:rPr lang="zh-CN" altLang="en-US" dirty="0"/>
              <a:t>问题：每个页面之间的数据有依赖关系</a:t>
            </a:r>
            <a:endParaRPr lang="en-US" altLang="zh-CN" dirty="0"/>
          </a:p>
          <a:p>
            <a:pPr lvl="1"/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：将部分初始化数据的功能放在首页的</a:t>
            </a:r>
            <a:r>
              <a:rPr lang="en-US" altLang="zh-CN" dirty="0" err="1"/>
              <a:t>onLoad</a:t>
            </a:r>
            <a:r>
              <a:rPr lang="zh-CN" altLang="en-US" dirty="0"/>
              <a:t>方法中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295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149D-395C-1A46-8819-2B2BC830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微信端遇到问题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4225-CDA2-F34C-B3FC-FC060C9A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</a:t>
            </a:r>
            <a:r>
              <a:rPr lang="en-US" altLang="zh-CN" dirty="0" err="1"/>
              <a:t>Load</a:t>
            </a:r>
            <a:r>
              <a:rPr lang="zh-CN" altLang="en-US" dirty="0"/>
              <a:t>与</a:t>
            </a:r>
            <a:r>
              <a:rPr lang="en-US" altLang="zh-CN" dirty="0" err="1"/>
              <a:t>onShow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刷新页面</a:t>
            </a:r>
            <a:endParaRPr lang="en-US" altLang="zh-CN" dirty="0"/>
          </a:p>
          <a:p>
            <a:pPr lvl="1"/>
            <a:r>
              <a:rPr lang="zh-CN" altLang="en-US" dirty="0"/>
              <a:t>加载数据</a:t>
            </a:r>
            <a:endParaRPr lang="en-US" altLang="zh-CN" dirty="0"/>
          </a:p>
          <a:p>
            <a:pPr lvl="2"/>
            <a:r>
              <a:rPr lang="en-US" altLang="zh-CN" dirty="0" err="1"/>
              <a:t>onLoad</a:t>
            </a:r>
            <a:r>
              <a:rPr lang="zh-CN" altLang="en-US" dirty="0"/>
              <a:t>只会调用一次，部分数据可能未初始化，第二次进入页面后，</a:t>
            </a:r>
            <a:r>
              <a:rPr lang="en-US" altLang="zh-CN" dirty="0" err="1"/>
              <a:t>onLoad</a:t>
            </a:r>
            <a:r>
              <a:rPr lang="zh-CN" altLang="en-US" dirty="0"/>
              <a:t>不会执行，故无法得到数据。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8364-C54E-8745-B4DA-A59D0B24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微信端未解决问题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316E-E50A-9945-A2D8-BFEB9A73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丑</a:t>
            </a:r>
            <a:endParaRPr lang="en-US" altLang="zh-CN" dirty="0"/>
          </a:p>
          <a:p>
            <a:r>
              <a:rPr lang="zh-CN" altLang="en-US" dirty="0"/>
              <a:t>交互性差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46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EE2E-5BB8-7B4C-887D-D0DAB60D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后端代码结构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F2B83-4A90-DC40-9B3A-0F04FF131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6614"/>
            <a:ext cx="3085407" cy="5081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0265F-6459-4041-A0FA-02D63B564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07" y="1426613"/>
            <a:ext cx="3582178" cy="49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3D91-6068-F146-AE27-CAA81F2B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后端遇到问题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933A-ADFC-B24D-A65B-E7F97F94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亚马逊云部署</a:t>
            </a:r>
            <a:endParaRPr lang="en-US" altLang="zh-CN" dirty="0"/>
          </a:p>
          <a:p>
            <a:pPr lvl="1"/>
            <a:r>
              <a:rPr lang="en-US" altLang="zh-CN" dirty="0"/>
              <a:t>EC2</a:t>
            </a:r>
            <a:r>
              <a:rPr lang="zh-CN" altLang="en-US" dirty="0"/>
              <a:t>中安装</a:t>
            </a:r>
            <a:r>
              <a:rPr lang="en-US" altLang="zh-CN" dirty="0"/>
              <a:t>MySQL</a:t>
            </a:r>
          </a:p>
          <a:p>
            <a:pPr lvl="1"/>
            <a:r>
              <a:rPr lang="en-US" altLang="zh-CN" dirty="0"/>
              <a:t>EC2</a:t>
            </a:r>
            <a:r>
              <a:rPr lang="zh-CN" altLang="en-US" dirty="0"/>
              <a:t>中</a:t>
            </a:r>
            <a:r>
              <a:rPr lang="en-US" altLang="zh-CN" dirty="0"/>
              <a:t>Java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慢</a:t>
            </a:r>
            <a:endParaRPr lang="en-US" altLang="zh-CN" dirty="0"/>
          </a:p>
          <a:p>
            <a:r>
              <a:rPr lang="zh-CN" altLang="en-US" dirty="0"/>
              <a:t>阿里云部署</a:t>
            </a:r>
            <a:endParaRPr lang="en-US" altLang="zh-CN" dirty="0"/>
          </a:p>
          <a:p>
            <a:pPr lvl="1"/>
            <a:r>
              <a:rPr lang="zh-CN" altLang="en-US" dirty="0"/>
              <a:t>选择具体的服务器</a:t>
            </a:r>
            <a:endParaRPr lang="en-US" altLang="zh-CN" dirty="0"/>
          </a:p>
          <a:p>
            <a:pPr lvl="1"/>
            <a:r>
              <a:rPr lang="zh-CN" altLang="en-US" dirty="0"/>
              <a:t>钱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054C69-6279-4B23-800D-158729DB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浏览器端代码目录结构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B68FDA6-6EAF-4570-80F5-5157D24C0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1259840"/>
            <a:ext cx="5862319" cy="4917123"/>
          </a:xfrm>
        </p:spPr>
      </p:pic>
    </p:spTree>
    <p:extLst>
      <p:ext uri="{BB962C8B-B14F-4D97-AF65-F5344CB8AC3E}">
        <p14:creationId xmlns:p14="http://schemas.microsoft.com/office/powerpoint/2010/main" val="219339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4F3DC-C0FB-4A21-830A-CAB443F8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同级路由根据不同参数显示问题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759990-7D54-4014-A747-D5002D69C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1869440"/>
            <a:ext cx="7051040" cy="4074160"/>
          </a:xfrm>
        </p:spPr>
      </p:pic>
    </p:spTree>
    <p:extLst>
      <p:ext uri="{BB962C8B-B14F-4D97-AF65-F5344CB8AC3E}">
        <p14:creationId xmlns:p14="http://schemas.microsoft.com/office/powerpoint/2010/main" val="412033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6CB20-268D-46AE-B29C-E8D4996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用服务在不同组件之间通信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B68CE-D2E8-4234-8DC8-CE85761F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messageService.send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messageService.getMessage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10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AC3E3-5AC7-4631-A6ED-6E5CFABA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请求服务异步问题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B20D55-D40D-44A5-968B-5E0844C34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02" y="1829482"/>
            <a:ext cx="6724996" cy="4343623"/>
          </a:xfrm>
        </p:spPr>
      </p:pic>
    </p:spTree>
    <p:extLst>
      <p:ext uri="{BB962C8B-B14F-4D97-AF65-F5344CB8AC3E}">
        <p14:creationId xmlns:p14="http://schemas.microsoft.com/office/powerpoint/2010/main" val="30405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9482-167F-BD40-98E7-E1DBCC2A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18BF-E9C2-8C4C-ADD9-6C302D85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513726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数据库结构</a:t>
            </a:r>
            <a:endParaRPr lang="en-US" altLang="zh-CN" dirty="0"/>
          </a:p>
          <a:p>
            <a:r>
              <a:rPr lang="zh-CN" altLang="en-US" dirty="0"/>
              <a:t>学生微信端</a:t>
            </a:r>
            <a:endParaRPr lang="en-US" altLang="zh-CN" dirty="0"/>
          </a:p>
          <a:p>
            <a:pPr lvl="1"/>
            <a:r>
              <a:rPr lang="zh-CN" altLang="en-US" dirty="0"/>
              <a:t>展示</a:t>
            </a:r>
            <a:endParaRPr lang="en-US" altLang="zh-CN" dirty="0"/>
          </a:p>
          <a:p>
            <a:pPr lvl="1"/>
            <a:r>
              <a:rPr lang="zh-CN" altLang="en-US" dirty="0"/>
              <a:t>微信端代码结构</a:t>
            </a:r>
            <a:endParaRPr lang="en-US" altLang="zh-CN" dirty="0"/>
          </a:p>
          <a:p>
            <a:pPr lvl="1"/>
            <a:r>
              <a:rPr lang="zh-CN" altLang="en-US" dirty="0"/>
              <a:t>遇到问题</a:t>
            </a:r>
            <a:endParaRPr lang="en-US" altLang="zh-CN" dirty="0"/>
          </a:p>
          <a:p>
            <a:r>
              <a:rPr lang="zh-CN" altLang="en-US" dirty="0"/>
              <a:t>教师浏览器端</a:t>
            </a:r>
            <a:endParaRPr lang="en-US" altLang="zh-CN" dirty="0"/>
          </a:p>
          <a:p>
            <a:pPr lvl="1"/>
            <a:r>
              <a:rPr lang="zh-CN" altLang="en-US" dirty="0"/>
              <a:t>展示</a:t>
            </a:r>
            <a:endParaRPr lang="en-US" altLang="zh-CN" dirty="0"/>
          </a:p>
          <a:p>
            <a:pPr lvl="1"/>
            <a:r>
              <a:rPr lang="zh-CN" altLang="en-US" dirty="0"/>
              <a:t>浏览器端代码结构</a:t>
            </a:r>
            <a:endParaRPr lang="en-US" altLang="zh-CN" dirty="0"/>
          </a:p>
          <a:p>
            <a:pPr lvl="1"/>
            <a:r>
              <a:rPr lang="zh-CN" altLang="en-US" dirty="0"/>
              <a:t>遇到问题</a:t>
            </a:r>
            <a:endParaRPr lang="en-US" altLang="zh-CN" dirty="0"/>
          </a:p>
          <a:p>
            <a:r>
              <a:rPr lang="zh-CN" altLang="en-US" dirty="0"/>
              <a:t>后端</a:t>
            </a:r>
            <a:endParaRPr lang="en-US" altLang="zh-CN" dirty="0"/>
          </a:p>
          <a:p>
            <a:pPr lvl="1"/>
            <a:r>
              <a:rPr lang="zh-CN" altLang="en-US" dirty="0"/>
              <a:t>代码结构</a:t>
            </a:r>
            <a:endParaRPr lang="en-US" altLang="zh-CN" dirty="0"/>
          </a:p>
          <a:p>
            <a:pPr lvl="1"/>
            <a:r>
              <a:rPr lang="zh-CN" altLang="en-US" dirty="0"/>
              <a:t>遇到问题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38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7128-5EF2-41DC-ABE0-EF38403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多个路由出口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914B1C-0A0F-4786-8EC0-3042D6168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574801"/>
            <a:ext cx="8669859" cy="4322066"/>
          </a:xfrm>
        </p:spPr>
      </p:pic>
    </p:spTree>
    <p:extLst>
      <p:ext uri="{BB962C8B-B14F-4D97-AF65-F5344CB8AC3E}">
        <p14:creationId xmlns:p14="http://schemas.microsoft.com/office/powerpoint/2010/main" val="150336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A21A0F2-B133-4971-8345-A1BC2AF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路由守卫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F4BBB8D-A2E8-4C88-A7DE-54828BD67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402081"/>
            <a:ext cx="7681148" cy="4577340"/>
          </a:xfrm>
        </p:spPr>
      </p:pic>
    </p:spTree>
    <p:extLst>
      <p:ext uri="{BB962C8B-B14F-4D97-AF65-F5344CB8AC3E}">
        <p14:creationId xmlns:p14="http://schemas.microsoft.com/office/powerpoint/2010/main" val="3428392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5AE73-9DCF-4628-8AC9-F0007DC9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简单注册表单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65C426-E167-4CC8-ABB8-CD2D52CA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14" y="1839008"/>
            <a:ext cx="7213971" cy="4324572"/>
          </a:xfrm>
        </p:spPr>
      </p:pic>
    </p:spTree>
    <p:extLst>
      <p:ext uri="{BB962C8B-B14F-4D97-AF65-F5344CB8AC3E}">
        <p14:creationId xmlns:p14="http://schemas.microsoft.com/office/powerpoint/2010/main" val="328563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5AF2B-21FF-45FB-99B4-4A17251F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EA524F-362B-4590-B75D-A01818817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375249"/>
            <a:ext cx="570992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10427-F7BB-4DF2-96FA-5430DA0F1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28" y="1439435"/>
            <a:ext cx="6522312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E3E08-6660-4450-A79F-E50F5A9B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A4488-8CEF-4B09-9DA5-2401B8FD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Ng build –prod</a:t>
            </a:r>
            <a:r>
              <a:rPr lang="zh-CN" altLang="en-US" dirty="0"/>
              <a:t>打包成</a:t>
            </a:r>
            <a:r>
              <a:rPr lang="en-US" altLang="zh-CN" dirty="0" err="1"/>
              <a:t>dist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在项目根目录</a:t>
            </a:r>
            <a:r>
              <a:rPr lang="en-US" altLang="zh-CN" dirty="0" err="1"/>
              <a:t>MiniProgram</a:t>
            </a:r>
            <a:r>
              <a:rPr lang="zh-CN" altLang="en-US" dirty="0"/>
              <a:t>下创建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en-US" dirty="0"/>
              <a:t>文件添加重写规则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httpd</a:t>
            </a:r>
            <a:r>
              <a:rPr lang="zh-CN" altLang="en-US" dirty="0"/>
              <a:t>开启</a:t>
            </a:r>
            <a:r>
              <a:rPr lang="en-US" altLang="zh-CN" dirty="0"/>
              <a:t>apache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829360-886A-4252-BA70-BEC41B9B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9" y="2661727"/>
            <a:ext cx="5855001" cy="23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6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5EAF-3FE2-4853-88D8-98D0CAD2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 err="1"/>
              <a:t>url</a:t>
            </a:r>
            <a:r>
              <a:rPr lang="zh-CN" altLang="en-US" dirty="0"/>
              <a:t>添加锚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5C3049-7578-40C4-B879-FCD7AF47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44" y="2550161"/>
            <a:ext cx="7829952" cy="599439"/>
          </a:xfrm>
        </p:spPr>
      </p:pic>
    </p:spTree>
    <p:extLst>
      <p:ext uri="{BB962C8B-B14F-4D97-AF65-F5344CB8AC3E}">
        <p14:creationId xmlns:p14="http://schemas.microsoft.com/office/powerpoint/2010/main" val="2897697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9FA5-4C1F-A74B-B114-86F285FD7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306AC-9CEC-7043-8E7D-FB22CA265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3B6B-D95D-AC42-B804-8BF7A2AB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数据库结构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72E-7480-BB47-96C7-67A176CC4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7" y="0"/>
            <a:ext cx="10539111" cy="6858000"/>
          </a:xfrm>
        </p:spPr>
      </p:pic>
    </p:spTree>
    <p:extLst>
      <p:ext uri="{BB962C8B-B14F-4D97-AF65-F5344CB8AC3E}">
        <p14:creationId xmlns:p14="http://schemas.microsoft.com/office/powerpoint/2010/main" val="239322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1563-4FEB-954C-99CD-92177722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微信端展示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A5D4-5D45-774E-B7DE-E707050C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此处为二维码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37FB7-C1AD-ED43-BF25-8C682F6D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16" y="0"/>
            <a:ext cx="33006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B5B19-A242-CC49-876F-37073065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358" y="0"/>
            <a:ext cx="330064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526AA-B730-E74A-B235-7A2DA1B9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95" y="2528094"/>
            <a:ext cx="2984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9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A5F8-61E9-E548-B09D-866FCC8E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微信端代码结构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E47E-D228-ED4E-8C31-A267916E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A3B36-D27C-804F-A16A-170934A4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33" y="0"/>
            <a:ext cx="3492154" cy="65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77D6-EAB7-6E41-9C6A-EBA1100D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微信端遇到问题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1A67-ABBE-1149-9D3B-F4CD7C8E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前端页面之间数据交互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app.js</a:t>
            </a:r>
            <a:r>
              <a:rPr lang="zh-CN" altLang="en-US" dirty="0"/>
              <a:t>中使用</a:t>
            </a:r>
            <a:r>
              <a:rPr lang="en-US" altLang="zh-CN" dirty="0" err="1"/>
              <a:t>globaldata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使用本地缓存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2F919-B23B-2E4B-B912-62681160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59715"/>
            <a:ext cx="9169400" cy="184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11725-B435-BA42-90B1-EBBEFB5E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0339"/>
            <a:ext cx="4432069" cy="15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1D13-0620-BE4F-9E9F-A8CDAB51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微信端遇到问题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932B-776D-6D4E-BAB9-70C578F3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异步问题</a:t>
            </a:r>
            <a:endParaRPr lang="en-US" altLang="zh-CN" dirty="0"/>
          </a:p>
          <a:p>
            <a:pPr lvl="1"/>
            <a:r>
              <a:rPr lang="zh-CN" altLang="en-US" dirty="0"/>
              <a:t>普通异步问题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5B3D5-6B5A-254B-9BCA-06539218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24" y="2723456"/>
            <a:ext cx="6057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1D13-0620-BE4F-9E9F-A8CDAB51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微信端遇到问题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932B-776D-6D4E-BAB9-70C578F3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异步问题</a:t>
            </a:r>
            <a:endParaRPr lang="en-US" altLang="zh-CN" dirty="0"/>
          </a:p>
          <a:p>
            <a:pPr lvl="1"/>
            <a:r>
              <a:rPr lang="en-US" altLang="zh-CN" dirty="0" err="1"/>
              <a:t>wx.request</a:t>
            </a:r>
            <a:r>
              <a:rPr lang="zh-CN" altLang="en-US" dirty="0"/>
              <a:t>获取数据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43EAB-72A3-F748-9BCF-F7A77A11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56" y="2713067"/>
            <a:ext cx="6177742" cy="38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1D13-0620-BE4F-9E9F-A8CDAB51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微信端遇到问题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932B-776D-6D4E-BAB9-70C578F3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异步问题</a:t>
            </a:r>
            <a:endParaRPr lang="en-US" altLang="zh-CN" dirty="0"/>
          </a:p>
          <a:p>
            <a:pPr lvl="1"/>
            <a:r>
              <a:rPr lang="en-US" altLang="zh-CN" dirty="0" err="1"/>
              <a:t>Open_id</a:t>
            </a:r>
            <a:r>
              <a:rPr lang="zh-CN" altLang="en-US" dirty="0"/>
              <a:t>获取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7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332</Words>
  <Application>Microsoft Macintosh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Office Theme</vt:lpstr>
      <vt:lpstr>微信小程序组</vt:lpstr>
      <vt:lpstr>目录</vt:lpstr>
      <vt:lpstr>数据库结构</vt:lpstr>
      <vt:lpstr>微信端展示</vt:lpstr>
      <vt:lpstr>微信端代码结构</vt:lpstr>
      <vt:lpstr>微信端遇到问题</vt:lpstr>
      <vt:lpstr>微信端遇到问题</vt:lpstr>
      <vt:lpstr>微信端遇到问题</vt:lpstr>
      <vt:lpstr>微信端遇到问题</vt:lpstr>
      <vt:lpstr>微信端遇到问题</vt:lpstr>
      <vt:lpstr>微信端遇到问题</vt:lpstr>
      <vt:lpstr>微信端遇到问题</vt:lpstr>
      <vt:lpstr>微信端未解决问题</vt:lpstr>
      <vt:lpstr>后端代码结构</vt:lpstr>
      <vt:lpstr>后端遇到问题</vt:lpstr>
      <vt:lpstr>浏览器端代码目录结构</vt:lpstr>
      <vt:lpstr>同级路由根据不同参数显示问题</vt:lpstr>
      <vt:lpstr>用服务在不同组件之间通信</vt:lpstr>
      <vt:lpstr>请求服务异步问题</vt:lpstr>
      <vt:lpstr>多个路由出口</vt:lpstr>
      <vt:lpstr>路由守卫</vt:lpstr>
      <vt:lpstr>简单注册表单</vt:lpstr>
      <vt:lpstr>验证器</vt:lpstr>
      <vt:lpstr>部署</vt:lpstr>
      <vt:lpstr>为url添加锚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微信小程序组</dc:title>
  <dc:creator>Microsoft Office 用户</dc:creator>
  <cp:lastModifiedBy>Microsoft Office 用户</cp:lastModifiedBy>
  <cp:revision>12</cp:revision>
  <dcterms:created xsi:type="dcterms:W3CDTF">2019-06-09T12:03:58Z</dcterms:created>
  <dcterms:modified xsi:type="dcterms:W3CDTF">2019-06-09T14:28:00Z</dcterms:modified>
</cp:coreProperties>
</file>