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26AFB-C9EC-4E23-ADFF-0BE0E936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C74A00-B938-4F4E-8F26-A6CD80FF1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F3EE3-B52B-41A1-BC44-EE676EC9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1039-AA69-43B1-A514-E4E45386BBE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2FEAA-532A-41B4-9B9E-ABBA416C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813BC-6B45-4FAE-87BD-E7A4CBC4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1359-DE2B-45E5-AFAD-C4C57F14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25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E2867-7B1E-45C9-A347-9DA20EF6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E38371-20A2-4024-BDF5-A5B2DF6C9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FD40D-F3E5-4658-8BA8-BBC51A72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1039-AA69-43B1-A514-E4E45386BBE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78C1F-EC8D-4227-B5DD-7A9D9A67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B661D-2296-44D7-B786-09428355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1359-DE2B-45E5-AFAD-C4C57F14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59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E082FD-8164-4D43-9DF4-855B8870C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42EB34-68C8-4CE8-9B73-55B33CACB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3CE6F-D14B-4194-8961-995AD6E9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1039-AA69-43B1-A514-E4E45386BBE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BFEAF-701B-4056-8CFE-A3B91D0B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58184-12D2-45D8-ABC8-119A4B91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1359-DE2B-45E5-AFAD-C4C57F14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9FC26-2DE0-4C86-B191-E02A25B6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C97A-2BCE-4DFA-B3BD-F9BC4E9ED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85BA6-7D3A-4ED2-B2AD-1964D276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1039-AA69-43B1-A514-E4E45386BBE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D4E88-68D0-4B99-B347-69DAE906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F769A-8CB1-40CF-B048-FFCBA438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1359-DE2B-45E5-AFAD-C4C57F14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0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47F56-656D-4D8E-B883-917534E5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3061C-7A0E-4793-B949-F02BAA3F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52245-C898-443F-937A-1C97D60E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1039-AA69-43B1-A514-E4E45386BBE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148CF-B391-42EC-BF2C-47BF33D3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32A75-0215-4588-AFDD-DEDEEA28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1359-DE2B-45E5-AFAD-C4C57F14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5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829CA-BF7A-4DBF-8705-A3BF8EDD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72F24-00A4-4B6B-9795-30F5AB8F6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16E30-508F-4C13-9E29-AA429949C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31FDFA-16AA-4B4F-9681-23044F1B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1039-AA69-43B1-A514-E4E45386BBE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EA9C8B-7B8B-406D-8F3C-EA5EE14A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94FEB8-2621-4CCA-961F-159C51E2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1359-DE2B-45E5-AFAD-C4C57F14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7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FA3F6-4521-4428-BC70-E3E8E185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9AA11D-EBE7-4959-9AE4-A6BC12E42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2A418A-F29E-4C72-ABEF-0E002772C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06DED-3479-458D-B3AF-643B6FC82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E03B9D-CAE3-4334-B4EB-226E8CED7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EC805-C748-45B9-AB4F-DFCDD124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1039-AA69-43B1-A514-E4E45386BBE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5EF47F-4081-48BA-A845-C39B6CD2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C63F1-EFD9-4BB6-8F8F-047B89F1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1359-DE2B-45E5-AFAD-C4C57F14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45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6A22C-7B78-43E5-B9A9-1BCBAE40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005A95-5A3B-4698-94C1-8D3DEC27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1039-AA69-43B1-A514-E4E45386BBE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A138DF-D121-4790-AE64-868C9759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488963-8213-4697-8CDF-352FBEDA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1359-DE2B-45E5-AFAD-C4C57F14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3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258930-A800-425C-AFEF-148B311B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1039-AA69-43B1-A514-E4E45386BBE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AF714C-FE75-4D4B-90DE-62A4FC5E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131D5-39B6-4542-9867-E779EE96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1359-DE2B-45E5-AFAD-C4C57F14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5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B2169-DCDA-4E47-9A4E-7855BDA2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405CC-7968-44DC-92F3-E69EE80D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D8775D-4336-43E4-A9C4-1B534FF2D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7EEF68-5E85-43AA-B171-448292DE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1039-AA69-43B1-A514-E4E45386BBE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9B1F43-D159-4DF2-81D7-508925B2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0017A-9548-466F-BE63-EB76CA24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1359-DE2B-45E5-AFAD-C4C57F14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7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5C3BC-DE29-4888-AD44-9FD698CE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D55586-CF05-45CA-8BEC-7F6F83E18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670E37-9CA3-4374-9253-F4A6F30EE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DB159-A292-4EC3-9E25-5390F5B5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1039-AA69-43B1-A514-E4E45386BBE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90CFC-E470-453C-ACAE-9E0317F6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23303-2808-4BD7-8C1D-1B09E999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1359-DE2B-45E5-AFAD-C4C57F14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5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F7F1A1-1833-4EEB-B163-2EA49E4A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76598-2783-421E-8520-05A172422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6EAFA-72ED-43BB-865F-50F59FC65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51039-AA69-43B1-A514-E4E45386BBE3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C7D1F-03C8-4696-9FFA-42900AC04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7FE8B-3364-4AAA-81C6-088615753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41359-DE2B-45E5-AFAD-C4C57F143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8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FFB8A-3816-4263-9B5C-819F62A1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78401"/>
          </a:xfrm>
        </p:spPr>
        <p:txBody>
          <a:bodyPr/>
          <a:lstStyle/>
          <a:p>
            <a:r>
              <a:rPr lang="zh-CN" altLang="en-US" dirty="0"/>
              <a:t>罗艳鑫</a:t>
            </a:r>
            <a:br>
              <a:rPr lang="en-US" altLang="zh-CN" dirty="0"/>
            </a:br>
            <a:r>
              <a:rPr lang="zh-CN" altLang="en-US" dirty="0"/>
              <a:t>信管</a:t>
            </a:r>
            <a:r>
              <a:rPr lang="en-US" altLang="zh-CN" dirty="0"/>
              <a:t>2</a:t>
            </a:r>
            <a:r>
              <a:rPr lang="zh-CN" altLang="en-US" dirty="0"/>
              <a:t>班</a:t>
            </a:r>
            <a:br>
              <a:rPr lang="en-US" altLang="zh-CN" dirty="0"/>
            </a:br>
            <a:r>
              <a:rPr lang="en-US" altLang="zh-CN" dirty="0"/>
              <a:t>20190307219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46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66184BA9-B9AD-4116-BE77-BB000318938F}"/>
              </a:ext>
            </a:extLst>
          </p:cNvPr>
          <p:cNvSpPr/>
          <p:nvPr/>
        </p:nvSpPr>
        <p:spPr>
          <a:xfrm>
            <a:off x="4540469" y="2049517"/>
            <a:ext cx="1734207" cy="72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顾客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8F24980-9359-46A5-9401-7DB5D07C7589}"/>
              </a:ext>
            </a:extLst>
          </p:cNvPr>
          <p:cNvCxnSpPr>
            <a:endCxn id="18" idx="1"/>
          </p:cNvCxnSpPr>
          <p:nvPr/>
        </p:nvCxnSpPr>
        <p:spPr>
          <a:xfrm>
            <a:off x="3363310" y="1534510"/>
            <a:ext cx="1177159" cy="87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B8E75D9-C68B-47A7-8B2E-DD77BE65D284}"/>
              </a:ext>
            </a:extLst>
          </p:cNvPr>
          <p:cNvCxnSpPr/>
          <p:nvPr/>
        </p:nvCxnSpPr>
        <p:spPr>
          <a:xfrm>
            <a:off x="4435366" y="1171903"/>
            <a:ext cx="493986" cy="87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CFE2DEA-1A35-495B-ACF8-0AABF494057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5407573" y="1061545"/>
            <a:ext cx="204952" cy="987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578A7A-099F-469B-8DAA-EC79E05C7D7E}"/>
              </a:ext>
            </a:extLst>
          </p:cNvPr>
          <p:cNvCxnSpPr>
            <a:cxnSpLocks/>
          </p:cNvCxnSpPr>
          <p:nvPr/>
        </p:nvCxnSpPr>
        <p:spPr>
          <a:xfrm flipH="1">
            <a:off x="6274677" y="1171903"/>
            <a:ext cx="567557" cy="87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F58337-A645-4381-A0D9-665EB5FA72FA}"/>
              </a:ext>
            </a:extLst>
          </p:cNvPr>
          <p:cNvCxnSpPr>
            <a:stCxn id="18" idx="2"/>
          </p:cNvCxnSpPr>
          <p:nvPr/>
        </p:nvCxnSpPr>
        <p:spPr>
          <a:xfrm>
            <a:off x="5407573" y="2774731"/>
            <a:ext cx="0" cy="73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0F163BF5-D87B-47EE-9C32-FA92985B0182}"/>
              </a:ext>
            </a:extLst>
          </p:cNvPr>
          <p:cNvSpPr/>
          <p:nvPr/>
        </p:nvSpPr>
        <p:spPr>
          <a:xfrm>
            <a:off x="4600905" y="3473670"/>
            <a:ext cx="1613335" cy="89863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买卖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F411105-34E2-4067-AA36-3873B484D247}"/>
              </a:ext>
            </a:extLst>
          </p:cNvPr>
          <p:cNvCxnSpPr>
            <a:stCxn id="31" idx="3"/>
          </p:cNvCxnSpPr>
          <p:nvPr/>
        </p:nvCxnSpPr>
        <p:spPr>
          <a:xfrm>
            <a:off x="5407573" y="4372304"/>
            <a:ext cx="0" cy="71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9397161-9715-42B2-95FB-8FA2F3B5E5E4}"/>
              </a:ext>
            </a:extLst>
          </p:cNvPr>
          <p:cNvCxnSpPr/>
          <p:nvPr/>
        </p:nvCxnSpPr>
        <p:spPr>
          <a:xfrm flipV="1">
            <a:off x="5612525" y="3510455"/>
            <a:ext cx="1587061" cy="24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B8D97F7-DD4F-4A5C-BA36-B420AB0557E4}"/>
              </a:ext>
            </a:extLst>
          </p:cNvPr>
          <p:cNvCxnSpPr/>
          <p:nvPr/>
        </p:nvCxnSpPr>
        <p:spPr>
          <a:xfrm>
            <a:off x="6096000" y="4235669"/>
            <a:ext cx="2091559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E4A4EF3-5DF1-4515-9D03-B9A89BDF7A1B}"/>
              </a:ext>
            </a:extLst>
          </p:cNvPr>
          <p:cNvSpPr/>
          <p:nvPr/>
        </p:nvSpPr>
        <p:spPr>
          <a:xfrm>
            <a:off x="4796663" y="5089055"/>
            <a:ext cx="1345319" cy="709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3B11844-2AC2-40E4-95B7-0E3D50EED654}"/>
              </a:ext>
            </a:extLst>
          </p:cNvPr>
          <p:cNvCxnSpPr>
            <a:cxnSpLocks/>
          </p:cNvCxnSpPr>
          <p:nvPr/>
        </p:nvCxnSpPr>
        <p:spPr>
          <a:xfrm flipH="1">
            <a:off x="2172360" y="5686097"/>
            <a:ext cx="2624303" cy="585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C24F9CA-A8C2-49F1-A58C-3032B6974837}"/>
              </a:ext>
            </a:extLst>
          </p:cNvPr>
          <p:cNvCxnSpPr/>
          <p:nvPr/>
        </p:nvCxnSpPr>
        <p:spPr>
          <a:xfrm flipH="1">
            <a:off x="4687614" y="5796455"/>
            <a:ext cx="241738" cy="43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5EDF390-383F-421A-A87F-BC02B840F0D9}"/>
              </a:ext>
            </a:extLst>
          </p:cNvPr>
          <p:cNvCxnSpPr>
            <a:stCxn id="38" idx="2"/>
          </p:cNvCxnSpPr>
          <p:nvPr/>
        </p:nvCxnSpPr>
        <p:spPr>
          <a:xfrm>
            <a:off x="5469323" y="5798503"/>
            <a:ext cx="612228" cy="562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1B00CEA-5BA3-4475-80E9-8848FA44AFAE}"/>
              </a:ext>
            </a:extLst>
          </p:cNvPr>
          <p:cNvCxnSpPr/>
          <p:nvPr/>
        </p:nvCxnSpPr>
        <p:spPr>
          <a:xfrm>
            <a:off x="6141982" y="5782674"/>
            <a:ext cx="2267608" cy="278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0E554AFD-1719-4DB3-947C-C9BC3728426E}"/>
              </a:ext>
            </a:extLst>
          </p:cNvPr>
          <p:cNvSpPr/>
          <p:nvPr/>
        </p:nvSpPr>
        <p:spPr>
          <a:xfrm>
            <a:off x="2690648" y="1171903"/>
            <a:ext cx="877614" cy="6516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顾客号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E33D7EC-FF91-411B-94CD-8068DF9A30B9}"/>
              </a:ext>
            </a:extLst>
          </p:cNvPr>
          <p:cNvSpPr/>
          <p:nvPr/>
        </p:nvSpPr>
        <p:spPr>
          <a:xfrm>
            <a:off x="3909848" y="559677"/>
            <a:ext cx="1035269" cy="7252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顾客姓名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E2030D2-1005-4198-9E0E-9F5069685D6E}"/>
              </a:ext>
            </a:extLst>
          </p:cNvPr>
          <p:cNvSpPr/>
          <p:nvPr/>
        </p:nvSpPr>
        <p:spPr>
          <a:xfrm>
            <a:off x="5157953" y="336332"/>
            <a:ext cx="1277006" cy="8329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联系电话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53589FE-D460-4531-A358-9A078437687F}"/>
              </a:ext>
            </a:extLst>
          </p:cNvPr>
          <p:cNvSpPr/>
          <p:nvPr/>
        </p:nvSpPr>
        <p:spPr>
          <a:xfrm>
            <a:off x="6558455" y="391511"/>
            <a:ext cx="1277006" cy="8329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家庭住址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13D90E6-5EFD-48FD-9154-509F85607A0A}"/>
              </a:ext>
            </a:extLst>
          </p:cNvPr>
          <p:cNvSpPr/>
          <p:nvPr/>
        </p:nvSpPr>
        <p:spPr>
          <a:xfrm>
            <a:off x="6813332" y="2744512"/>
            <a:ext cx="1277006" cy="8329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购买日期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A907480-ADAD-4FA4-83E9-7DF8007EF410}"/>
              </a:ext>
            </a:extLst>
          </p:cNvPr>
          <p:cNvSpPr/>
          <p:nvPr/>
        </p:nvSpPr>
        <p:spPr>
          <a:xfrm>
            <a:off x="7888012" y="3752193"/>
            <a:ext cx="1277006" cy="8329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购买数量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00B73FF2-321A-4669-9696-A551AC9966EA}"/>
              </a:ext>
            </a:extLst>
          </p:cNvPr>
          <p:cNvSpPr/>
          <p:nvPr/>
        </p:nvSpPr>
        <p:spPr>
          <a:xfrm>
            <a:off x="8187559" y="5942286"/>
            <a:ext cx="1277006" cy="8329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商品单价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B54F2D8-D713-4A33-BF04-6B46250DB03B}"/>
              </a:ext>
            </a:extLst>
          </p:cNvPr>
          <p:cNvSpPr/>
          <p:nvPr/>
        </p:nvSpPr>
        <p:spPr>
          <a:xfrm>
            <a:off x="5625664" y="6008633"/>
            <a:ext cx="1277006" cy="8329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商品名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DEF6AD4-26FA-49C3-BAD7-424B3161BD54}"/>
              </a:ext>
            </a:extLst>
          </p:cNvPr>
          <p:cNvSpPr/>
          <p:nvPr/>
        </p:nvSpPr>
        <p:spPr>
          <a:xfrm>
            <a:off x="1509548" y="6159062"/>
            <a:ext cx="1277006" cy="8329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商品号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1EEC879-26CE-4628-8E85-3D45AB40C0F4}"/>
              </a:ext>
            </a:extLst>
          </p:cNvPr>
          <p:cNvSpPr/>
          <p:nvPr/>
        </p:nvSpPr>
        <p:spPr>
          <a:xfrm>
            <a:off x="4012326" y="6031623"/>
            <a:ext cx="1277006" cy="8329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商品规格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D0EA831-4094-402C-B9E0-00C5F247EEF7}"/>
              </a:ext>
            </a:extLst>
          </p:cNvPr>
          <p:cNvSpPr txBox="1"/>
          <p:nvPr/>
        </p:nvSpPr>
        <p:spPr>
          <a:xfrm rot="16200000">
            <a:off x="5565623" y="2736209"/>
            <a:ext cx="461665" cy="6971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E20B68C-15F8-45EE-8B1C-A585AEF6A6F5}"/>
              </a:ext>
            </a:extLst>
          </p:cNvPr>
          <p:cNvSpPr txBox="1"/>
          <p:nvPr/>
        </p:nvSpPr>
        <p:spPr>
          <a:xfrm rot="16200000">
            <a:off x="5467319" y="4476468"/>
            <a:ext cx="461665" cy="4597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81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6EC4D40B-6B34-4E6A-8950-14097CF8D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074717"/>
              </p:ext>
            </p:extLst>
          </p:nvPr>
        </p:nvGraphicFramePr>
        <p:xfrm>
          <a:off x="1740023" y="1007469"/>
          <a:ext cx="8534400" cy="409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4884420" imgH="2346960" progId="Visio.Drawing.4">
                  <p:embed/>
                </p:oleObj>
              </mc:Choice>
              <mc:Fallback>
                <p:oleObj name="VISIO" r:id="rId3" imgW="4884420" imgH="2346960" progId="Visio.Drawing.4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023" y="1007469"/>
                        <a:ext cx="8534400" cy="409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278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8CBD8FD-ACE1-4672-8E6D-7E672585220A}"/>
              </a:ext>
            </a:extLst>
          </p:cNvPr>
          <p:cNvSpPr/>
          <p:nvPr/>
        </p:nvSpPr>
        <p:spPr>
          <a:xfrm>
            <a:off x="2175029" y="1677879"/>
            <a:ext cx="1624614" cy="621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班级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13FF1E7-A575-4132-BD5C-850BD8A5F6A1}"/>
              </a:ext>
            </a:extLst>
          </p:cNvPr>
          <p:cNvCxnSpPr/>
          <p:nvPr/>
        </p:nvCxnSpPr>
        <p:spPr>
          <a:xfrm>
            <a:off x="1748901" y="949910"/>
            <a:ext cx="621436" cy="72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DD4690-2D7A-4868-BC4B-2D658AF09567}"/>
              </a:ext>
            </a:extLst>
          </p:cNvPr>
          <p:cNvCxnSpPr/>
          <p:nvPr/>
        </p:nvCxnSpPr>
        <p:spPr>
          <a:xfrm>
            <a:off x="2894120" y="861134"/>
            <a:ext cx="0" cy="81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A0485E1-39A2-452C-9051-96687761646C}"/>
              </a:ext>
            </a:extLst>
          </p:cNvPr>
          <p:cNvCxnSpPr/>
          <p:nvPr/>
        </p:nvCxnSpPr>
        <p:spPr>
          <a:xfrm flipV="1">
            <a:off x="3417904" y="834501"/>
            <a:ext cx="615518" cy="81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C3D2427-E59C-4DFA-8C07-4091E0EF08F7}"/>
              </a:ext>
            </a:extLst>
          </p:cNvPr>
          <p:cNvCxnSpPr>
            <a:stCxn id="2" idx="2"/>
          </p:cNvCxnSpPr>
          <p:nvPr/>
        </p:nvCxnSpPr>
        <p:spPr>
          <a:xfrm>
            <a:off x="2987336" y="2299316"/>
            <a:ext cx="0" cy="102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1321D258-2424-4687-BEFD-BAF421BFD39C}"/>
              </a:ext>
            </a:extLst>
          </p:cNvPr>
          <p:cNvSpPr/>
          <p:nvPr/>
        </p:nvSpPr>
        <p:spPr>
          <a:xfrm>
            <a:off x="2095130" y="3320248"/>
            <a:ext cx="1784411" cy="621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9540DC4-3B0A-4557-9F1E-B78F12FAA89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879541" y="3630967"/>
            <a:ext cx="134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8BC1AF3-4360-464F-91B4-0312C6D47CD8}"/>
              </a:ext>
            </a:extLst>
          </p:cNvPr>
          <p:cNvSpPr/>
          <p:nvPr/>
        </p:nvSpPr>
        <p:spPr>
          <a:xfrm>
            <a:off x="5149048" y="3374623"/>
            <a:ext cx="1518081" cy="621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入住时间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67E2B11-D2C1-4DCE-907A-28A51EEA16E1}"/>
              </a:ext>
            </a:extLst>
          </p:cNvPr>
          <p:cNvCxnSpPr>
            <a:stCxn id="27" idx="3"/>
          </p:cNvCxnSpPr>
          <p:nvPr/>
        </p:nvCxnSpPr>
        <p:spPr>
          <a:xfrm>
            <a:off x="6667129" y="3685335"/>
            <a:ext cx="1251753" cy="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8F7E12A-C8FE-4AE6-A132-AA220A500CC1}"/>
              </a:ext>
            </a:extLst>
          </p:cNvPr>
          <p:cNvSpPr/>
          <p:nvPr/>
        </p:nvSpPr>
        <p:spPr>
          <a:xfrm>
            <a:off x="7901126" y="3374623"/>
            <a:ext cx="1518081" cy="621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宿舍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7B8A11D-5690-499C-A289-99219A0E4F8C}"/>
              </a:ext>
            </a:extLst>
          </p:cNvPr>
          <p:cNvCxnSpPr/>
          <p:nvPr/>
        </p:nvCxnSpPr>
        <p:spPr>
          <a:xfrm flipH="1">
            <a:off x="1748901" y="3941685"/>
            <a:ext cx="426128" cy="79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F5DDB7B-9CD3-42B0-9196-36E2BD0B23B0}"/>
              </a:ext>
            </a:extLst>
          </p:cNvPr>
          <p:cNvCxnSpPr/>
          <p:nvPr/>
        </p:nvCxnSpPr>
        <p:spPr>
          <a:xfrm>
            <a:off x="2987335" y="3941685"/>
            <a:ext cx="0" cy="744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6C0F39B-ACFA-478A-83DE-6DDC50BB6D94}"/>
              </a:ext>
            </a:extLst>
          </p:cNvPr>
          <p:cNvCxnSpPr/>
          <p:nvPr/>
        </p:nvCxnSpPr>
        <p:spPr>
          <a:xfrm>
            <a:off x="3864746" y="3941685"/>
            <a:ext cx="337352" cy="744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2B04A50-E9C2-44E8-944D-3C490C558493}"/>
              </a:ext>
            </a:extLst>
          </p:cNvPr>
          <p:cNvCxnSpPr>
            <a:cxnSpLocks/>
          </p:cNvCxnSpPr>
          <p:nvPr/>
        </p:nvCxnSpPr>
        <p:spPr>
          <a:xfrm flipH="1">
            <a:off x="7901126" y="3996046"/>
            <a:ext cx="168677" cy="904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D1F8B95-F3B1-4496-A740-2DE32E65EF9A}"/>
              </a:ext>
            </a:extLst>
          </p:cNvPr>
          <p:cNvCxnSpPr>
            <a:cxnSpLocks/>
          </p:cNvCxnSpPr>
          <p:nvPr/>
        </p:nvCxnSpPr>
        <p:spPr>
          <a:xfrm>
            <a:off x="9090734" y="4003823"/>
            <a:ext cx="328473" cy="89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2BFD19A-C71D-4E52-B44C-160E6D0F7089}"/>
              </a:ext>
            </a:extLst>
          </p:cNvPr>
          <p:cNvSpPr txBox="1"/>
          <p:nvPr/>
        </p:nvSpPr>
        <p:spPr>
          <a:xfrm rot="16200000">
            <a:off x="3018377" y="2503502"/>
            <a:ext cx="461665" cy="5149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945C08D-E4A8-454E-9E60-37BC4DA2C7AA}"/>
              </a:ext>
            </a:extLst>
          </p:cNvPr>
          <p:cNvSpPr/>
          <p:nvPr/>
        </p:nvSpPr>
        <p:spPr>
          <a:xfrm>
            <a:off x="994325" y="545976"/>
            <a:ext cx="1225101" cy="621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班号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DBE0376-90EA-4250-AE15-58F452821297}"/>
              </a:ext>
            </a:extLst>
          </p:cNvPr>
          <p:cNvSpPr/>
          <p:nvPr/>
        </p:nvSpPr>
        <p:spPr>
          <a:xfrm>
            <a:off x="2281569" y="310730"/>
            <a:ext cx="1225101" cy="621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班名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8041E05-5910-49A8-80E1-F47B0B01DC31}"/>
              </a:ext>
            </a:extLst>
          </p:cNvPr>
          <p:cNvSpPr/>
          <p:nvPr/>
        </p:nvSpPr>
        <p:spPr>
          <a:xfrm>
            <a:off x="3721237" y="292977"/>
            <a:ext cx="1225101" cy="621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班主任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804034B-39B0-453D-BAFE-28148C6ADC9D}"/>
              </a:ext>
            </a:extLst>
          </p:cNvPr>
          <p:cNvSpPr/>
          <p:nvPr/>
        </p:nvSpPr>
        <p:spPr>
          <a:xfrm>
            <a:off x="1056468" y="4558684"/>
            <a:ext cx="1225101" cy="621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姓名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DE2D6D9-D80E-4054-96A9-0808E9CF9DB1}"/>
              </a:ext>
            </a:extLst>
          </p:cNvPr>
          <p:cNvSpPr/>
          <p:nvPr/>
        </p:nvSpPr>
        <p:spPr>
          <a:xfrm>
            <a:off x="2401426" y="4558683"/>
            <a:ext cx="1225101" cy="621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身份证号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C1824F3-A77C-4FD7-BAF7-4CD6B59F6DC6}"/>
              </a:ext>
            </a:extLst>
          </p:cNvPr>
          <p:cNvSpPr/>
          <p:nvPr/>
        </p:nvSpPr>
        <p:spPr>
          <a:xfrm>
            <a:off x="3746384" y="4558683"/>
            <a:ext cx="1225101" cy="621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性别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38E4223-3C50-4E14-A543-46053E8316C3}"/>
              </a:ext>
            </a:extLst>
          </p:cNvPr>
          <p:cNvSpPr/>
          <p:nvPr/>
        </p:nvSpPr>
        <p:spPr>
          <a:xfrm>
            <a:off x="7340374" y="4572000"/>
            <a:ext cx="1225101" cy="621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宿舍号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2ABE67BC-C44E-43C9-A2EF-5281C3634BF6}"/>
              </a:ext>
            </a:extLst>
          </p:cNvPr>
          <p:cNvSpPr/>
          <p:nvPr/>
        </p:nvSpPr>
        <p:spPr>
          <a:xfrm>
            <a:off x="8967952" y="4558682"/>
            <a:ext cx="1225101" cy="621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宿舍地址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3F84CEB-AFE2-411F-8A64-06A9CD34EFF6}"/>
              </a:ext>
            </a:extLst>
          </p:cNvPr>
          <p:cNvSpPr txBox="1"/>
          <p:nvPr/>
        </p:nvSpPr>
        <p:spPr>
          <a:xfrm rot="16200000">
            <a:off x="4372239" y="3187083"/>
            <a:ext cx="461665" cy="4438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8BA956B-AFEB-4083-9D3C-DC749258CD88}"/>
              </a:ext>
            </a:extLst>
          </p:cNvPr>
          <p:cNvSpPr txBox="1"/>
          <p:nvPr/>
        </p:nvSpPr>
        <p:spPr>
          <a:xfrm rot="16200000">
            <a:off x="7098642" y="3334513"/>
            <a:ext cx="461665" cy="255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236A109-8FA5-4AC2-9358-C64E2021E871}"/>
              </a:ext>
            </a:extLst>
          </p:cNvPr>
          <p:cNvCxnSpPr>
            <a:stCxn id="17" idx="1"/>
          </p:cNvCxnSpPr>
          <p:nvPr/>
        </p:nvCxnSpPr>
        <p:spPr>
          <a:xfrm flipH="1">
            <a:off x="994325" y="3630967"/>
            <a:ext cx="1100805" cy="44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88822826-D5A6-433C-9F39-ED02292CA586}"/>
              </a:ext>
            </a:extLst>
          </p:cNvPr>
          <p:cNvSpPr/>
          <p:nvPr/>
        </p:nvSpPr>
        <p:spPr>
          <a:xfrm>
            <a:off x="189400" y="3719743"/>
            <a:ext cx="1225101" cy="621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学号</a:t>
            </a:r>
          </a:p>
        </p:txBody>
      </p:sp>
    </p:spTree>
    <p:extLst>
      <p:ext uri="{BB962C8B-B14F-4D97-AF65-F5344CB8AC3E}">
        <p14:creationId xmlns:p14="http://schemas.microsoft.com/office/powerpoint/2010/main" val="12626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56</Words>
  <Application>Microsoft Office PowerPoint</Application>
  <PresentationFormat>宽屏</PresentationFormat>
  <Paragraphs>32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VISIO</vt:lpstr>
      <vt:lpstr>罗艳鑫 信管2班 20190307219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3106131463@qq.com</dc:creator>
  <cp:lastModifiedBy>3106131463@qq.com</cp:lastModifiedBy>
  <cp:revision>7</cp:revision>
  <dcterms:created xsi:type="dcterms:W3CDTF">2020-03-05T02:38:51Z</dcterms:created>
  <dcterms:modified xsi:type="dcterms:W3CDTF">2020-03-05T03:29:01Z</dcterms:modified>
</cp:coreProperties>
</file>