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04920" y="585470"/>
            <a:ext cx="413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信息管理二班 聂沛文 </a:t>
            </a:r>
            <a:r>
              <a:rPr lang="en-US" altLang="zh-CN"/>
              <a:t>039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931160" y="3462020"/>
            <a:ext cx="1559560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7" idx="0"/>
          </p:cNvCxnSpPr>
          <p:nvPr/>
        </p:nvCxnSpPr>
        <p:spPr>
          <a:xfrm flipH="1" flipV="1">
            <a:off x="3705225" y="2421890"/>
            <a:ext cx="5715" cy="104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086100" y="1912620"/>
            <a:ext cx="1283335" cy="575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780540" y="3428365"/>
            <a:ext cx="1139190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791335" y="4391025"/>
            <a:ext cx="1117600" cy="50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502150" y="2875280"/>
            <a:ext cx="652780" cy="57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78070" y="2614930"/>
            <a:ext cx="1217295" cy="497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5145" y="3112770"/>
            <a:ext cx="1316355" cy="6527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2265" y="4501515"/>
            <a:ext cx="1460500" cy="8407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4446905" y="4424045"/>
            <a:ext cx="1040130" cy="5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420360" y="4523740"/>
            <a:ext cx="2179320" cy="774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4745355" y="5276215"/>
            <a:ext cx="675005" cy="60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533640" y="5276215"/>
            <a:ext cx="464820" cy="52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577455" y="4114165"/>
            <a:ext cx="520065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898765" y="3462020"/>
            <a:ext cx="2356485" cy="918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2" idx="1"/>
          </p:cNvCxnSpPr>
          <p:nvPr/>
        </p:nvCxnSpPr>
        <p:spPr>
          <a:xfrm flipH="1" flipV="1">
            <a:off x="7920990" y="2931160"/>
            <a:ext cx="322580" cy="66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0"/>
          </p:cNvCxnSpPr>
          <p:nvPr/>
        </p:nvCxnSpPr>
        <p:spPr>
          <a:xfrm flipV="1">
            <a:off x="9077325" y="2776220"/>
            <a:ext cx="259715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0078085" y="3335655"/>
            <a:ext cx="1042035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5"/>
          </p:cNvCxnSpPr>
          <p:nvPr/>
        </p:nvCxnSpPr>
        <p:spPr>
          <a:xfrm>
            <a:off x="9910445" y="4245610"/>
            <a:ext cx="84264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429000" y="5718810"/>
            <a:ext cx="1504315" cy="829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058025" y="5762625"/>
            <a:ext cx="1670050" cy="719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68820" y="2510155"/>
            <a:ext cx="136080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015730" y="2432685"/>
            <a:ext cx="1792605" cy="520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910570" y="3292475"/>
            <a:ext cx="1183640" cy="453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64190" y="4556760"/>
            <a:ext cx="1438275" cy="664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351530" y="3725545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顾客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218815" y="2016125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顾客姓名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51840" y="3292475"/>
            <a:ext cx="862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顾客号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>
            <a:off x="430530" y="4711700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家庭住址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517265" y="5939790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购买日期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32525" y="4711700"/>
            <a:ext cx="186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购买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933315" y="2695575"/>
            <a:ext cx="1192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联系电话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7200900" y="2586355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商品号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100185" y="2526030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商品名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728075" y="3693795"/>
            <a:ext cx="171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991215" y="3350895"/>
            <a:ext cx="1022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商品规格</a:t>
            </a:r>
            <a:endParaRPr lang="zh-CN" altLang="en-US" sz="1600"/>
          </a:p>
        </p:txBody>
      </p:sp>
      <p:sp>
        <p:nvSpPr>
          <p:cNvPr id="46" name="文本框 45"/>
          <p:cNvSpPr txBox="1"/>
          <p:nvPr/>
        </p:nvSpPr>
        <p:spPr>
          <a:xfrm>
            <a:off x="7278370" y="5886450"/>
            <a:ext cx="1271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购买数量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733405" y="4648835"/>
            <a:ext cx="1323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商品单价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88490" y="3119120"/>
            <a:ext cx="1512570" cy="721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1450340" y="2646680"/>
            <a:ext cx="421005" cy="44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0"/>
          </p:cNvCxnSpPr>
          <p:nvPr/>
        </p:nvCxnSpPr>
        <p:spPr>
          <a:xfrm flipV="1">
            <a:off x="2644775" y="2465705"/>
            <a:ext cx="17145" cy="65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366770" y="2672080"/>
            <a:ext cx="438150" cy="44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1"/>
          </p:cNvCxnSpPr>
          <p:nvPr/>
        </p:nvCxnSpPr>
        <p:spPr>
          <a:xfrm flipH="1">
            <a:off x="1295400" y="3480435"/>
            <a:ext cx="593090" cy="18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</p:cNvCxnSpPr>
          <p:nvPr/>
        </p:nvCxnSpPr>
        <p:spPr>
          <a:xfrm flipH="1">
            <a:off x="2386965" y="3841115"/>
            <a:ext cx="257810" cy="51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366770" y="3204845"/>
            <a:ext cx="2492375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92805" y="3823970"/>
            <a:ext cx="1443355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10210" y="2078990"/>
            <a:ext cx="1125855" cy="593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060575" y="1941830"/>
            <a:ext cx="1254760" cy="601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00120" y="2465705"/>
            <a:ext cx="1228725" cy="5416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69545" y="3488690"/>
            <a:ext cx="1306830" cy="610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476375" y="4296410"/>
            <a:ext cx="1452880" cy="695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4836160" y="4605655"/>
            <a:ext cx="2019300" cy="8420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决策 17"/>
          <p:cNvSpPr/>
          <p:nvPr/>
        </p:nvSpPr>
        <p:spPr>
          <a:xfrm>
            <a:off x="5412105" y="2818130"/>
            <a:ext cx="2191385" cy="8940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3"/>
          </p:cNvCxnSpPr>
          <p:nvPr/>
        </p:nvCxnSpPr>
        <p:spPr>
          <a:xfrm flipV="1">
            <a:off x="7603490" y="2654935"/>
            <a:ext cx="748030" cy="61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2"/>
          </p:cNvCxnSpPr>
          <p:nvPr/>
        </p:nvCxnSpPr>
        <p:spPr>
          <a:xfrm flipH="1">
            <a:off x="5076825" y="5447665"/>
            <a:ext cx="768985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3"/>
          </p:cNvCxnSpPr>
          <p:nvPr/>
        </p:nvCxnSpPr>
        <p:spPr>
          <a:xfrm>
            <a:off x="6855460" y="5026660"/>
            <a:ext cx="1581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8187690" y="2233930"/>
            <a:ext cx="1925320" cy="7994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222615" y="4605655"/>
            <a:ext cx="1856105" cy="7905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7483475" y="1761490"/>
            <a:ext cx="756285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0"/>
          </p:cNvCxnSpPr>
          <p:nvPr/>
        </p:nvCxnSpPr>
        <p:spPr>
          <a:xfrm flipH="1" flipV="1">
            <a:off x="9133205" y="1580515"/>
            <a:ext cx="17145" cy="65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0061575" y="1932940"/>
            <a:ext cx="532765" cy="36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3"/>
          </p:cNvCxnSpPr>
          <p:nvPr/>
        </p:nvCxnSpPr>
        <p:spPr>
          <a:xfrm>
            <a:off x="10113010" y="2633980"/>
            <a:ext cx="80772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1"/>
          </p:cNvCxnSpPr>
          <p:nvPr/>
        </p:nvCxnSpPr>
        <p:spPr>
          <a:xfrm flipH="1">
            <a:off x="7595235" y="5001260"/>
            <a:ext cx="627380" cy="75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2"/>
          </p:cNvCxnSpPr>
          <p:nvPr/>
        </p:nvCxnSpPr>
        <p:spPr>
          <a:xfrm flipH="1">
            <a:off x="9047480" y="5396230"/>
            <a:ext cx="103505" cy="52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0035540" y="5344795"/>
            <a:ext cx="455930" cy="58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0027285" y="4502785"/>
            <a:ext cx="532765" cy="12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048375" y="1314450"/>
            <a:ext cx="1503680" cy="7391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437245" y="996315"/>
            <a:ext cx="1435100" cy="644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856355" y="5731510"/>
            <a:ext cx="1753235" cy="9455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313805" y="5478145"/>
            <a:ext cx="1788160" cy="9105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239760" y="5757545"/>
            <a:ext cx="1564005" cy="807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113010" y="5821680"/>
            <a:ext cx="1658620" cy="7651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447020" y="1606550"/>
            <a:ext cx="1624330" cy="6534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614025" y="2603500"/>
            <a:ext cx="1572895" cy="833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388600" y="4184650"/>
            <a:ext cx="1649730" cy="7308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300605" y="2053590"/>
            <a:ext cx="1066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9425" y="2199640"/>
            <a:ext cx="93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职工号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79425" y="360997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871345" y="4460240"/>
            <a:ext cx="98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工资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300605" y="3300730"/>
            <a:ext cx="135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职工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556000" y="257746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年龄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189980" y="3112135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分工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494655" y="4817110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任职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157345" y="6020435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任职日期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813800" y="2449830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部门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369685" y="149987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部门号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790305" y="1134745"/>
            <a:ext cx="117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938510" y="1804035"/>
            <a:ext cx="81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电话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0962005" y="277622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负责人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920730" y="4365625"/>
            <a:ext cx="111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面积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634095" y="4816475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职称职务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778625" y="5731510"/>
            <a:ext cx="111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代号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660765" y="597725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560050" y="602043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津贴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673860" y="2749550"/>
            <a:ext cx="1812925" cy="93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1"/>
          </p:cNvCxnSpPr>
          <p:nvPr/>
        </p:nvCxnSpPr>
        <p:spPr>
          <a:xfrm flipH="1" flipV="1">
            <a:off x="1089660" y="2766695"/>
            <a:ext cx="584200" cy="45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0"/>
          </p:cNvCxnSpPr>
          <p:nvPr/>
        </p:nvCxnSpPr>
        <p:spPr>
          <a:xfrm flipH="1" flipV="1">
            <a:off x="2576195" y="2379980"/>
            <a:ext cx="4445" cy="3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444240" y="2345690"/>
            <a:ext cx="498475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</p:cNvCxnSpPr>
          <p:nvPr/>
        </p:nvCxnSpPr>
        <p:spPr>
          <a:xfrm>
            <a:off x="3486785" y="3218180"/>
            <a:ext cx="1710690" cy="12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05375" y="2921635"/>
            <a:ext cx="1555115" cy="9105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9" idx="6"/>
          </p:cNvCxnSpPr>
          <p:nvPr/>
        </p:nvCxnSpPr>
        <p:spPr>
          <a:xfrm flipV="1">
            <a:off x="6460490" y="2861310"/>
            <a:ext cx="1134745" cy="51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466330" y="2552065"/>
            <a:ext cx="1331595" cy="635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6426200" y="1976120"/>
            <a:ext cx="1022985" cy="56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2" idx="0"/>
          </p:cNvCxnSpPr>
          <p:nvPr/>
        </p:nvCxnSpPr>
        <p:spPr>
          <a:xfrm flipH="1" flipV="1">
            <a:off x="8024495" y="1589405"/>
            <a:ext cx="107950" cy="96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8772525" y="2087880"/>
            <a:ext cx="120015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3"/>
          </p:cNvCxnSpPr>
          <p:nvPr/>
        </p:nvCxnSpPr>
        <p:spPr>
          <a:xfrm flipV="1">
            <a:off x="8797925" y="2715260"/>
            <a:ext cx="80835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2" idx="2"/>
          </p:cNvCxnSpPr>
          <p:nvPr/>
        </p:nvCxnSpPr>
        <p:spPr>
          <a:xfrm flipH="1">
            <a:off x="8024495" y="3187700"/>
            <a:ext cx="107950" cy="72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139305" y="3832225"/>
            <a:ext cx="1529715" cy="66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1"/>
          </p:cNvCxnSpPr>
          <p:nvPr/>
        </p:nvCxnSpPr>
        <p:spPr>
          <a:xfrm flipH="1">
            <a:off x="5618480" y="4163060"/>
            <a:ext cx="1520825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8" idx="2"/>
          </p:cNvCxnSpPr>
          <p:nvPr/>
        </p:nvCxnSpPr>
        <p:spPr>
          <a:xfrm flipH="1">
            <a:off x="7887335" y="4493895"/>
            <a:ext cx="17145" cy="51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</p:cNvCxnSpPr>
          <p:nvPr/>
        </p:nvCxnSpPr>
        <p:spPr>
          <a:xfrm flipV="1">
            <a:off x="8669020" y="3943985"/>
            <a:ext cx="842645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决策 21"/>
          <p:cNvSpPr/>
          <p:nvPr/>
        </p:nvSpPr>
        <p:spPr>
          <a:xfrm>
            <a:off x="6911975" y="5009515"/>
            <a:ext cx="1967865" cy="72199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2" idx="2"/>
          </p:cNvCxnSpPr>
          <p:nvPr/>
        </p:nvCxnSpPr>
        <p:spPr>
          <a:xfrm>
            <a:off x="7896225" y="5731510"/>
            <a:ext cx="1348740" cy="56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04470" y="2311400"/>
            <a:ext cx="1348740" cy="549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931670" y="1640840"/>
            <a:ext cx="1297305" cy="807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658870" y="1976120"/>
            <a:ext cx="1504315" cy="6273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20540" y="4305300"/>
            <a:ext cx="1443990" cy="695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626735" y="1469390"/>
            <a:ext cx="1341120" cy="584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126605" y="1193800"/>
            <a:ext cx="1538605" cy="524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167495" y="5998210"/>
            <a:ext cx="1675765" cy="704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442450" y="3557905"/>
            <a:ext cx="1762125" cy="7473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505825" y="1830070"/>
            <a:ext cx="1280795" cy="3778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9528810" y="2491740"/>
            <a:ext cx="1426210" cy="447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87680" y="2431415"/>
            <a:ext cx="80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班号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232025" y="1860550"/>
            <a:ext cx="99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班名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060575" y="3050540"/>
            <a:ext cx="110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班级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977005" y="2139315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班主任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343525" y="3179445"/>
            <a:ext cx="77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拥有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476115" y="4493895"/>
            <a:ext cx="128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入住时间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944870" y="1640840"/>
            <a:ext cx="73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学号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809865" y="2686050"/>
            <a:ext cx="85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294245" y="127190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身份证号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755380" y="1860550"/>
            <a:ext cx="85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性别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984105" y="2603500"/>
            <a:ext cx="70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74585" y="400431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入住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483475" y="5224780"/>
            <a:ext cx="93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宿舍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777730" y="3695065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宿舍号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417050" y="6127115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宿舍地址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96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86158</cp:lastModifiedBy>
  <cp:revision>107</cp:revision>
  <dcterms:created xsi:type="dcterms:W3CDTF">2019-06-19T02:08:00Z</dcterms:created>
  <dcterms:modified xsi:type="dcterms:W3CDTF">2020-03-08T12:55:07Z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