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9" r:id="rId6"/>
    <p:sldId id="266" r:id="rId7"/>
    <p:sldId id="267" r:id="rId8"/>
    <p:sldId id="260" r:id="rId9"/>
    <p:sldId id="270" r:id="rId10"/>
    <p:sldId id="263" r:id="rId11"/>
    <p:sldId id="261" r:id="rId12"/>
    <p:sldId id="262" r:id="rId13"/>
    <p:sldId id="264" r:id="rId14"/>
    <p:sldId id="268" r:id="rId15"/>
    <p:sldId id="265" r:id="rId1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76" d="100"/>
          <a:sy n="76" d="100"/>
        </p:scale>
        <p:origin x="1800" y="67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69481" y="4388603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8</a:t>
            </a:r>
            <a:r>
              <a:rPr lang="ko-KR" altLang="en-US" sz="2000" dirty="0"/>
              <a:t>조 팔색조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02825" y="931659"/>
            <a:ext cx="1879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게시물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297355-101E-82EA-3AB7-41AEBFFED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5" y="1454879"/>
            <a:ext cx="7369131" cy="492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60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02825" y="931659"/>
            <a:ext cx="1879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게시물 삭제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F5E137-E1A9-75B1-82F6-0F419F1E2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10" y="1454879"/>
            <a:ext cx="8268269" cy="500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04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02825" y="931659"/>
            <a:ext cx="1879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게시물 수정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06614C-B273-63BB-3146-3FE2D70C1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60" y="1437053"/>
            <a:ext cx="8104757" cy="494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13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02825" y="931659"/>
            <a:ext cx="1879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게시물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0252CA-AF61-E4A9-D9E4-BCBA37583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22" y="1547549"/>
            <a:ext cx="8283368" cy="483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8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02825" y="931659"/>
            <a:ext cx="1879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카테고리별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6D75E3-5B43-888F-F809-F6202E4C1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8" y="1640074"/>
            <a:ext cx="8684968" cy="462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59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02825" y="931659"/>
            <a:ext cx="1879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공유 게시물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D366C8-5E06-9631-1998-35C4360EA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4" y="1642550"/>
            <a:ext cx="8951319" cy="43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4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660601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2022-05-13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전인원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2022-05-14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노명욱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2022-05-15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이지언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2022-05-17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이재헌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전준구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2022-05-18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호세헌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2022-05-25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통합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전준구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2022-05-25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 피드백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전인원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예시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106" y="1806652"/>
            <a:ext cx="7058326" cy="129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클래스 다이어그램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6FD180-EF75-C8BC-84A6-607D31B660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04" y="1681370"/>
            <a:ext cx="8718873" cy="333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5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02825" y="931659"/>
            <a:ext cx="1879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회원가입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1DBB8E-E6D0-2951-8766-312909265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4" y="1454879"/>
            <a:ext cx="8461094" cy="477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7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02825" y="931659"/>
            <a:ext cx="1879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로그인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4DBC74-3D3F-7B6C-A967-1922B8BAE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19" y="1566602"/>
            <a:ext cx="8785185" cy="455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47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02825" y="931659"/>
            <a:ext cx="1879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로그아웃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A58046-E753-AE7F-75D5-5F3F2E60E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18" y="1454878"/>
            <a:ext cx="8703089" cy="471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2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892777" y="931659"/>
            <a:ext cx="1879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</a:p>
          <a:p>
            <a:r>
              <a:rPr lang="en-US" altLang="ko-KR" dirty="0"/>
              <a:t>-ID,</a:t>
            </a:r>
            <a:r>
              <a:rPr lang="ko-KR" altLang="en-US" dirty="0"/>
              <a:t> </a:t>
            </a:r>
            <a:r>
              <a:rPr lang="en-US" altLang="ko-KR" dirty="0"/>
              <a:t>PW</a:t>
            </a:r>
            <a:r>
              <a:rPr lang="ko-KR" altLang="en-US" dirty="0"/>
              <a:t> 찾기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F25DC4-EDFD-9439-7F93-DF9923A06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71" y="1547549"/>
            <a:ext cx="8883088" cy="492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29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02825" y="931659"/>
            <a:ext cx="2008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회원정보 수정 및 탈퇴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1C1F28-EB03-BE09-0092-99A738EBF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5" y="1459944"/>
            <a:ext cx="8783917" cy="483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0453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5480</TotalTime>
  <Words>176</Words>
  <Application>Microsoft Office PowerPoint</Application>
  <PresentationFormat>화면 슬라이드 쇼(4:3)</PresentationFormat>
  <Paragraphs>73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호 덕수</cp:lastModifiedBy>
  <cp:revision>512</cp:revision>
  <cp:lastPrinted>2001-07-23T08:42:52Z</cp:lastPrinted>
  <dcterms:created xsi:type="dcterms:W3CDTF">2011-02-22T01:37:12Z</dcterms:created>
  <dcterms:modified xsi:type="dcterms:W3CDTF">2022-05-25T09:35:42Z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