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0AA66-D243-4A0A-8F48-6CD446EAE7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84AF24-9F13-4532-B3F4-688AD80A6988}">
      <dgm:prSet/>
      <dgm:spPr/>
      <dgm:t>
        <a:bodyPr/>
        <a:lstStyle/>
        <a:p>
          <a:r>
            <a:rPr lang="en-US"/>
            <a:t>HTML5: Structure of the game layout.</a:t>
          </a:r>
        </a:p>
      </dgm:t>
    </dgm:pt>
    <dgm:pt modelId="{EBC60BB1-82EF-4CC4-A504-CDC3AB897255}" type="parTrans" cxnId="{407CF4DC-3F5A-464E-B67C-101DB6A1E8B4}">
      <dgm:prSet/>
      <dgm:spPr/>
      <dgm:t>
        <a:bodyPr/>
        <a:lstStyle/>
        <a:p>
          <a:endParaRPr lang="en-US"/>
        </a:p>
      </dgm:t>
    </dgm:pt>
    <dgm:pt modelId="{A4982987-D168-41D2-96B5-8A7E28F20428}" type="sibTrans" cxnId="{407CF4DC-3F5A-464E-B67C-101DB6A1E8B4}">
      <dgm:prSet/>
      <dgm:spPr/>
      <dgm:t>
        <a:bodyPr/>
        <a:lstStyle/>
        <a:p>
          <a:endParaRPr lang="en-US"/>
        </a:p>
      </dgm:t>
    </dgm:pt>
    <dgm:pt modelId="{69CC81D5-5841-4AD1-9BE3-6DF5EE9405AE}">
      <dgm:prSet/>
      <dgm:spPr/>
      <dgm:t>
        <a:bodyPr/>
        <a:lstStyle/>
        <a:p>
          <a:r>
            <a:rPr lang="en-US" dirty="0"/>
            <a:t>CSS: Styling and flip animations.</a:t>
          </a:r>
        </a:p>
      </dgm:t>
    </dgm:pt>
    <dgm:pt modelId="{6348DEC3-476D-4964-AADF-105B8B5D6162}" type="parTrans" cxnId="{2A3DC917-02F5-4711-8F5F-98396C3FED62}">
      <dgm:prSet/>
      <dgm:spPr/>
      <dgm:t>
        <a:bodyPr/>
        <a:lstStyle/>
        <a:p>
          <a:endParaRPr lang="en-US"/>
        </a:p>
      </dgm:t>
    </dgm:pt>
    <dgm:pt modelId="{B0E83889-9F60-4450-B110-4BA867DB69CE}" type="sibTrans" cxnId="{2A3DC917-02F5-4711-8F5F-98396C3FED62}">
      <dgm:prSet/>
      <dgm:spPr/>
      <dgm:t>
        <a:bodyPr/>
        <a:lstStyle/>
        <a:p>
          <a:endParaRPr lang="en-US"/>
        </a:p>
      </dgm:t>
    </dgm:pt>
    <dgm:pt modelId="{82CCF802-0A76-4D95-A994-4F5E71A02AA1}">
      <dgm:prSet/>
      <dgm:spPr/>
      <dgm:t>
        <a:bodyPr/>
        <a:lstStyle/>
        <a:p>
          <a:r>
            <a:rPr lang="en-US"/>
            <a:t>JavaScript (Vanilla): Core game logic.</a:t>
          </a:r>
        </a:p>
      </dgm:t>
    </dgm:pt>
    <dgm:pt modelId="{9CAEC890-A7A5-4B93-9C2A-04ED7E588717}" type="parTrans" cxnId="{2F9D2897-86FE-40D6-BBAD-6310B3A82F87}">
      <dgm:prSet/>
      <dgm:spPr/>
      <dgm:t>
        <a:bodyPr/>
        <a:lstStyle/>
        <a:p>
          <a:endParaRPr lang="en-US"/>
        </a:p>
      </dgm:t>
    </dgm:pt>
    <dgm:pt modelId="{10765883-0DF7-4E84-81B1-6AFCD1353928}" type="sibTrans" cxnId="{2F9D2897-86FE-40D6-BBAD-6310B3A82F87}">
      <dgm:prSet/>
      <dgm:spPr/>
      <dgm:t>
        <a:bodyPr/>
        <a:lstStyle/>
        <a:p>
          <a:endParaRPr lang="en-US"/>
        </a:p>
      </dgm:t>
    </dgm:pt>
    <dgm:pt modelId="{DEAF0EAC-AC3B-4130-9161-6048D292737C}">
      <dgm:prSet/>
      <dgm:spPr/>
      <dgm:t>
        <a:bodyPr/>
        <a:lstStyle/>
        <a:p>
          <a:r>
            <a:rPr lang="en-US"/>
            <a:t>No frameworks or external libraries used.</a:t>
          </a:r>
        </a:p>
      </dgm:t>
    </dgm:pt>
    <dgm:pt modelId="{39BC412D-5E2D-46AE-85CB-48EDFB88FF03}" type="parTrans" cxnId="{4ED13B61-16F5-4275-95E7-42426F1C9C93}">
      <dgm:prSet/>
      <dgm:spPr/>
      <dgm:t>
        <a:bodyPr/>
        <a:lstStyle/>
        <a:p>
          <a:endParaRPr lang="en-US"/>
        </a:p>
      </dgm:t>
    </dgm:pt>
    <dgm:pt modelId="{59DF4EC3-ED2F-4F16-B045-5DE223AAF357}" type="sibTrans" cxnId="{4ED13B61-16F5-4275-95E7-42426F1C9C93}">
      <dgm:prSet/>
      <dgm:spPr/>
      <dgm:t>
        <a:bodyPr/>
        <a:lstStyle/>
        <a:p>
          <a:endParaRPr lang="en-US"/>
        </a:p>
      </dgm:t>
    </dgm:pt>
    <dgm:pt modelId="{C038DEAB-E494-4632-A60F-AB61AEBF3F0D}" type="pres">
      <dgm:prSet presAssocID="{7990AA66-D243-4A0A-8F48-6CD446EAE715}" presName="root" presStyleCnt="0">
        <dgm:presLayoutVars>
          <dgm:dir/>
          <dgm:resizeHandles val="exact"/>
        </dgm:presLayoutVars>
      </dgm:prSet>
      <dgm:spPr/>
    </dgm:pt>
    <dgm:pt modelId="{301BF22D-95C9-477B-B717-0424CEA0B634}" type="pres">
      <dgm:prSet presAssocID="{7990AA66-D243-4A0A-8F48-6CD446EAE715}" presName="container" presStyleCnt="0">
        <dgm:presLayoutVars>
          <dgm:dir/>
          <dgm:resizeHandles val="exact"/>
        </dgm:presLayoutVars>
      </dgm:prSet>
      <dgm:spPr/>
    </dgm:pt>
    <dgm:pt modelId="{9C28DF90-8A91-41A7-A5FA-E12312300FC7}" type="pres">
      <dgm:prSet presAssocID="{7184AF24-9F13-4532-B3F4-688AD80A6988}" presName="compNode" presStyleCnt="0"/>
      <dgm:spPr/>
    </dgm:pt>
    <dgm:pt modelId="{1848A39A-5F9E-4F1C-95F4-EED27B204B78}" type="pres">
      <dgm:prSet presAssocID="{7184AF24-9F13-4532-B3F4-688AD80A6988}" presName="iconBgRect" presStyleLbl="bgShp" presStyleIdx="0" presStyleCnt="4"/>
      <dgm:spPr/>
    </dgm:pt>
    <dgm:pt modelId="{FF480A92-5A59-42CD-A47A-0044481CB203}" type="pres">
      <dgm:prSet presAssocID="{7184AF24-9F13-4532-B3F4-688AD80A69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90FDC1-97C6-42AD-B229-F7E549D9BC22}" type="pres">
      <dgm:prSet presAssocID="{7184AF24-9F13-4532-B3F4-688AD80A6988}" presName="spaceRect" presStyleCnt="0"/>
      <dgm:spPr/>
    </dgm:pt>
    <dgm:pt modelId="{9F1F0F31-E336-459C-B967-6DA581E05587}" type="pres">
      <dgm:prSet presAssocID="{7184AF24-9F13-4532-B3F4-688AD80A6988}" presName="textRect" presStyleLbl="revTx" presStyleIdx="0" presStyleCnt="4">
        <dgm:presLayoutVars>
          <dgm:chMax val="1"/>
          <dgm:chPref val="1"/>
        </dgm:presLayoutVars>
      </dgm:prSet>
      <dgm:spPr/>
    </dgm:pt>
    <dgm:pt modelId="{B5ABA418-F8CB-48B3-AC75-6BA82B252E0C}" type="pres">
      <dgm:prSet presAssocID="{A4982987-D168-41D2-96B5-8A7E28F20428}" presName="sibTrans" presStyleLbl="sibTrans2D1" presStyleIdx="0" presStyleCnt="0"/>
      <dgm:spPr/>
    </dgm:pt>
    <dgm:pt modelId="{A0EEAE7B-8961-4AE9-ADA0-58DF236FD83D}" type="pres">
      <dgm:prSet presAssocID="{69CC81D5-5841-4AD1-9BE3-6DF5EE9405AE}" presName="compNode" presStyleCnt="0"/>
      <dgm:spPr/>
    </dgm:pt>
    <dgm:pt modelId="{2DA13498-F7D0-4800-BAD8-89FE20B359CA}" type="pres">
      <dgm:prSet presAssocID="{69CC81D5-5841-4AD1-9BE3-6DF5EE9405AE}" presName="iconBgRect" presStyleLbl="bgShp" presStyleIdx="1" presStyleCnt="4"/>
      <dgm:spPr/>
    </dgm:pt>
    <dgm:pt modelId="{191A3D31-7BED-4674-A702-0B94ADC37E50}" type="pres">
      <dgm:prSet presAssocID="{69CC81D5-5841-4AD1-9BE3-6DF5EE9405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BE759F1-F743-4B05-994D-E76F3814642E}" type="pres">
      <dgm:prSet presAssocID="{69CC81D5-5841-4AD1-9BE3-6DF5EE9405AE}" presName="spaceRect" presStyleCnt="0"/>
      <dgm:spPr/>
    </dgm:pt>
    <dgm:pt modelId="{FA1A4A4A-3815-4953-A176-296AB145AE57}" type="pres">
      <dgm:prSet presAssocID="{69CC81D5-5841-4AD1-9BE3-6DF5EE9405AE}" presName="textRect" presStyleLbl="revTx" presStyleIdx="1" presStyleCnt="4">
        <dgm:presLayoutVars>
          <dgm:chMax val="1"/>
          <dgm:chPref val="1"/>
        </dgm:presLayoutVars>
      </dgm:prSet>
      <dgm:spPr/>
    </dgm:pt>
    <dgm:pt modelId="{C75D21B1-2D27-4091-8CAC-3BEF92464E1F}" type="pres">
      <dgm:prSet presAssocID="{B0E83889-9F60-4450-B110-4BA867DB69CE}" presName="sibTrans" presStyleLbl="sibTrans2D1" presStyleIdx="0" presStyleCnt="0"/>
      <dgm:spPr/>
    </dgm:pt>
    <dgm:pt modelId="{F7272A2E-752D-44BD-B08C-6B0893B3B879}" type="pres">
      <dgm:prSet presAssocID="{82CCF802-0A76-4D95-A994-4F5E71A02AA1}" presName="compNode" presStyleCnt="0"/>
      <dgm:spPr/>
    </dgm:pt>
    <dgm:pt modelId="{1D2CC3A2-BF70-487E-9790-15F7CDEFE203}" type="pres">
      <dgm:prSet presAssocID="{82CCF802-0A76-4D95-A994-4F5E71A02AA1}" presName="iconBgRect" presStyleLbl="bgShp" presStyleIdx="2" presStyleCnt="4"/>
      <dgm:spPr/>
    </dgm:pt>
    <dgm:pt modelId="{D68AF5E7-DC20-41F5-A191-667503531578}" type="pres">
      <dgm:prSet presAssocID="{82CCF802-0A76-4D95-A994-4F5E71A02A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E87B940-94F6-4073-94E7-A748A8E19A0F}" type="pres">
      <dgm:prSet presAssocID="{82CCF802-0A76-4D95-A994-4F5E71A02AA1}" presName="spaceRect" presStyleCnt="0"/>
      <dgm:spPr/>
    </dgm:pt>
    <dgm:pt modelId="{520078A3-F4D5-4513-91DE-88B69227D33E}" type="pres">
      <dgm:prSet presAssocID="{82CCF802-0A76-4D95-A994-4F5E71A02AA1}" presName="textRect" presStyleLbl="revTx" presStyleIdx="2" presStyleCnt="4">
        <dgm:presLayoutVars>
          <dgm:chMax val="1"/>
          <dgm:chPref val="1"/>
        </dgm:presLayoutVars>
      </dgm:prSet>
      <dgm:spPr/>
    </dgm:pt>
    <dgm:pt modelId="{9C4505A5-53A8-4C48-BE8C-D52C82BAC205}" type="pres">
      <dgm:prSet presAssocID="{10765883-0DF7-4E84-81B1-6AFCD1353928}" presName="sibTrans" presStyleLbl="sibTrans2D1" presStyleIdx="0" presStyleCnt="0"/>
      <dgm:spPr/>
    </dgm:pt>
    <dgm:pt modelId="{2563B6DC-5CC4-412D-BB76-F07163C8076F}" type="pres">
      <dgm:prSet presAssocID="{DEAF0EAC-AC3B-4130-9161-6048D292737C}" presName="compNode" presStyleCnt="0"/>
      <dgm:spPr/>
    </dgm:pt>
    <dgm:pt modelId="{2F6D537A-1FA8-4167-A30A-7A03CB4FE57A}" type="pres">
      <dgm:prSet presAssocID="{DEAF0EAC-AC3B-4130-9161-6048D292737C}" presName="iconBgRect" presStyleLbl="bgShp" presStyleIdx="3" presStyleCnt="4"/>
      <dgm:spPr/>
    </dgm:pt>
    <dgm:pt modelId="{E31E8A64-F3C0-4B0F-821D-1CFEA68E4207}" type="pres">
      <dgm:prSet presAssocID="{DEAF0EAC-AC3B-4130-9161-6048D29273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211C23F-5387-4FF3-AD38-CE9C99164255}" type="pres">
      <dgm:prSet presAssocID="{DEAF0EAC-AC3B-4130-9161-6048D292737C}" presName="spaceRect" presStyleCnt="0"/>
      <dgm:spPr/>
    </dgm:pt>
    <dgm:pt modelId="{2A69A2C7-5F67-418B-90E3-DC6C66A122E0}" type="pres">
      <dgm:prSet presAssocID="{DEAF0EAC-AC3B-4130-9161-6048D29273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DC917-02F5-4711-8F5F-98396C3FED62}" srcId="{7990AA66-D243-4A0A-8F48-6CD446EAE715}" destId="{69CC81D5-5841-4AD1-9BE3-6DF5EE9405AE}" srcOrd="1" destOrd="0" parTransId="{6348DEC3-476D-4964-AADF-105B8B5D6162}" sibTransId="{B0E83889-9F60-4450-B110-4BA867DB69CE}"/>
    <dgm:cxn modelId="{71B0711D-2BD8-4D14-BE10-B444882ECF36}" type="presOf" srcId="{7184AF24-9F13-4532-B3F4-688AD80A6988}" destId="{9F1F0F31-E336-459C-B967-6DA581E05587}" srcOrd="0" destOrd="0" presId="urn:microsoft.com/office/officeart/2018/2/layout/IconCircleList"/>
    <dgm:cxn modelId="{55947F35-D408-460A-95F5-C2643E8E93E3}" type="presOf" srcId="{69CC81D5-5841-4AD1-9BE3-6DF5EE9405AE}" destId="{FA1A4A4A-3815-4953-A176-296AB145AE57}" srcOrd="0" destOrd="0" presId="urn:microsoft.com/office/officeart/2018/2/layout/IconCircleList"/>
    <dgm:cxn modelId="{4ED13B61-16F5-4275-95E7-42426F1C9C93}" srcId="{7990AA66-D243-4A0A-8F48-6CD446EAE715}" destId="{DEAF0EAC-AC3B-4130-9161-6048D292737C}" srcOrd="3" destOrd="0" parTransId="{39BC412D-5E2D-46AE-85CB-48EDFB88FF03}" sibTransId="{59DF4EC3-ED2F-4F16-B045-5DE223AAF357}"/>
    <dgm:cxn modelId="{5A06D843-9FB1-458F-856A-D90D47A63D6A}" type="presOf" srcId="{A4982987-D168-41D2-96B5-8A7E28F20428}" destId="{B5ABA418-F8CB-48B3-AC75-6BA82B252E0C}" srcOrd="0" destOrd="0" presId="urn:microsoft.com/office/officeart/2018/2/layout/IconCircleList"/>
    <dgm:cxn modelId="{DACCE680-A08B-4E33-AF54-7B642B7368F4}" type="presOf" srcId="{10765883-0DF7-4E84-81B1-6AFCD1353928}" destId="{9C4505A5-53A8-4C48-BE8C-D52C82BAC205}" srcOrd="0" destOrd="0" presId="urn:microsoft.com/office/officeart/2018/2/layout/IconCircleList"/>
    <dgm:cxn modelId="{5DD3F987-C8DD-4198-9623-FC7EFD3FBE36}" type="presOf" srcId="{82CCF802-0A76-4D95-A994-4F5E71A02AA1}" destId="{520078A3-F4D5-4513-91DE-88B69227D33E}" srcOrd="0" destOrd="0" presId="urn:microsoft.com/office/officeart/2018/2/layout/IconCircleList"/>
    <dgm:cxn modelId="{2F9D2897-86FE-40D6-BBAD-6310B3A82F87}" srcId="{7990AA66-D243-4A0A-8F48-6CD446EAE715}" destId="{82CCF802-0A76-4D95-A994-4F5E71A02AA1}" srcOrd="2" destOrd="0" parTransId="{9CAEC890-A7A5-4B93-9C2A-04ED7E588717}" sibTransId="{10765883-0DF7-4E84-81B1-6AFCD1353928}"/>
    <dgm:cxn modelId="{01CAB5DA-EE65-4F24-923B-CEB2B37509C2}" type="presOf" srcId="{7990AA66-D243-4A0A-8F48-6CD446EAE715}" destId="{C038DEAB-E494-4632-A60F-AB61AEBF3F0D}" srcOrd="0" destOrd="0" presId="urn:microsoft.com/office/officeart/2018/2/layout/IconCircleList"/>
    <dgm:cxn modelId="{407CF4DC-3F5A-464E-B67C-101DB6A1E8B4}" srcId="{7990AA66-D243-4A0A-8F48-6CD446EAE715}" destId="{7184AF24-9F13-4532-B3F4-688AD80A6988}" srcOrd="0" destOrd="0" parTransId="{EBC60BB1-82EF-4CC4-A504-CDC3AB897255}" sibTransId="{A4982987-D168-41D2-96B5-8A7E28F20428}"/>
    <dgm:cxn modelId="{323B9BF4-7DE1-49E0-A78D-221C005DF952}" type="presOf" srcId="{DEAF0EAC-AC3B-4130-9161-6048D292737C}" destId="{2A69A2C7-5F67-418B-90E3-DC6C66A122E0}" srcOrd="0" destOrd="0" presId="urn:microsoft.com/office/officeart/2018/2/layout/IconCircleList"/>
    <dgm:cxn modelId="{ACCF4DF7-4855-4226-AAC3-A51C7A7511D5}" type="presOf" srcId="{B0E83889-9F60-4450-B110-4BA867DB69CE}" destId="{C75D21B1-2D27-4091-8CAC-3BEF92464E1F}" srcOrd="0" destOrd="0" presId="urn:microsoft.com/office/officeart/2018/2/layout/IconCircleList"/>
    <dgm:cxn modelId="{617F5FEF-3975-4F00-96C9-5E66F9D10B70}" type="presParOf" srcId="{C038DEAB-E494-4632-A60F-AB61AEBF3F0D}" destId="{301BF22D-95C9-477B-B717-0424CEA0B634}" srcOrd="0" destOrd="0" presId="urn:microsoft.com/office/officeart/2018/2/layout/IconCircleList"/>
    <dgm:cxn modelId="{AE696CD8-72F4-418B-BFE2-A3C3C54D82EB}" type="presParOf" srcId="{301BF22D-95C9-477B-B717-0424CEA0B634}" destId="{9C28DF90-8A91-41A7-A5FA-E12312300FC7}" srcOrd="0" destOrd="0" presId="urn:microsoft.com/office/officeart/2018/2/layout/IconCircleList"/>
    <dgm:cxn modelId="{5808F4C1-F88F-4FE0-A08C-41C051F73BB0}" type="presParOf" srcId="{9C28DF90-8A91-41A7-A5FA-E12312300FC7}" destId="{1848A39A-5F9E-4F1C-95F4-EED27B204B78}" srcOrd="0" destOrd="0" presId="urn:microsoft.com/office/officeart/2018/2/layout/IconCircleList"/>
    <dgm:cxn modelId="{E986D4E5-AB3C-4CC5-ABF3-A6768457B032}" type="presParOf" srcId="{9C28DF90-8A91-41A7-A5FA-E12312300FC7}" destId="{FF480A92-5A59-42CD-A47A-0044481CB203}" srcOrd="1" destOrd="0" presId="urn:microsoft.com/office/officeart/2018/2/layout/IconCircleList"/>
    <dgm:cxn modelId="{B29F0A1A-E963-4AFB-96B7-3CEA314CD044}" type="presParOf" srcId="{9C28DF90-8A91-41A7-A5FA-E12312300FC7}" destId="{C290FDC1-97C6-42AD-B229-F7E549D9BC22}" srcOrd="2" destOrd="0" presId="urn:microsoft.com/office/officeart/2018/2/layout/IconCircleList"/>
    <dgm:cxn modelId="{33DEC650-5CF3-4DF6-B779-9E1739835E82}" type="presParOf" srcId="{9C28DF90-8A91-41A7-A5FA-E12312300FC7}" destId="{9F1F0F31-E336-459C-B967-6DA581E05587}" srcOrd="3" destOrd="0" presId="urn:microsoft.com/office/officeart/2018/2/layout/IconCircleList"/>
    <dgm:cxn modelId="{CE01E230-6F73-475F-B514-0214976B7734}" type="presParOf" srcId="{301BF22D-95C9-477B-B717-0424CEA0B634}" destId="{B5ABA418-F8CB-48B3-AC75-6BA82B252E0C}" srcOrd="1" destOrd="0" presId="urn:microsoft.com/office/officeart/2018/2/layout/IconCircleList"/>
    <dgm:cxn modelId="{5ED0F1B0-836C-428C-ACA7-80420EBABEA7}" type="presParOf" srcId="{301BF22D-95C9-477B-B717-0424CEA0B634}" destId="{A0EEAE7B-8961-4AE9-ADA0-58DF236FD83D}" srcOrd="2" destOrd="0" presId="urn:microsoft.com/office/officeart/2018/2/layout/IconCircleList"/>
    <dgm:cxn modelId="{74FF7517-26B2-4C9D-AB9D-7ABCAD8107BB}" type="presParOf" srcId="{A0EEAE7B-8961-4AE9-ADA0-58DF236FD83D}" destId="{2DA13498-F7D0-4800-BAD8-89FE20B359CA}" srcOrd="0" destOrd="0" presId="urn:microsoft.com/office/officeart/2018/2/layout/IconCircleList"/>
    <dgm:cxn modelId="{B4F319CA-4A4C-4CCE-95C9-8018E0BBA9A0}" type="presParOf" srcId="{A0EEAE7B-8961-4AE9-ADA0-58DF236FD83D}" destId="{191A3D31-7BED-4674-A702-0B94ADC37E50}" srcOrd="1" destOrd="0" presId="urn:microsoft.com/office/officeart/2018/2/layout/IconCircleList"/>
    <dgm:cxn modelId="{8B661C85-2EB4-4F73-A019-00D97DF69EF5}" type="presParOf" srcId="{A0EEAE7B-8961-4AE9-ADA0-58DF236FD83D}" destId="{5BE759F1-F743-4B05-994D-E76F3814642E}" srcOrd="2" destOrd="0" presId="urn:microsoft.com/office/officeart/2018/2/layout/IconCircleList"/>
    <dgm:cxn modelId="{46CDC65F-DA35-422A-A847-637BF37D2D88}" type="presParOf" srcId="{A0EEAE7B-8961-4AE9-ADA0-58DF236FD83D}" destId="{FA1A4A4A-3815-4953-A176-296AB145AE57}" srcOrd="3" destOrd="0" presId="urn:microsoft.com/office/officeart/2018/2/layout/IconCircleList"/>
    <dgm:cxn modelId="{510397F5-673A-468C-ADC5-46FF3B4EB36A}" type="presParOf" srcId="{301BF22D-95C9-477B-B717-0424CEA0B634}" destId="{C75D21B1-2D27-4091-8CAC-3BEF92464E1F}" srcOrd="3" destOrd="0" presId="urn:microsoft.com/office/officeart/2018/2/layout/IconCircleList"/>
    <dgm:cxn modelId="{680632B4-F142-4502-BC9C-E748E5F0F06B}" type="presParOf" srcId="{301BF22D-95C9-477B-B717-0424CEA0B634}" destId="{F7272A2E-752D-44BD-B08C-6B0893B3B879}" srcOrd="4" destOrd="0" presId="urn:microsoft.com/office/officeart/2018/2/layout/IconCircleList"/>
    <dgm:cxn modelId="{D4DE33D6-94FE-4556-BAEF-F4194FCC6A13}" type="presParOf" srcId="{F7272A2E-752D-44BD-B08C-6B0893B3B879}" destId="{1D2CC3A2-BF70-487E-9790-15F7CDEFE203}" srcOrd="0" destOrd="0" presId="urn:microsoft.com/office/officeart/2018/2/layout/IconCircleList"/>
    <dgm:cxn modelId="{976D2AD4-13E5-43E0-8525-B75EF2EE4329}" type="presParOf" srcId="{F7272A2E-752D-44BD-B08C-6B0893B3B879}" destId="{D68AF5E7-DC20-41F5-A191-667503531578}" srcOrd="1" destOrd="0" presId="urn:microsoft.com/office/officeart/2018/2/layout/IconCircleList"/>
    <dgm:cxn modelId="{A74123D7-EE16-4865-B104-3F200C55F657}" type="presParOf" srcId="{F7272A2E-752D-44BD-B08C-6B0893B3B879}" destId="{EE87B940-94F6-4073-94E7-A748A8E19A0F}" srcOrd="2" destOrd="0" presId="urn:microsoft.com/office/officeart/2018/2/layout/IconCircleList"/>
    <dgm:cxn modelId="{848D7DB8-C4D2-41A0-B21B-109937BA7E10}" type="presParOf" srcId="{F7272A2E-752D-44BD-B08C-6B0893B3B879}" destId="{520078A3-F4D5-4513-91DE-88B69227D33E}" srcOrd="3" destOrd="0" presId="urn:microsoft.com/office/officeart/2018/2/layout/IconCircleList"/>
    <dgm:cxn modelId="{945E55BE-FC19-4C93-8217-A1BA43B5708B}" type="presParOf" srcId="{301BF22D-95C9-477B-B717-0424CEA0B634}" destId="{9C4505A5-53A8-4C48-BE8C-D52C82BAC205}" srcOrd="5" destOrd="0" presId="urn:microsoft.com/office/officeart/2018/2/layout/IconCircleList"/>
    <dgm:cxn modelId="{25F6B436-B5D3-47B3-9EDA-4DE4F3731259}" type="presParOf" srcId="{301BF22D-95C9-477B-B717-0424CEA0B634}" destId="{2563B6DC-5CC4-412D-BB76-F07163C8076F}" srcOrd="6" destOrd="0" presId="urn:microsoft.com/office/officeart/2018/2/layout/IconCircleList"/>
    <dgm:cxn modelId="{8E62A321-C0E3-4BE3-944C-5DEFBFE73D17}" type="presParOf" srcId="{2563B6DC-5CC4-412D-BB76-F07163C8076F}" destId="{2F6D537A-1FA8-4167-A30A-7A03CB4FE57A}" srcOrd="0" destOrd="0" presId="urn:microsoft.com/office/officeart/2018/2/layout/IconCircleList"/>
    <dgm:cxn modelId="{3D488B2F-B4EA-482B-B536-41C8D19C7531}" type="presParOf" srcId="{2563B6DC-5CC4-412D-BB76-F07163C8076F}" destId="{E31E8A64-F3C0-4B0F-821D-1CFEA68E4207}" srcOrd="1" destOrd="0" presId="urn:microsoft.com/office/officeart/2018/2/layout/IconCircleList"/>
    <dgm:cxn modelId="{3A32347C-A492-4EAB-8C22-802B2C59613C}" type="presParOf" srcId="{2563B6DC-5CC4-412D-BB76-F07163C8076F}" destId="{5211C23F-5387-4FF3-AD38-CE9C99164255}" srcOrd="2" destOrd="0" presId="urn:microsoft.com/office/officeart/2018/2/layout/IconCircleList"/>
    <dgm:cxn modelId="{CE28BD2B-8D79-47F4-A115-5FA775697A5A}" type="presParOf" srcId="{2563B6DC-5CC4-412D-BB76-F07163C8076F}" destId="{2A69A2C7-5F67-418B-90E3-DC6C66A122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130B9-7EE1-49F0-B9AC-86ECFED376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86B163-3595-4CCC-AEFC-B29C7F8602D4}">
      <dgm:prSet/>
      <dgm:spPr/>
      <dgm:t>
        <a:bodyPr/>
        <a:lstStyle/>
        <a:p>
          <a:pPr>
            <a:defRPr cap="all"/>
          </a:pPr>
          <a:r>
            <a:rPr lang="en-US"/>
            <a:t>index.html – Main page containing the card layout.</a:t>
          </a:r>
        </a:p>
      </dgm:t>
    </dgm:pt>
    <dgm:pt modelId="{4E647E20-0AE1-4558-B3DF-8F757C0CD4DA}" type="parTrans" cxnId="{3E43C2E4-26E4-42F3-ABF3-D501FF07767C}">
      <dgm:prSet/>
      <dgm:spPr/>
      <dgm:t>
        <a:bodyPr/>
        <a:lstStyle/>
        <a:p>
          <a:endParaRPr lang="en-US"/>
        </a:p>
      </dgm:t>
    </dgm:pt>
    <dgm:pt modelId="{02479D2C-6514-491D-A6FF-D603FE9EB82A}" type="sibTrans" cxnId="{3E43C2E4-26E4-42F3-ABF3-D501FF07767C}">
      <dgm:prSet/>
      <dgm:spPr/>
      <dgm:t>
        <a:bodyPr/>
        <a:lstStyle/>
        <a:p>
          <a:endParaRPr lang="en-US"/>
        </a:p>
      </dgm:t>
    </dgm:pt>
    <dgm:pt modelId="{270DD91A-DC18-4D98-9DE2-F7264EA2BD01}">
      <dgm:prSet/>
      <dgm:spPr/>
      <dgm:t>
        <a:bodyPr/>
        <a:lstStyle/>
        <a:p>
          <a:pPr>
            <a:defRPr cap="all"/>
          </a:pPr>
          <a:r>
            <a:rPr lang="en-US"/>
            <a:t>style.css – Styles for layout, cards, and animations.</a:t>
          </a:r>
        </a:p>
      </dgm:t>
    </dgm:pt>
    <dgm:pt modelId="{8CBBEE54-4B4D-4BE8-83E1-745D64D31974}" type="parTrans" cxnId="{11AD6B55-1D6C-4F1C-A024-87ACC0A5B444}">
      <dgm:prSet/>
      <dgm:spPr/>
      <dgm:t>
        <a:bodyPr/>
        <a:lstStyle/>
        <a:p>
          <a:endParaRPr lang="en-US"/>
        </a:p>
      </dgm:t>
    </dgm:pt>
    <dgm:pt modelId="{BFF13199-442F-4BDA-9BE7-2AC21EC0F470}" type="sibTrans" cxnId="{11AD6B55-1D6C-4F1C-A024-87ACC0A5B444}">
      <dgm:prSet/>
      <dgm:spPr/>
      <dgm:t>
        <a:bodyPr/>
        <a:lstStyle/>
        <a:p>
          <a:endParaRPr lang="en-US"/>
        </a:p>
      </dgm:t>
    </dgm:pt>
    <dgm:pt modelId="{467F5A1E-44A4-411C-A90A-E1290E3FD13A}">
      <dgm:prSet/>
      <dgm:spPr/>
      <dgm:t>
        <a:bodyPr/>
        <a:lstStyle/>
        <a:p>
          <a:pPr>
            <a:defRPr cap="all"/>
          </a:pPr>
          <a:r>
            <a:rPr lang="en-US"/>
            <a:t>script.js – Contains logic for flipping, matching, shuffling, timer.</a:t>
          </a:r>
        </a:p>
      </dgm:t>
    </dgm:pt>
    <dgm:pt modelId="{8BDFA92D-03E5-440B-9AEB-F3DB665C67F6}" type="parTrans" cxnId="{5A96995D-B372-4EF0-AD9B-A264B1E338CC}">
      <dgm:prSet/>
      <dgm:spPr/>
      <dgm:t>
        <a:bodyPr/>
        <a:lstStyle/>
        <a:p>
          <a:endParaRPr lang="en-US"/>
        </a:p>
      </dgm:t>
    </dgm:pt>
    <dgm:pt modelId="{5B478ED8-E540-4EF7-8567-056AA680CC64}" type="sibTrans" cxnId="{5A96995D-B372-4EF0-AD9B-A264B1E338CC}">
      <dgm:prSet/>
      <dgm:spPr/>
      <dgm:t>
        <a:bodyPr/>
        <a:lstStyle/>
        <a:p>
          <a:endParaRPr lang="en-US"/>
        </a:p>
      </dgm:t>
    </dgm:pt>
    <dgm:pt modelId="{E6BC4AFA-B6D1-428B-8930-A8C543052297}" type="pres">
      <dgm:prSet presAssocID="{1B2130B9-7EE1-49F0-B9AC-86ECFED37636}" presName="root" presStyleCnt="0">
        <dgm:presLayoutVars>
          <dgm:dir/>
          <dgm:resizeHandles val="exact"/>
        </dgm:presLayoutVars>
      </dgm:prSet>
      <dgm:spPr/>
    </dgm:pt>
    <dgm:pt modelId="{EBA9B635-A68F-4587-8384-762A344C9AEF}" type="pres">
      <dgm:prSet presAssocID="{0186B163-3595-4CCC-AEFC-B29C7F8602D4}" presName="compNode" presStyleCnt="0"/>
      <dgm:spPr/>
    </dgm:pt>
    <dgm:pt modelId="{FED27A69-69AD-4E01-B383-683AE401A825}" type="pres">
      <dgm:prSet presAssocID="{0186B163-3595-4CCC-AEFC-B29C7F8602D4}" presName="iconBgRect" presStyleLbl="bgShp" presStyleIdx="0" presStyleCnt="3"/>
      <dgm:spPr/>
    </dgm:pt>
    <dgm:pt modelId="{A571A79B-E8FD-4941-BC7D-B382599FEAAB}" type="pres">
      <dgm:prSet presAssocID="{0186B163-3595-4CCC-AEFC-B29C7F8602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ADFEB05-4C5F-4F62-9074-C91EC7346F0F}" type="pres">
      <dgm:prSet presAssocID="{0186B163-3595-4CCC-AEFC-B29C7F8602D4}" presName="spaceRect" presStyleCnt="0"/>
      <dgm:spPr/>
    </dgm:pt>
    <dgm:pt modelId="{D6B69C51-E868-49A7-B43E-F8CF8F8DC83B}" type="pres">
      <dgm:prSet presAssocID="{0186B163-3595-4CCC-AEFC-B29C7F8602D4}" presName="textRect" presStyleLbl="revTx" presStyleIdx="0" presStyleCnt="3">
        <dgm:presLayoutVars>
          <dgm:chMax val="1"/>
          <dgm:chPref val="1"/>
        </dgm:presLayoutVars>
      </dgm:prSet>
      <dgm:spPr/>
    </dgm:pt>
    <dgm:pt modelId="{C5DDCC27-D96C-40FA-B0BC-A02E813D1587}" type="pres">
      <dgm:prSet presAssocID="{02479D2C-6514-491D-A6FF-D603FE9EB82A}" presName="sibTrans" presStyleCnt="0"/>
      <dgm:spPr/>
    </dgm:pt>
    <dgm:pt modelId="{36E7A3E0-E452-4DB2-8F7A-17DD484BA8BD}" type="pres">
      <dgm:prSet presAssocID="{270DD91A-DC18-4D98-9DE2-F7264EA2BD01}" presName="compNode" presStyleCnt="0"/>
      <dgm:spPr/>
    </dgm:pt>
    <dgm:pt modelId="{2ED189AF-1AA0-44D2-B268-572922AE4E62}" type="pres">
      <dgm:prSet presAssocID="{270DD91A-DC18-4D98-9DE2-F7264EA2BD01}" presName="iconBgRect" presStyleLbl="bgShp" presStyleIdx="1" presStyleCnt="3"/>
      <dgm:spPr/>
    </dgm:pt>
    <dgm:pt modelId="{A984459F-8A09-4887-82C8-7A40A75575FE}" type="pres">
      <dgm:prSet presAssocID="{270DD91A-DC18-4D98-9DE2-F7264EA2BD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71BA6A93-D896-47AA-981A-6DE5015D941B}" type="pres">
      <dgm:prSet presAssocID="{270DD91A-DC18-4D98-9DE2-F7264EA2BD01}" presName="spaceRect" presStyleCnt="0"/>
      <dgm:spPr/>
    </dgm:pt>
    <dgm:pt modelId="{2713C994-CD10-4C30-B148-C45F313B9C96}" type="pres">
      <dgm:prSet presAssocID="{270DD91A-DC18-4D98-9DE2-F7264EA2BD01}" presName="textRect" presStyleLbl="revTx" presStyleIdx="1" presStyleCnt="3">
        <dgm:presLayoutVars>
          <dgm:chMax val="1"/>
          <dgm:chPref val="1"/>
        </dgm:presLayoutVars>
      </dgm:prSet>
      <dgm:spPr/>
    </dgm:pt>
    <dgm:pt modelId="{21B70930-62E9-4302-B719-E49B245207ED}" type="pres">
      <dgm:prSet presAssocID="{BFF13199-442F-4BDA-9BE7-2AC21EC0F470}" presName="sibTrans" presStyleCnt="0"/>
      <dgm:spPr/>
    </dgm:pt>
    <dgm:pt modelId="{C1F55A75-9D12-4878-9662-7329D8E7E63C}" type="pres">
      <dgm:prSet presAssocID="{467F5A1E-44A4-411C-A90A-E1290E3FD13A}" presName="compNode" presStyleCnt="0"/>
      <dgm:spPr/>
    </dgm:pt>
    <dgm:pt modelId="{74E4F84F-7F5F-47C9-857C-8298AF7C91C5}" type="pres">
      <dgm:prSet presAssocID="{467F5A1E-44A4-411C-A90A-E1290E3FD13A}" presName="iconBgRect" presStyleLbl="bgShp" presStyleIdx="2" presStyleCnt="3"/>
      <dgm:spPr/>
    </dgm:pt>
    <dgm:pt modelId="{DC81512D-FE6B-41FA-BC5F-F119B3E62EAD}" type="pres">
      <dgm:prSet presAssocID="{467F5A1E-44A4-411C-A90A-E1290E3FD1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469A6D6-443A-4F5B-ABF5-8863C6BDE73F}" type="pres">
      <dgm:prSet presAssocID="{467F5A1E-44A4-411C-A90A-E1290E3FD13A}" presName="spaceRect" presStyleCnt="0"/>
      <dgm:spPr/>
    </dgm:pt>
    <dgm:pt modelId="{86882B92-F4CD-4F53-9EC8-06884D5624B1}" type="pres">
      <dgm:prSet presAssocID="{467F5A1E-44A4-411C-A90A-E1290E3FD1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96995D-B372-4EF0-AD9B-A264B1E338CC}" srcId="{1B2130B9-7EE1-49F0-B9AC-86ECFED37636}" destId="{467F5A1E-44A4-411C-A90A-E1290E3FD13A}" srcOrd="2" destOrd="0" parTransId="{8BDFA92D-03E5-440B-9AEB-F3DB665C67F6}" sibTransId="{5B478ED8-E540-4EF7-8567-056AA680CC64}"/>
    <dgm:cxn modelId="{AD1EAF72-ECB0-4427-90E7-4730C5E2EFD6}" type="presOf" srcId="{1B2130B9-7EE1-49F0-B9AC-86ECFED37636}" destId="{E6BC4AFA-B6D1-428B-8930-A8C543052297}" srcOrd="0" destOrd="0" presId="urn:microsoft.com/office/officeart/2018/5/layout/IconCircleLabelList"/>
    <dgm:cxn modelId="{11AD6B55-1D6C-4F1C-A024-87ACC0A5B444}" srcId="{1B2130B9-7EE1-49F0-B9AC-86ECFED37636}" destId="{270DD91A-DC18-4D98-9DE2-F7264EA2BD01}" srcOrd="1" destOrd="0" parTransId="{8CBBEE54-4B4D-4BE8-83E1-745D64D31974}" sibTransId="{BFF13199-442F-4BDA-9BE7-2AC21EC0F470}"/>
    <dgm:cxn modelId="{2D429CA1-92FF-4431-B063-2B788011974A}" type="presOf" srcId="{270DD91A-DC18-4D98-9DE2-F7264EA2BD01}" destId="{2713C994-CD10-4C30-B148-C45F313B9C96}" srcOrd="0" destOrd="0" presId="urn:microsoft.com/office/officeart/2018/5/layout/IconCircleLabelList"/>
    <dgm:cxn modelId="{2918C0A1-60B3-4783-8BE2-1A297EA9DCC1}" type="presOf" srcId="{0186B163-3595-4CCC-AEFC-B29C7F8602D4}" destId="{D6B69C51-E868-49A7-B43E-F8CF8F8DC83B}" srcOrd="0" destOrd="0" presId="urn:microsoft.com/office/officeart/2018/5/layout/IconCircleLabelList"/>
    <dgm:cxn modelId="{914ABAB3-1FC2-4308-AE3A-A53E178AC4AF}" type="presOf" srcId="{467F5A1E-44A4-411C-A90A-E1290E3FD13A}" destId="{86882B92-F4CD-4F53-9EC8-06884D5624B1}" srcOrd="0" destOrd="0" presId="urn:microsoft.com/office/officeart/2018/5/layout/IconCircleLabelList"/>
    <dgm:cxn modelId="{3E43C2E4-26E4-42F3-ABF3-D501FF07767C}" srcId="{1B2130B9-7EE1-49F0-B9AC-86ECFED37636}" destId="{0186B163-3595-4CCC-AEFC-B29C7F8602D4}" srcOrd="0" destOrd="0" parTransId="{4E647E20-0AE1-4558-B3DF-8F757C0CD4DA}" sibTransId="{02479D2C-6514-491D-A6FF-D603FE9EB82A}"/>
    <dgm:cxn modelId="{BAAD1F2C-FCA0-4B16-8E9D-9F718F873C82}" type="presParOf" srcId="{E6BC4AFA-B6D1-428B-8930-A8C543052297}" destId="{EBA9B635-A68F-4587-8384-762A344C9AEF}" srcOrd="0" destOrd="0" presId="urn:microsoft.com/office/officeart/2018/5/layout/IconCircleLabelList"/>
    <dgm:cxn modelId="{38D99252-96BE-443A-8CC8-787256FA36EA}" type="presParOf" srcId="{EBA9B635-A68F-4587-8384-762A344C9AEF}" destId="{FED27A69-69AD-4E01-B383-683AE401A825}" srcOrd="0" destOrd="0" presId="urn:microsoft.com/office/officeart/2018/5/layout/IconCircleLabelList"/>
    <dgm:cxn modelId="{F37FBA4E-4D85-496B-B7AB-2310D40976E7}" type="presParOf" srcId="{EBA9B635-A68F-4587-8384-762A344C9AEF}" destId="{A571A79B-E8FD-4941-BC7D-B382599FEAAB}" srcOrd="1" destOrd="0" presId="urn:microsoft.com/office/officeart/2018/5/layout/IconCircleLabelList"/>
    <dgm:cxn modelId="{630C51E4-5648-463F-BF2D-3C63613696A0}" type="presParOf" srcId="{EBA9B635-A68F-4587-8384-762A344C9AEF}" destId="{0ADFEB05-4C5F-4F62-9074-C91EC7346F0F}" srcOrd="2" destOrd="0" presId="urn:microsoft.com/office/officeart/2018/5/layout/IconCircleLabelList"/>
    <dgm:cxn modelId="{AEE73B46-D8B1-4293-98B2-8694FA4415DE}" type="presParOf" srcId="{EBA9B635-A68F-4587-8384-762A344C9AEF}" destId="{D6B69C51-E868-49A7-B43E-F8CF8F8DC83B}" srcOrd="3" destOrd="0" presId="urn:microsoft.com/office/officeart/2018/5/layout/IconCircleLabelList"/>
    <dgm:cxn modelId="{5559278B-FA15-4D49-9B5D-E6A11E273BAB}" type="presParOf" srcId="{E6BC4AFA-B6D1-428B-8930-A8C543052297}" destId="{C5DDCC27-D96C-40FA-B0BC-A02E813D1587}" srcOrd="1" destOrd="0" presId="urn:microsoft.com/office/officeart/2018/5/layout/IconCircleLabelList"/>
    <dgm:cxn modelId="{D4C9AC9D-FC3E-4609-AD23-83721D7A89C1}" type="presParOf" srcId="{E6BC4AFA-B6D1-428B-8930-A8C543052297}" destId="{36E7A3E0-E452-4DB2-8F7A-17DD484BA8BD}" srcOrd="2" destOrd="0" presId="urn:microsoft.com/office/officeart/2018/5/layout/IconCircleLabelList"/>
    <dgm:cxn modelId="{0F286A5D-9C72-4957-820E-CF1102DF136B}" type="presParOf" srcId="{36E7A3E0-E452-4DB2-8F7A-17DD484BA8BD}" destId="{2ED189AF-1AA0-44D2-B268-572922AE4E62}" srcOrd="0" destOrd="0" presId="urn:microsoft.com/office/officeart/2018/5/layout/IconCircleLabelList"/>
    <dgm:cxn modelId="{628AE820-94E2-4C1B-8973-E46E4E455AB8}" type="presParOf" srcId="{36E7A3E0-E452-4DB2-8F7A-17DD484BA8BD}" destId="{A984459F-8A09-4887-82C8-7A40A75575FE}" srcOrd="1" destOrd="0" presId="urn:microsoft.com/office/officeart/2018/5/layout/IconCircleLabelList"/>
    <dgm:cxn modelId="{06D47AF6-C515-445F-9079-AA8F8C212431}" type="presParOf" srcId="{36E7A3E0-E452-4DB2-8F7A-17DD484BA8BD}" destId="{71BA6A93-D896-47AA-981A-6DE5015D941B}" srcOrd="2" destOrd="0" presId="urn:microsoft.com/office/officeart/2018/5/layout/IconCircleLabelList"/>
    <dgm:cxn modelId="{90908951-C30E-4A45-97AA-2D0F3F4AB53F}" type="presParOf" srcId="{36E7A3E0-E452-4DB2-8F7A-17DD484BA8BD}" destId="{2713C994-CD10-4C30-B148-C45F313B9C96}" srcOrd="3" destOrd="0" presId="urn:microsoft.com/office/officeart/2018/5/layout/IconCircleLabelList"/>
    <dgm:cxn modelId="{CED83C37-7C54-47F7-B71B-EFF9CB3ED376}" type="presParOf" srcId="{E6BC4AFA-B6D1-428B-8930-A8C543052297}" destId="{21B70930-62E9-4302-B719-E49B245207ED}" srcOrd="3" destOrd="0" presId="urn:microsoft.com/office/officeart/2018/5/layout/IconCircleLabelList"/>
    <dgm:cxn modelId="{B753CF87-4117-41CA-BA0B-BAAEF03C99C0}" type="presParOf" srcId="{E6BC4AFA-B6D1-428B-8930-A8C543052297}" destId="{C1F55A75-9D12-4878-9662-7329D8E7E63C}" srcOrd="4" destOrd="0" presId="urn:microsoft.com/office/officeart/2018/5/layout/IconCircleLabelList"/>
    <dgm:cxn modelId="{65A6552E-F995-4FBD-81DA-7869356DE2C2}" type="presParOf" srcId="{C1F55A75-9D12-4878-9662-7329D8E7E63C}" destId="{74E4F84F-7F5F-47C9-857C-8298AF7C91C5}" srcOrd="0" destOrd="0" presId="urn:microsoft.com/office/officeart/2018/5/layout/IconCircleLabelList"/>
    <dgm:cxn modelId="{72FDF1F1-9EA8-4D48-8B57-62E9AD6C6A57}" type="presParOf" srcId="{C1F55A75-9D12-4878-9662-7329D8E7E63C}" destId="{DC81512D-FE6B-41FA-BC5F-F119B3E62EAD}" srcOrd="1" destOrd="0" presId="urn:microsoft.com/office/officeart/2018/5/layout/IconCircleLabelList"/>
    <dgm:cxn modelId="{F2453E51-2E22-497D-B34C-EB0DEDF38424}" type="presParOf" srcId="{C1F55A75-9D12-4878-9662-7329D8E7E63C}" destId="{6469A6D6-443A-4F5B-ABF5-8863C6BDE73F}" srcOrd="2" destOrd="0" presId="urn:microsoft.com/office/officeart/2018/5/layout/IconCircleLabelList"/>
    <dgm:cxn modelId="{4CBAEDB2-8772-496A-BE6A-13B8699E3F4D}" type="presParOf" srcId="{C1F55A75-9D12-4878-9662-7329D8E7E63C}" destId="{86882B92-F4CD-4F53-9EC8-06884D5624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8A39A-5F9E-4F1C-95F4-EED27B204B78}">
      <dsp:nvSpPr>
        <dsp:cNvPr id="0" name=""/>
        <dsp:cNvSpPr/>
      </dsp:nvSpPr>
      <dsp:spPr>
        <a:xfrm>
          <a:off x="8500" y="320032"/>
          <a:ext cx="965071" cy="9650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80A92-5A59-42CD-A47A-0044481CB203}">
      <dsp:nvSpPr>
        <dsp:cNvPr id="0" name=""/>
        <dsp:cNvSpPr/>
      </dsp:nvSpPr>
      <dsp:spPr>
        <a:xfrm>
          <a:off x="211165" y="522698"/>
          <a:ext cx="559741" cy="5597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F0F31-E336-459C-B967-6DA581E05587}">
      <dsp:nvSpPr>
        <dsp:cNvPr id="0" name=""/>
        <dsp:cNvSpPr/>
      </dsp:nvSpPr>
      <dsp:spPr>
        <a:xfrm>
          <a:off x="1180373" y="320032"/>
          <a:ext cx="2274812" cy="96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HTML5: Structure of the game layout.</a:t>
          </a:r>
        </a:p>
      </dsp:txBody>
      <dsp:txXfrm>
        <a:off x="1180373" y="320032"/>
        <a:ext cx="2274812" cy="965071"/>
      </dsp:txXfrm>
    </dsp:sp>
    <dsp:sp modelId="{2DA13498-F7D0-4800-BAD8-89FE20B359CA}">
      <dsp:nvSpPr>
        <dsp:cNvPr id="0" name=""/>
        <dsp:cNvSpPr/>
      </dsp:nvSpPr>
      <dsp:spPr>
        <a:xfrm>
          <a:off x="3851554" y="320032"/>
          <a:ext cx="965071" cy="9650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A3D31-7BED-4674-A702-0B94ADC37E50}">
      <dsp:nvSpPr>
        <dsp:cNvPr id="0" name=""/>
        <dsp:cNvSpPr/>
      </dsp:nvSpPr>
      <dsp:spPr>
        <a:xfrm>
          <a:off x="4054219" y="522698"/>
          <a:ext cx="559741" cy="5597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A4A4A-3815-4953-A176-296AB145AE57}">
      <dsp:nvSpPr>
        <dsp:cNvPr id="0" name=""/>
        <dsp:cNvSpPr/>
      </dsp:nvSpPr>
      <dsp:spPr>
        <a:xfrm>
          <a:off x="5023427" y="320032"/>
          <a:ext cx="2274812" cy="96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CSS: Styling and flip animations.</a:t>
          </a:r>
        </a:p>
      </dsp:txBody>
      <dsp:txXfrm>
        <a:off x="5023427" y="320032"/>
        <a:ext cx="2274812" cy="965071"/>
      </dsp:txXfrm>
    </dsp:sp>
    <dsp:sp modelId="{1D2CC3A2-BF70-487E-9790-15F7CDEFE203}">
      <dsp:nvSpPr>
        <dsp:cNvPr id="0" name=""/>
        <dsp:cNvSpPr/>
      </dsp:nvSpPr>
      <dsp:spPr>
        <a:xfrm>
          <a:off x="8500" y="1811533"/>
          <a:ext cx="965071" cy="9650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AF5E7-DC20-41F5-A191-667503531578}">
      <dsp:nvSpPr>
        <dsp:cNvPr id="0" name=""/>
        <dsp:cNvSpPr/>
      </dsp:nvSpPr>
      <dsp:spPr>
        <a:xfrm>
          <a:off x="211165" y="2014198"/>
          <a:ext cx="559741" cy="5597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78A3-F4D5-4513-91DE-88B69227D33E}">
      <dsp:nvSpPr>
        <dsp:cNvPr id="0" name=""/>
        <dsp:cNvSpPr/>
      </dsp:nvSpPr>
      <dsp:spPr>
        <a:xfrm>
          <a:off x="1180373" y="1811533"/>
          <a:ext cx="2274812" cy="96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JavaScript (Vanilla): Core game logic.</a:t>
          </a:r>
        </a:p>
      </dsp:txBody>
      <dsp:txXfrm>
        <a:off x="1180373" y="1811533"/>
        <a:ext cx="2274812" cy="965071"/>
      </dsp:txXfrm>
    </dsp:sp>
    <dsp:sp modelId="{2F6D537A-1FA8-4167-A30A-7A03CB4FE57A}">
      <dsp:nvSpPr>
        <dsp:cNvPr id="0" name=""/>
        <dsp:cNvSpPr/>
      </dsp:nvSpPr>
      <dsp:spPr>
        <a:xfrm>
          <a:off x="3851554" y="1811533"/>
          <a:ext cx="965071" cy="9650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E8A64-F3C0-4B0F-821D-1CFEA68E4207}">
      <dsp:nvSpPr>
        <dsp:cNvPr id="0" name=""/>
        <dsp:cNvSpPr/>
      </dsp:nvSpPr>
      <dsp:spPr>
        <a:xfrm>
          <a:off x="4054219" y="2014198"/>
          <a:ext cx="559741" cy="5597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9A2C7-5F67-418B-90E3-DC6C66A122E0}">
      <dsp:nvSpPr>
        <dsp:cNvPr id="0" name=""/>
        <dsp:cNvSpPr/>
      </dsp:nvSpPr>
      <dsp:spPr>
        <a:xfrm>
          <a:off x="5023427" y="1811533"/>
          <a:ext cx="2274812" cy="965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frameworks or external libraries used.</a:t>
          </a:r>
        </a:p>
      </dsp:txBody>
      <dsp:txXfrm>
        <a:off x="5023427" y="1811533"/>
        <a:ext cx="2274812" cy="965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27A69-69AD-4E01-B383-683AE401A825}">
      <dsp:nvSpPr>
        <dsp:cNvPr id="0" name=""/>
        <dsp:cNvSpPr/>
      </dsp:nvSpPr>
      <dsp:spPr>
        <a:xfrm>
          <a:off x="489869" y="333318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A79B-E8FD-4941-BC7D-B382599FEAAB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69C51-E868-49A7-B43E-F8CF8F8DC83B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index.html – Main page containing the card layout.</a:t>
          </a:r>
        </a:p>
      </dsp:txBody>
      <dsp:txXfrm>
        <a:off x="73057" y="2043319"/>
        <a:ext cx="2137500" cy="720000"/>
      </dsp:txXfrm>
    </dsp:sp>
    <dsp:sp modelId="{2ED189AF-1AA0-44D2-B268-572922AE4E62}">
      <dsp:nvSpPr>
        <dsp:cNvPr id="0" name=""/>
        <dsp:cNvSpPr/>
      </dsp:nvSpPr>
      <dsp:spPr>
        <a:xfrm>
          <a:off x="3001432" y="333318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4459F-8A09-4887-82C8-7A40A75575FE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3C994-CD10-4C30-B148-C45F313B9C96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style.css – Styles for layout, cards, and animations.</a:t>
          </a:r>
        </a:p>
      </dsp:txBody>
      <dsp:txXfrm>
        <a:off x="2584620" y="2043319"/>
        <a:ext cx="2137500" cy="720000"/>
      </dsp:txXfrm>
    </dsp:sp>
    <dsp:sp modelId="{74E4F84F-7F5F-47C9-857C-8298AF7C91C5}">
      <dsp:nvSpPr>
        <dsp:cNvPr id="0" name=""/>
        <dsp:cNvSpPr/>
      </dsp:nvSpPr>
      <dsp:spPr>
        <a:xfrm>
          <a:off x="5512995" y="333318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1512D-FE6B-41FA-BC5F-F119B3E62EAD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82B92-F4CD-4F53-9EC8-06884D5624B1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script.js – Contains logic for flipping, matching, shuffling, timer.</a:t>
          </a:r>
        </a:p>
      </dsp:txBody>
      <dsp:txXfrm>
        <a:off x="5096182" y="2043319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6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9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4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6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3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4" y="1502229"/>
            <a:ext cx="6947127" cy="2514599"/>
          </a:xfrm>
        </p:spPr>
        <p:txBody>
          <a:bodyPr>
            <a:normAutofit/>
          </a:bodyPr>
          <a:lstStyle/>
          <a:p>
            <a:r>
              <a:rPr sz="6600" dirty="0" err="1">
                <a:latin typeface="Bahnschrift SemiBold" panose="020B0502040204020203" pitchFamily="34" charset="0"/>
              </a:rPr>
              <a:t>FlipCard</a:t>
            </a:r>
            <a:r>
              <a:rPr sz="6600" dirty="0">
                <a:latin typeface="Bahnschrift SemiBold" panose="020B0502040204020203" pitchFamily="34" charset="0"/>
              </a:rPr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Simple Web-Based Flashcard Game</a:t>
            </a:r>
          </a:p>
          <a:p>
            <a:r>
              <a:rPr dirty="0"/>
              <a:t>Presented by:</a:t>
            </a:r>
            <a:r>
              <a:rPr lang="en-US" dirty="0"/>
              <a:t> Jamir Obando,  Jaheim Lozano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E67C5C7-8609-BA0D-10D3-99AA6A1D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Project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t>FlipCard is a browser-based card matching memory game.</a:t>
            </a:r>
          </a:p>
          <a:p>
            <a:r>
              <a:t>The objective: match pairs of cards by remembering their positions.</a:t>
            </a:r>
          </a:p>
          <a:p>
            <a:r>
              <a:t>It’s designed using HTML, CSS, and JavaScript.</a:t>
            </a:r>
          </a:p>
          <a:p>
            <a:r>
              <a:t>All code is hosted at: github.com/2019120162/FlipCard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t>Features</a:t>
            </a:r>
          </a:p>
        </p:txBody>
      </p:sp>
      <p:pic>
        <p:nvPicPr>
          <p:cNvPr id="5" name="Picture 4" descr="A colorful board game as a corporate strategy idea">
            <a:extLst>
              <a:ext uri="{FF2B5EF4-FFF2-40B4-BE49-F238E27FC236}">
                <a16:creationId xmlns:a16="http://schemas.microsoft.com/office/drawing/2014/main" id="{5003A6AF-5CE9-CDF1-8EAE-BBD64EE58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114" r="29635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t>Card flip animation with smooth transitions.</a:t>
            </a:r>
          </a:p>
          <a:p>
            <a:r>
              <a:t>Timer to track how long the game takes.</a:t>
            </a:r>
          </a:p>
          <a:p>
            <a:r>
              <a:t>Shuffle feature to randomize cards on reload.</a:t>
            </a:r>
          </a:p>
          <a:p>
            <a:r>
              <a:t>Game win detection and reset mechanism.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B9D6C-D1B1-C1C9-C864-2B4CF8949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27370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Code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E8D1E-732E-45C5-4FAF-C145CD052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07475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Main Functionalities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r>
              <a:rPr lang="en-US" sz="1700"/>
              <a:t>Card Flipping: Adds 'flip' class on click.</a:t>
            </a:r>
          </a:p>
          <a:p>
            <a:r>
              <a:rPr lang="en-US" sz="1700"/>
              <a:t>Match Check: Compares 'data-framework' attributes.</a:t>
            </a:r>
          </a:p>
          <a:p>
            <a:r>
              <a:rPr lang="en-US" sz="1700"/>
              <a:t>Locking Mechanism: Prevents clicks during animations.</a:t>
            </a:r>
          </a:p>
          <a:p>
            <a:r>
              <a:rPr lang="en-US" sz="1700"/>
              <a:t>Game Completion: Alert on matching all pairs.</a:t>
            </a:r>
          </a:p>
          <a:p>
            <a:r>
              <a:rPr lang="en-US" sz="1700"/>
              <a:t>Timer: Starts on first card flip.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/>
              <a:t>Clean 4x4 grid layout of cards.</a:t>
            </a:r>
          </a:p>
          <a:p>
            <a:r>
              <a:rPr dirty="0"/>
              <a:t>Hover and flip animations give feedback.</a:t>
            </a:r>
          </a:p>
          <a:p>
            <a:r>
              <a:rPr dirty="0"/>
              <a:t>Matching pairs stay flipped.</a:t>
            </a:r>
          </a:p>
          <a:p>
            <a:r>
              <a:rPr dirty="0"/>
              <a:t>Reset on page reload or match completion.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r>
              <a:rPr dirty="0"/>
              <a:t>Timing bugs between clicks and animations.</a:t>
            </a:r>
          </a:p>
          <a:p>
            <a:r>
              <a:rPr dirty="0"/>
              <a:t>Handling rapid clicks (solved with </a:t>
            </a:r>
            <a:r>
              <a:rPr dirty="0" err="1"/>
              <a:t>lockBoard</a:t>
            </a:r>
            <a:r>
              <a:rPr dirty="0"/>
              <a:t> flag).</a:t>
            </a:r>
          </a:p>
          <a:p>
            <a:r>
              <a:rPr dirty="0"/>
              <a:t>Ensuring random card distribution after reload.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r>
              <a:rPr lang="en-US" sz="1700"/>
              <a:t>FlipCard is a fun and interactive game demonstrating core JavaScript DOM manipulation.</a:t>
            </a:r>
          </a:p>
          <a:p>
            <a:r>
              <a:rPr lang="en-US" sz="1700"/>
              <a:t>Great example of applying logic, UI design, and interactivity.</a:t>
            </a:r>
          </a:p>
          <a:p>
            <a:r>
              <a:rPr lang="en-US" sz="1700"/>
              <a:t>Can be extended with difficulty levels, scoreboards, or sound effects.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304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SemiBold</vt:lpstr>
      <vt:lpstr>Century Gothic</vt:lpstr>
      <vt:lpstr>Corbel</vt:lpstr>
      <vt:lpstr>Parallax</vt:lpstr>
      <vt:lpstr>FlipCard Project</vt:lpstr>
      <vt:lpstr>Project Overview</vt:lpstr>
      <vt:lpstr>Features</vt:lpstr>
      <vt:lpstr>Technologies Used</vt:lpstr>
      <vt:lpstr>Code Structure</vt:lpstr>
      <vt:lpstr>Main Functionalities</vt:lpstr>
      <vt:lpstr>User Interface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Jamir Obando</cp:lastModifiedBy>
  <cp:revision>4</cp:revision>
  <dcterms:created xsi:type="dcterms:W3CDTF">2013-01-27T09:14:16Z</dcterms:created>
  <dcterms:modified xsi:type="dcterms:W3CDTF">2025-05-05T08:31:53Z</dcterms:modified>
  <cp:category/>
</cp:coreProperties>
</file>