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r>
              <a:rPr lang="fr-FR" dirty="0">
                <a:solidFill>
                  <a:schemeClr val="tx1"/>
                </a:solidFill>
                <a:latin typeface="+mj-lt"/>
              </a:rPr>
              <a:t>The</a:t>
            </a:r>
            <a:r>
              <a:rPr lang="fr-FR" baseline="0" dirty="0">
                <a:solidFill>
                  <a:schemeClr val="tx1"/>
                </a:solidFill>
                <a:latin typeface="+mj-lt"/>
              </a:rPr>
              <a:t> Usage at 10 </a:t>
            </a:r>
            <a:r>
              <a:rPr lang="fr-FR" baseline="0" dirty="0" err="1">
                <a:solidFill>
                  <a:schemeClr val="tx1"/>
                </a:solidFill>
                <a:latin typeface="+mj-lt"/>
              </a:rPr>
              <a:t>users</a:t>
            </a:r>
            <a:endParaRPr lang="fr-FR" dirty="0">
              <a:solidFill>
                <a:schemeClr val="tx1"/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Users</c:v>
                </c:pt>
              </c:strCache>
            </c:strRef>
          </c:tx>
          <c:spPr>
            <a:solidFill>
              <a:srgbClr val="DF2E28"/>
            </a:solidFill>
            <a:ln>
              <a:noFill/>
            </a:ln>
            <a:effectLst/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TCP</c:v>
                </c:pt>
                <c:pt idx="1">
                  <c:v>UDP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10</c:v>
                </c:pt>
                <c:pt idx="1">
                  <c:v>10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  <a:effectLst/>
                </c14:spPr>
              </c14:invertSolidFillFmt>
            </c:ext>
            <c:ext xmlns:c16="http://schemas.microsoft.com/office/drawing/2014/chart" uri="{C3380CC4-5D6E-409C-BE32-E72D297353CC}">
              <c16:uniqueId val="{00000000-11E3-431D-9245-632785E4B59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TCP</c:v>
                </c:pt>
                <c:pt idx="1">
                  <c:v>UDP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0.33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83-471A-BC13-76C4EFF39EF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68027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3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1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1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876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5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92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58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1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0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7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6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6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2330"/>
            <a:ext cx="7772400" cy="2196478"/>
          </a:xfrm>
        </p:spPr>
        <p:txBody>
          <a:bodyPr>
            <a:normAutofit/>
          </a:bodyPr>
          <a:lstStyle/>
          <a:p>
            <a:r>
              <a:rPr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vs UDP Chat App in 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Gavin D. Juarez, Jamir Obando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Class: System Programming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10th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162F0F-A9B7-409A-AD12-ADD44186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55278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99" y="804334"/>
            <a:ext cx="2603500" cy="524933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Challenges and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6967C-9E77-C2A3-4496-A79B66C35D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26041" y="804334"/>
            <a:ext cx="4703608" cy="5249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Handling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UDP packet loss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and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lack of guaranteed delivery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Handling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client disconnections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UDP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since it's connectionless.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Balancing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concurrency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and message flow between many clients.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UDP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can offer lower latency but sacrifices reliability.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TCP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guarantees message order but at a higher latency and overhead.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880" y="764373"/>
            <a:ext cx="5575552" cy="1474330"/>
          </a:xfrm>
        </p:spPr>
        <p:txBody>
          <a:bodyPr>
            <a:normAutofit/>
          </a:bodyPr>
          <a:lstStyle/>
          <a:p>
            <a:r>
              <a:t>Summary and Recommendation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554794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806539" y="2497931"/>
            <a:ext cx="6857999" cy="186213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BD1E60A-1516-966B-89E4-B5049F5571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67880" y="2628900"/>
            <a:ext cx="5590558" cy="35897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Both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TCP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UDP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have their strengths and weaknesses depending on the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case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UDP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is suited for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real-time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low-latency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applications like gaming or live chat.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TCP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is better for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reliable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communication where message order matters.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Recommendation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UDP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real-time systems where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speed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is critical.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TCP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when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integrity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order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are essential.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49" y="764373"/>
            <a:ext cx="298322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Goals and Purpose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1C6576-75A9-B3D2-61FC-4B3A6B80CC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350" y="2364573"/>
            <a:ext cx="2983229" cy="3854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 Implement a chat app using TCP and UDP protocols in Go to explore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differences in functionality, performance, and use cases.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3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TCP and UDP handle chat messaging.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3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latency, throughput, and packet loss between both protocols.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3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concurrency handling with Go’s goroutines.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3534" y="0"/>
            <a:ext cx="54304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2B180666-4C4A-338C-605E-028DDAB51C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39" r="9280" b="-1"/>
          <a:stretch/>
        </p:blipFill>
        <p:spPr>
          <a:xfrm>
            <a:off x="3978110" y="10"/>
            <a:ext cx="516589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49" y="764373"/>
            <a:ext cx="298322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and Protocol Design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B7857F-4D10-85DB-9399-FB697A3835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350" y="2364573"/>
            <a:ext cx="2983229" cy="3854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Protocol Design: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TCP: Connection-based, reliable, guarantees message order.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UDP: Connectionless, fast but no guarantee of order or reliability.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diagram of a software flowchart&#10;&#10;AI-generated content may be incorrect.">
            <a:extLst>
              <a:ext uri="{FF2B5EF4-FFF2-40B4-BE49-F238E27FC236}">
                <a16:creationId xmlns:a16="http://schemas.microsoft.com/office/drawing/2014/main" id="{B08E7B62-F11B-FEE4-0EA2-6DE97566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121" y="746126"/>
            <a:ext cx="3652932" cy="54725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5464" y="299805"/>
            <a:ext cx="9177320" cy="4953741"/>
          </a:xfrm>
        </p:spPr>
        <p:txBody>
          <a:bodyPr anchor="t">
            <a:normAutofit/>
          </a:bodyPr>
          <a:lstStyle/>
          <a:p>
            <a:r>
              <a:rPr lang="en-US" sz="3400" dirty="0"/>
              <a:t>Code Highlight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73" y="1119966"/>
            <a:ext cx="8036540" cy="289061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5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Code snippets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This is a </a:t>
            </a:r>
            <a:r>
              <a:rPr lang="en-US" sz="1500" b="1" dirty="0"/>
              <a:t>critical section</a:t>
            </a:r>
            <a:r>
              <a:rPr lang="en-US" sz="1500" dirty="0"/>
              <a:t> where all the servers usage and data is logged and shown for this project.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For example for </a:t>
            </a:r>
            <a:r>
              <a:rPr lang="en-US" sz="1500" b="1" dirty="0"/>
              <a:t>TCP/UDP client</a:t>
            </a:r>
            <a:r>
              <a:rPr lang="en-US" sz="1500" dirty="0"/>
              <a:t> and </a:t>
            </a:r>
            <a:r>
              <a:rPr lang="en-US" sz="1500" b="1" dirty="0"/>
              <a:t>server</a:t>
            </a:r>
            <a:r>
              <a:rPr lang="en-US" sz="15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500" b="1" dirty="0"/>
              <a:t>We log the information such as Uptime, Num. of clients, messages being sent per sec. </a:t>
            </a:r>
            <a:r>
              <a:rPr lang="en-US" sz="1500" b="1" dirty="0" err="1"/>
              <a:t>cpu</a:t>
            </a:r>
            <a:r>
              <a:rPr lang="en-US" sz="1500" b="1" dirty="0"/>
              <a:t> cores in the server, Goroutines, and mainly RAM usage.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A832B-F042-E68C-9A88-BBB03CFB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34" y="3161581"/>
            <a:ext cx="8765364" cy="32650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5C316-4661-B795-38D3-D551474A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06" y="764372"/>
            <a:ext cx="2380266" cy="5216013"/>
          </a:xfrm>
        </p:spPr>
        <p:txBody>
          <a:bodyPr>
            <a:normAutofit/>
          </a:bodyPr>
          <a:lstStyle/>
          <a:p>
            <a:r>
              <a:rPr lang="en-US" dirty="0"/>
              <a:t>DESIGN CHOICE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953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2F8BF-160D-3085-148A-3A4B3DED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603" y="764372"/>
            <a:ext cx="5314950" cy="521601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Design Choices</a:t>
            </a:r>
            <a:r>
              <a:rPr lang="en-US" sz="17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Chose </a:t>
            </a:r>
            <a:r>
              <a:rPr lang="en-US" sz="1700" b="1"/>
              <a:t>UDP</a:t>
            </a:r>
            <a:r>
              <a:rPr lang="en-US" sz="1700"/>
              <a:t> for its lower latency vs. </a:t>
            </a:r>
            <a:r>
              <a:rPr lang="en-US" sz="1700" b="1"/>
              <a:t>TCP</a:t>
            </a:r>
            <a:r>
              <a:rPr lang="en-US" sz="1700"/>
              <a:t> for reliable message delivery.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Handled </a:t>
            </a:r>
            <a:r>
              <a:rPr lang="en-US" sz="1700" b="1"/>
              <a:t>concurrency</a:t>
            </a:r>
            <a:r>
              <a:rPr lang="en-US" sz="1700"/>
              <a:t> using </a:t>
            </a:r>
            <a:r>
              <a:rPr lang="en-US" sz="1700" b="1"/>
              <a:t>goroutines</a:t>
            </a:r>
            <a:r>
              <a:rPr lang="en-US" sz="1700"/>
              <a:t> to ensure responsive behavior even with multiple clients.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699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84502-83F1-DC29-A366-E5C8FCB3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677194"/>
            <a:ext cx="81153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dirty="0"/>
              <a:t>How it works and what is seen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B12E-E0BC-B635-AF60-0DD5D2F80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589732"/>
            <a:ext cx="2694676" cy="18392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dirty="0"/>
              <a:t>For TCP Server the logs show on startup the Ram usage is already decently high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9144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2EDFA-1132-899A-8288-66FD9CABF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033" y="1507336"/>
            <a:ext cx="5359770" cy="2021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AA65A-D527-7FBA-34FD-2D3E8E16E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3969" y="3896390"/>
            <a:ext cx="5484706" cy="2284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B661A7-31DA-7BE6-B914-6ED52E4A4D99}"/>
              </a:ext>
            </a:extLst>
          </p:cNvPr>
          <p:cNvSpPr txBox="1"/>
          <p:nvPr/>
        </p:nvSpPr>
        <p:spPr>
          <a:xfrm>
            <a:off x="484227" y="3947255"/>
            <a:ext cx="2724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the TCP client connection it shows it uses also a considerable amount of RAM as well.</a:t>
            </a:r>
          </a:p>
        </p:txBody>
      </p:sp>
    </p:spTree>
    <p:extLst>
      <p:ext uri="{BB962C8B-B14F-4D97-AF65-F5344CB8AC3E}">
        <p14:creationId xmlns:p14="http://schemas.microsoft.com/office/powerpoint/2010/main" val="217128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3D1B-94FB-51EA-918D-AE93BA6E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77" y="764373"/>
            <a:ext cx="8230463" cy="129302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How it works and what is seen</a:t>
            </a:r>
            <a:br>
              <a:rPr lang="en-US" dirty="0"/>
            </a:br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985F-9F4A-82C2-9B44-7A321FA04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making 10 users connect and send constant messages we can see here that the RAM and </a:t>
            </a:r>
            <a:r>
              <a:rPr lang="en-US" dirty="0" err="1"/>
              <a:t>GoRoutines</a:t>
            </a:r>
            <a:r>
              <a:rPr lang="en-US" dirty="0"/>
              <a:t> go up considerably.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So with that being said in a real world scenario with thousands of users it will take up a lot of resources.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A93D2-4611-E544-0FF3-A52EB1B63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26" y="3350329"/>
            <a:ext cx="6230089" cy="1757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797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2939-172D-EABE-46F7-B7E982D8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48" y="350305"/>
            <a:ext cx="8178704" cy="129302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How it works and what is seen</a:t>
            </a:r>
            <a:br>
              <a:rPr lang="en-US" dirty="0"/>
            </a:br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2A48-D94B-2CB5-B271-A20AB624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394460"/>
            <a:ext cx="7955280" cy="4069080"/>
          </a:xfrm>
        </p:spPr>
        <p:txBody>
          <a:bodyPr/>
          <a:lstStyle/>
          <a:p>
            <a:r>
              <a:rPr lang="en-US" dirty="0"/>
              <a:t>Now for UDP Server and client we can see the main difference, the RAM usage.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then made the same 10 users connect and send messages.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A8C87A-BC22-5678-869D-2AC23E01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4" y="2130725"/>
            <a:ext cx="3820058" cy="1276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4C1951-AC03-E4D5-4EDF-100E79AA3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4" y="4834802"/>
            <a:ext cx="4534533" cy="1257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DF0451-A100-CEB6-8B20-926965C3AD42}"/>
              </a:ext>
            </a:extLst>
          </p:cNvPr>
          <p:cNvSpPr txBox="1"/>
          <p:nvPr/>
        </p:nvSpPr>
        <p:spPr>
          <a:xfrm>
            <a:off x="4414418" y="2104846"/>
            <a:ext cx="4054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you can see the ram usage is basically half of what the TCP server had.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0495BF-81D6-1EE4-8ECE-FE214E8EE716}"/>
              </a:ext>
            </a:extLst>
          </p:cNvPr>
          <p:cNvSpPr txBox="1"/>
          <p:nvPr/>
        </p:nvSpPr>
        <p:spPr>
          <a:xfrm>
            <a:off x="5158596" y="4718649"/>
            <a:ext cx="3743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you can see the server RAM is hardly affected and the client sided ram stays consistent throughout all the clients.</a:t>
            </a:r>
          </a:p>
        </p:txBody>
      </p:sp>
    </p:spTree>
    <p:extLst>
      <p:ext uri="{BB962C8B-B14F-4D97-AF65-F5344CB8AC3E}">
        <p14:creationId xmlns:p14="http://schemas.microsoft.com/office/powerpoint/2010/main" val="210448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9060"/>
              </p:ext>
            </p:extLst>
          </p:nvPr>
        </p:nvGraphicFramePr>
        <p:xfrm>
          <a:off x="914400" y="9144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F95F556-2BE8-D47F-8B43-49866BD636BC}"/>
              </a:ext>
            </a:extLst>
          </p:cNvPr>
          <p:cNvSpPr txBox="1"/>
          <p:nvPr/>
        </p:nvSpPr>
        <p:spPr>
          <a:xfrm>
            <a:off x="914400" y="5132717"/>
            <a:ext cx="7850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the RAM may not seem like a problem, once in a real world</a:t>
            </a:r>
          </a:p>
          <a:p>
            <a:r>
              <a:rPr lang="en-US" dirty="0"/>
              <a:t>Situation the numbers really add up and can be detrimental to a service depending on what they want to focus on and provide.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235</TotalTime>
  <Words>561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Times New Roman</vt:lpstr>
      <vt:lpstr>Vapor Trail</vt:lpstr>
      <vt:lpstr>TCP vs UDP Chat App in Go</vt:lpstr>
      <vt:lpstr>Goals and Purpose</vt:lpstr>
      <vt:lpstr>Architecture and Protocol Design</vt:lpstr>
      <vt:lpstr>Code Highlight</vt:lpstr>
      <vt:lpstr>DESIGN CHOICE</vt:lpstr>
      <vt:lpstr>How it works and what is seen</vt:lpstr>
      <vt:lpstr>How it works and what is seen Cont.</vt:lpstr>
      <vt:lpstr>How it works and what is seen Cont.</vt:lpstr>
      <vt:lpstr>PowerPoint Presentation</vt:lpstr>
      <vt:lpstr>Challenges and Insights</vt:lpstr>
      <vt:lpstr>Summary and Recommendation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Jamir Obando</dc:creator>
  <cp:keywords/>
  <dc:description>generated using python-pptx</dc:description>
  <cp:lastModifiedBy>Jamir Obando</cp:lastModifiedBy>
  <cp:revision>8</cp:revision>
  <dcterms:created xsi:type="dcterms:W3CDTF">2013-01-27T09:14:16Z</dcterms:created>
  <dcterms:modified xsi:type="dcterms:W3CDTF">2025-05-11T19:51:46Z</dcterms:modified>
  <cp:category/>
</cp:coreProperties>
</file>