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86" autoAdjust="0"/>
    <p:restoredTop sz="94660"/>
  </p:normalViewPr>
  <p:slideViewPr>
    <p:cSldViewPr snapToGrid="0">
      <p:cViewPr>
        <p:scale>
          <a:sx n="60" d="100"/>
          <a:sy n="60" d="100"/>
        </p:scale>
        <p:origin x="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3992-9702-41A3-B433-940F9CDE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918406-C9FC-4E8A-8F16-956A7240A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AB1D0-C883-4A6E-AD0E-EEDD6063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26BB8-33BD-447E-AC5E-1395D5D9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72A9F-8FC8-47F5-B344-EB1A8B45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28521-CC69-43B6-B4D5-5BB3AC34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3AE38-46BE-4740-994B-01A45A2E5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6D310-9AFD-4F74-8D78-855968E9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57AAF-89C5-41E8-B71A-CD0F30E7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6F541-8B1A-4677-A511-70A7DE20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9CA11-15BA-41A5-AA9E-70A24CCA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B611B-3919-4BD8-86C9-AB545ACF9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10E90-D310-4642-9C18-D3CDD19E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576A9-2C4C-4884-8723-842487B5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CED5-9A27-4A1D-B329-11E8DC76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FCFBC-21F5-4F77-B809-8C287B2B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97C49-ADBF-44D6-993C-CFA64B04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C7909-B4AD-4D5B-8305-D038DC71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C6C2F-3934-4186-BB76-53DB5BE2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ED979-CB42-4900-8FD5-03407661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F76A3-8279-4E02-BC9A-67E899B6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13369-E164-4CD9-8D36-3F1DAD00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70C67-4B3E-4C43-BE79-E32C81D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F201D-39E2-4513-ACC3-230AB076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76694-3C7E-4DE1-ADDE-19F853DA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0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D345D-D6E0-457A-A172-129477D0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A6E9E-35B7-4C3F-A5A1-E3F25A4CC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9A412-8D27-4373-A907-272626CC8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88909-00F0-46D3-9213-42D3B769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65613-F032-4365-B393-6AADBF94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94CBF-46CF-4A88-8C74-6C31F494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1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7CD22-6600-4CC2-AE5A-2DAFA1C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6D7CB-289A-4A81-BB56-520E21F4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9AFF6-848A-460C-8407-C10C6647E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273065-497A-410D-80AB-244E40A94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56557C-C312-4249-9114-817B3B5FA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99432E-6468-4ED6-BAD6-A94E64F5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871A7D-A034-4ED8-A2FE-DE977979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546D9-EDF6-46C6-8855-872BE53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2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F5593-B250-4BA0-98EE-6D8241CF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984A3-47FD-480F-98BD-EE5BB89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171720-674A-499F-89BC-512F16F5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B606-2A70-4262-9409-3BDACAEF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FE9080-3F4A-490E-B677-D58BCC2B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2D74C-6169-419F-8368-FED42BFA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D206C-570E-40ED-9B75-C0915F67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4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93C0C-74E9-4620-B5F8-04527EF9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B2FA9-8755-4762-B773-F3D34FA0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F573D-5B43-4F47-AFF6-ED2CF900C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A0654-C5D2-4696-A777-252122FB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4C42E-7E5C-4955-A2BE-D5BA356D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C11DA-FECF-4EA7-A73B-E8FF6B95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95098-85F9-4A89-A456-6272C848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E06430-85D0-4025-A1C0-6C3F1F2A9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78299-B625-44FB-B6C2-A351DE20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8DCA0-006F-45EC-B57F-3B2B1D4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A021A-B77B-4216-8729-0DD3E083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87AC3-C50E-403D-BA0B-169202C3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850AEB-A73E-4F7D-908F-C573797B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0F9F8-BB31-4740-92D1-563BF188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4687-C8C4-4B57-B6C2-E2729B3DE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882B-8C64-4EC6-8F1B-DA3237C703EC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3E394-0B83-482C-BC2A-59D6A78B0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6791A-2169-4662-A491-A1AC8CBBB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ED59-6F20-47FC-9207-9E0EE9590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58AA94-8F6C-423A-B3FE-0CEF55F5FCC0}"/>
              </a:ext>
            </a:extLst>
          </p:cNvPr>
          <p:cNvSpPr/>
          <p:nvPr/>
        </p:nvSpPr>
        <p:spPr>
          <a:xfrm>
            <a:off x="1032854" y="1772529"/>
            <a:ext cx="1899139" cy="11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032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image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4B34C-FDB0-410F-9E6F-3C9971BC3C59}"/>
              </a:ext>
            </a:extLst>
          </p:cNvPr>
          <p:cNvSpPr/>
          <p:nvPr/>
        </p:nvSpPr>
        <p:spPr>
          <a:xfrm>
            <a:off x="3748329" y="1772528"/>
            <a:ext cx="1899139" cy="11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032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Grayscale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7AE753-0BD1-4456-816C-AB27E9505EBF}"/>
              </a:ext>
            </a:extLst>
          </p:cNvPr>
          <p:cNvSpPr/>
          <p:nvPr/>
        </p:nvSpPr>
        <p:spPr>
          <a:xfrm>
            <a:off x="6463803" y="1772528"/>
            <a:ext cx="1899139" cy="11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032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Gaussian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Filter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A41C10-4312-4A90-B673-6924C90616AF}"/>
              </a:ext>
            </a:extLst>
          </p:cNvPr>
          <p:cNvSpPr/>
          <p:nvPr/>
        </p:nvSpPr>
        <p:spPr>
          <a:xfrm>
            <a:off x="9179275" y="3675183"/>
            <a:ext cx="1899139" cy="11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032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ROI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(Bird Eye View)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62FCA4-3652-4032-BC2F-A160190D11F6}"/>
              </a:ext>
            </a:extLst>
          </p:cNvPr>
          <p:cNvSpPr/>
          <p:nvPr/>
        </p:nvSpPr>
        <p:spPr>
          <a:xfrm>
            <a:off x="9179276" y="1772528"/>
            <a:ext cx="1899139" cy="11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032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Canny Edge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0E4370-395F-4E44-ADD6-FCDC5FD5AA0E}"/>
              </a:ext>
            </a:extLst>
          </p:cNvPr>
          <p:cNvSpPr/>
          <p:nvPr/>
        </p:nvSpPr>
        <p:spPr>
          <a:xfrm>
            <a:off x="6463802" y="3675184"/>
            <a:ext cx="1899139" cy="11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032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Sliding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Window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9D4C98-0420-4CBB-9488-A57ECE56D5FC}"/>
              </a:ext>
            </a:extLst>
          </p:cNvPr>
          <p:cNvSpPr/>
          <p:nvPr/>
        </p:nvSpPr>
        <p:spPr>
          <a:xfrm>
            <a:off x="3748328" y="3675183"/>
            <a:ext cx="1899139" cy="11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032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Find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Angle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F87C28-B883-4893-A6AC-F1D3910BA4A6}"/>
              </a:ext>
            </a:extLst>
          </p:cNvPr>
          <p:cNvSpPr/>
          <p:nvPr/>
        </p:nvSpPr>
        <p:spPr>
          <a:xfrm>
            <a:off x="1032853" y="3698556"/>
            <a:ext cx="1899139" cy="1084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032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ROS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(Angle, Speed)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F15959-D607-4F0A-9821-ACF5E51F72B5}"/>
              </a:ext>
            </a:extLst>
          </p:cNvPr>
          <p:cNvCxnSpPr>
            <a:cxnSpLocks/>
          </p:cNvCxnSpPr>
          <p:nvPr/>
        </p:nvCxnSpPr>
        <p:spPr>
          <a:xfrm>
            <a:off x="3024552" y="2321170"/>
            <a:ext cx="667504" cy="0"/>
          </a:xfrm>
          <a:prstGeom prst="straightConnector1">
            <a:avLst/>
          </a:prstGeom>
          <a:ln w="63500">
            <a:solidFill>
              <a:srgbClr val="00206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255D67-E3B4-4E75-B8BA-5660EBD113AD}"/>
              </a:ext>
            </a:extLst>
          </p:cNvPr>
          <p:cNvCxnSpPr>
            <a:cxnSpLocks/>
          </p:cNvCxnSpPr>
          <p:nvPr/>
        </p:nvCxnSpPr>
        <p:spPr>
          <a:xfrm>
            <a:off x="5730239" y="2321170"/>
            <a:ext cx="667504" cy="0"/>
          </a:xfrm>
          <a:prstGeom prst="straightConnector1">
            <a:avLst/>
          </a:prstGeom>
          <a:ln w="63500">
            <a:solidFill>
              <a:srgbClr val="00206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131C64-1F0C-4BD9-B8E5-8DDBF57B4CDB}"/>
              </a:ext>
            </a:extLst>
          </p:cNvPr>
          <p:cNvCxnSpPr>
            <a:cxnSpLocks/>
          </p:cNvCxnSpPr>
          <p:nvPr/>
        </p:nvCxnSpPr>
        <p:spPr>
          <a:xfrm>
            <a:off x="8455499" y="2321170"/>
            <a:ext cx="667504" cy="0"/>
          </a:xfrm>
          <a:prstGeom prst="straightConnector1">
            <a:avLst/>
          </a:prstGeom>
          <a:ln w="63500">
            <a:solidFill>
              <a:srgbClr val="00206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98AE64-73F5-43D0-A275-52119DF72604}"/>
              </a:ext>
            </a:extLst>
          </p:cNvPr>
          <p:cNvCxnSpPr>
            <a:cxnSpLocks/>
          </p:cNvCxnSpPr>
          <p:nvPr/>
        </p:nvCxnSpPr>
        <p:spPr>
          <a:xfrm flipH="1">
            <a:off x="8426924" y="4234376"/>
            <a:ext cx="664050" cy="0"/>
          </a:xfrm>
          <a:prstGeom prst="straightConnector1">
            <a:avLst/>
          </a:prstGeom>
          <a:ln w="63500">
            <a:solidFill>
              <a:srgbClr val="00206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37243C7-EC6A-49B0-9F38-33A6AFE34241}"/>
              </a:ext>
            </a:extLst>
          </p:cNvPr>
          <p:cNvCxnSpPr>
            <a:cxnSpLocks/>
          </p:cNvCxnSpPr>
          <p:nvPr/>
        </p:nvCxnSpPr>
        <p:spPr>
          <a:xfrm>
            <a:off x="10129555" y="2982350"/>
            <a:ext cx="0" cy="603737"/>
          </a:xfrm>
          <a:prstGeom prst="straightConnector1">
            <a:avLst/>
          </a:prstGeom>
          <a:ln w="63500">
            <a:solidFill>
              <a:srgbClr val="00206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ABEE0B6-9A5B-4453-ADF0-01C75887A484}"/>
              </a:ext>
            </a:extLst>
          </p:cNvPr>
          <p:cNvCxnSpPr>
            <a:cxnSpLocks/>
          </p:cNvCxnSpPr>
          <p:nvPr/>
        </p:nvCxnSpPr>
        <p:spPr>
          <a:xfrm flipH="1">
            <a:off x="5711189" y="4234376"/>
            <a:ext cx="664050" cy="0"/>
          </a:xfrm>
          <a:prstGeom prst="straightConnector1">
            <a:avLst/>
          </a:prstGeom>
          <a:ln w="63500">
            <a:solidFill>
              <a:srgbClr val="00206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A53AEA5-909C-4E86-9AB2-72DB8DAE39A3}"/>
              </a:ext>
            </a:extLst>
          </p:cNvPr>
          <p:cNvCxnSpPr>
            <a:cxnSpLocks/>
          </p:cNvCxnSpPr>
          <p:nvPr/>
        </p:nvCxnSpPr>
        <p:spPr>
          <a:xfrm flipH="1">
            <a:off x="2999431" y="4234376"/>
            <a:ext cx="664050" cy="0"/>
          </a:xfrm>
          <a:prstGeom prst="straightConnector1">
            <a:avLst/>
          </a:prstGeom>
          <a:ln w="63500">
            <a:solidFill>
              <a:srgbClr val="00206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6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5134D9-0958-4B4D-ACE1-3B1BC2F0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8231"/>
              </p:ext>
            </p:extLst>
          </p:nvPr>
        </p:nvGraphicFramePr>
        <p:xfrm>
          <a:off x="818147" y="1985361"/>
          <a:ext cx="6898106" cy="1969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632">
                  <a:extLst>
                    <a:ext uri="{9D8B030D-6E8A-4147-A177-3AD203B41FA5}">
                      <a16:colId xmlns:a16="http://schemas.microsoft.com/office/drawing/2014/main" val="3107083799"/>
                    </a:ext>
                  </a:extLst>
                </a:gridCol>
                <a:gridCol w="5133474">
                  <a:extLst>
                    <a:ext uri="{9D8B030D-6E8A-4147-A177-3AD203B41FA5}">
                      <a16:colId xmlns:a16="http://schemas.microsoft.com/office/drawing/2014/main" val="2314256580"/>
                    </a:ext>
                  </a:extLst>
                </a:gridCol>
              </a:tblGrid>
              <a:tr h="65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effectLst/>
                        </a:rPr>
                        <a:t>src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06889"/>
                  </a:ext>
                </a:extLst>
              </a:tr>
              <a:tr h="65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effectLst/>
                        </a:rPr>
                        <a:t>dst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58271"/>
                  </a:ext>
                </a:extLst>
              </a:tr>
              <a:tr h="65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134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18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28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2020-08-05T11:45:14Z</dcterms:created>
  <dcterms:modified xsi:type="dcterms:W3CDTF">2020-08-06T12:32:53Z</dcterms:modified>
</cp:coreProperties>
</file>