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MOksnOFQn7+6h2y5YbA9fbD5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5A1AA-928F-46D3-A23E-977E364FB73F}">
  <a:tblStyle styleId="{FAC5A1AA-928F-46D3-A23E-977E364FB7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981360" y="1052640"/>
            <a:ext cx="1898640" cy="11073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077360" y="1052640"/>
            <a:ext cx="1898640" cy="11073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P제어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389360" y="1008000"/>
            <a:ext cx="1898640" cy="11073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I제어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624000" y="2924640"/>
            <a:ext cx="1898640" cy="11073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D제어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573360" y="2880000"/>
            <a:ext cx="1898640" cy="11073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Angle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89360" y="2952000"/>
            <a:ext cx="1898640" cy="1083960"/>
          </a:xfrm>
          <a:prstGeom prst="rect">
            <a:avLst/>
          </a:prstGeom>
          <a:solidFill>
            <a:srgbClr val="DAE5F1"/>
          </a:solidFill>
          <a:ln cap="flat" cmpd="sng" w="20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ROS가 닫힐 때 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168000" y="1584000"/>
            <a:ext cx="6670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0" name="Google Shape;120;p1"/>
          <p:cNvSpPr/>
          <p:nvPr/>
        </p:nvSpPr>
        <p:spPr>
          <a:xfrm>
            <a:off x="7632000" y="2232000"/>
            <a:ext cx="360" cy="64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1" name="Google Shape;121;p1"/>
          <p:cNvSpPr/>
          <p:nvPr/>
        </p:nvSpPr>
        <p:spPr>
          <a:xfrm flipH="1">
            <a:off x="2232000" y="3384000"/>
            <a:ext cx="7920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2" name="Google Shape;122;p1"/>
          <p:cNvSpPr/>
          <p:nvPr/>
        </p:nvSpPr>
        <p:spPr>
          <a:xfrm rot="10800000">
            <a:off x="2663640" y="2376000"/>
            <a:ext cx="360" cy="100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3" name="Google Shape;123;p1"/>
          <p:cNvSpPr/>
          <p:nvPr/>
        </p:nvSpPr>
        <p:spPr>
          <a:xfrm>
            <a:off x="6408000" y="1583640"/>
            <a:ext cx="6670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4" name="Google Shape;124;p1"/>
          <p:cNvSpPr/>
          <p:nvPr/>
        </p:nvSpPr>
        <p:spPr>
          <a:xfrm flipH="1">
            <a:off x="5634720" y="3456000"/>
            <a:ext cx="700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335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sp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075" y="4841300"/>
            <a:ext cx="7631999" cy="276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"/>
          <p:cNvGraphicFramePr/>
          <p:nvPr/>
        </p:nvGraphicFramePr>
        <p:xfrm>
          <a:off x="818280" y="19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{FAC5A1AA-928F-46D3-A23E-977E364FB73F}</a:tableStyleId>
              </a:tblPr>
              <a:tblGrid>
                <a:gridCol w="1764350"/>
                <a:gridCol w="5133250"/>
              </a:tblGrid>
              <a:tr h="65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2020-08-05T11:45:14Z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