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1"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906000"/>
  <p:notesSz cx="710405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9" roundtripDataSignature="AMtx7mgbSyiZCYxByzzdPexfbeXESdZ+O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84225" y="767575"/>
            <a:ext cx="4736250" cy="38379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notes"/>
          <p:cNvSpPr/>
          <p:nvPr>
            <p:ph idx="2" type="sldImg"/>
          </p:nvPr>
        </p:nvSpPr>
        <p:spPr>
          <a:xfrm>
            <a:off x="1184225" y="767575"/>
            <a:ext cx="4736250" cy="38379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10:notes"/>
          <p:cNvSpPr/>
          <p:nvPr>
            <p:ph idx="2" type="sldImg"/>
          </p:nvPr>
        </p:nvSpPr>
        <p:spPr>
          <a:xfrm>
            <a:off x="781050" y="768350"/>
            <a:ext cx="554196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1: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11:notes"/>
          <p:cNvSpPr/>
          <p:nvPr>
            <p:ph idx="2" type="sldImg"/>
          </p:nvPr>
        </p:nvSpPr>
        <p:spPr>
          <a:xfrm>
            <a:off x="781050" y="768350"/>
            <a:ext cx="554196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2: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p12:notes"/>
          <p:cNvSpPr/>
          <p:nvPr>
            <p:ph idx="2" type="sldImg"/>
          </p:nvPr>
        </p:nvSpPr>
        <p:spPr>
          <a:xfrm>
            <a:off x="781050" y="768350"/>
            <a:ext cx="554196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3: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13:notes"/>
          <p:cNvSpPr/>
          <p:nvPr>
            <p:ph idx="2" type="sldImg"/>
          </p:nvPr>
        </p:nvSpPr>
        <p:spPr>
          <a:xfrm>
            <a:off x="781050" y="768350"/>
            <a:ext cx="554196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4: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14:notes"/>
          <p:cNvSpPr/>
          <p:nvPr>
            <p:ph idx="2" type="sldImg"/>
          </p:nvPr>
        </p:nvSpPr>
        <p:spPr>
          <a:xfrm>
            <a:off x="781050" y="768350"/>
            <a:ext cx="554196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5: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p15:notes"/>
          <p:cNvSpPr/>
          <p:nvPr>
            <p:ph idx="2" type="sldImg"/>
          </p:nvPr>
        </p:nvSpPr>
        <p:spPr>
          <a:xfrm>
            <a:off x="781050" y="768350"/>
            <a:ext cx="554196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6: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p16:notes"/>
          <p:cNvSpPr/>
          <p:nvPr>
            <p:ph idx="2" type="sldImg"/>
          </p:nvPr>
        </p:nvSpPr>
        <p:spPr>
          <a:xfrm>
            <a:off x="781050" y="768350"/>
            <a:ext cx="554196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7: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p17:notes"/>
          <p:cNvSpPr/>
          <p:nvPr>
            <p:ph idx="2" type="sldImg"/>
          </p:nvPr>
        </p:nvSpPr>
        <p:spPr>
          <a:xfrm>
            <a:off x="781050" y="768350"/>
            <a:ext cx="554196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8: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2" name="Google Shape;312;p18:notes"/>
          <p:cNvSpPr/>
          <p:nvPr>
            <p:ph idx="2" type="sldImg"/>
          </p:nvPr>
        </p:nvSpPr>
        <p:spPr>
          <a:xfrm>
            <a:off x="781050" y="768350"/>
            <a:ext cx="554196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9: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9" name="Google Shape;319;p19:notes"/>
          <p:cNvSpPr/>
          <p:nvPr>
            <p:ph idx="2" type="sldImg"/>
          </p:nvPr>
        </p:nvSpPr>
        <p:spPr>
          <a:xfrm>
            <a:off x="781050" y="768350"/>
            <a:ext cx="554196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2:notes"/>
          <p:cNvSpPr/>
          <p:nvPr>
            <p:ph idx="2" type="sldImg"/>
          </p:nvPr>
        </p:nvSpPr>
        <p:spPr>
          <a:xfrm>
            <a:off x="1184225" y="767575"/>
            <a:ext cx="4736250" cy="38379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0: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p20:notes"/>
          <p:cNvSpPr/>
          <p:nvPr>
            <p:ph idx="2" type="sldImg"/>
          </p:nvPr>
        </p:nvSpPr>
        <p:spPr>
          <a:xfrm>
            <a:off x="781050" y="768350"/>
            <a:ext cx="554196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1: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3" name="Google Shape;333;p21:notes"/>
          <p:cNvSpPr/>
          <p:nvPr>
            <p:ph idx="2" type="sldImg"/>
          </p:nvPr>
        </p:nvSpPr>
        <p:spPr>
          <a:xfrm>
            <a:off x="1184225" y="767575"/>
            <a:ext cx="4736250" cy="38379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2: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1" name="Google Shape;341;p22:notes"/>
          <p:cNvSpPr/>
          <p:nvPr>
            <p:ph idx="2" type="sldImg"/>
          </p:nvPr>
        </p:nvSpPr>
        <p:spPr>
          <a:xfrm>
            <a:off x="781050" y="768350"/>
            <a:ext cx="554196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3: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3:notes"/>
          <p:cNvSpPr/>
          <p:nvPr>
            <p:ph idx="2" type="sldImg"/>
          </p:nvPr>
        </p:nvSpPr>
        <p:spPr>
          <a:xfrm>
            <a:off x="1184225" y="767575"/>
            <a:ext cx="4736250" cy="38379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4:notes"/>
          <p:cNvSpPr/>
          <p:nvPr>
            <p:ph idx="2" type="sldImg"/>
          </p:nvPr>
        </p:nvSpPr>
        <p:spPr>
          <a:xfrm>
            <a:off x="1184225" y="767575"/>
            <a:ext cx="4736250" cy="38379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txBox="1"/>
          <p:nvPr>
            <p:ph idx="1" type="body"/>
          </p:nvPr>
        </p:nvSpPr>
        <p:spPr>
          <a:xfrm>
            <a:off x="710280" y="4861440"/>
            <a:ext cx="5682240" cy="4604400"/>
          </a:xfrm>
          <a:prstGeom prst="rect">
            <a:avLst/>
          </a:prstGeom>
          <a:noFill/>
          <a:ln>
            <a:noFill/>
          </a:ln>
        </p:spPr>
        <p:txBody>
          <a:bodyPr anchorCtr="0" anchor="t" bIns="47500" lIns="94675" spcFirstLastPara="1" rIns="94675" wrap="square" tIns="47500">
            <a:noAutofit/>
          </a:bodyPr>
          <a:lstStyle/>
          <a:p>
            <a:pPr indent="0" lvl="0" marL="0" rtl="0" algn="l">
              <a:lnSpc>
                <a:spcPct val="100000"/>
              </a:lnSpc>
              <a:spcBef>
                <a:spcPts val="0"/>
              </a:spcBef>
              <a:spcAft>
                <a:spcPts val="0"/>
              </a:spcAft>
              <a:buSzPts val="1100"/>
              <a:buNone/>
            </a:pPr>
            <a:r>
              <a:t/>
            </a:r>
            <a:endParaRPr b="0" sz="2000" strike="noStrike">
              <a:solidFill>
                <a:srgbClr val="000000"/>
              </a:solidFill>
              <a:latin typeface="Times New Roman"/>
              <a:ea typeface="Times New Roman"/>
              <a:cs typeface="Times New Roman"/>
              <a:sym typeface="Times New Roman"/>
            </a:endParaRPr>
          </a:p>
        </p:txBody>
      </p:sp>
      <p:sp>
        <p:nvSpPr>
          <p:cNvPr id="192" name="Google Shape;192;p5:notes"/>
          <p:cNvSpPr/>
          <p:nvPr/>
        </p:nvSpPr>
        <p:spPr>
          <a:xfrm>
            <a:off x="4024080" y="9721080"/>
            <a:ext cx="3077280" cy="510480"/>
          </a:xfrm>
          <a:prstGeom prst="rect">
            <a:avLst/>
          </a:prstGeom>
          <a:noFill/>
          <a:ln>
            <a:noFill/>
          </a:ln>
        </p:spPr>
        <p:txBody>
          <a:bodyPr anchorCtr="0" anchor="b" bIns="47500" lIns="94675" spcFirstLastPara="1" rIns="94675" wrap="square" tIns="475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193" name="Google Shape;193;p5:notes"/>
          <p:cNvSpPr/>
          <p:nvPr>
            <p:ph idx="2" type="sldImg"/>
          </p:nvPr>
        </p:nvSpPr>
        <p:spPr>
          <a:xfrm>
            <a:off x="1184225" y="767575"/>
            <a:ext cx="4736250" cy="38379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6: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6:notes"/>
          <p:cNvSpPr/>
          <p:nvPr>
            <p:ph idx="2" type="sldImg"/>
          </p:nvPr>
        </p:nvSpPr>
        <p:spPr>
          <a:xfrm>
            <a:off x="1184225" y="767575"/>
            <a:ext cx="4736250" cy="38379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7: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7:notes"/>
          <p:cNvSpPr/>
          <p:nvPr>
            <p:ph idx="2" type="sldImg"/>
          </p:nvPr>
        </p:nvSpPr>
        <p:spPr>
          <a:xfrm>
            <a:off x="781050" y="768350"/>
            <a:ext cx="554196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62: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62:notes"/>
          <p:cNvSpPr/>
          <p:nvPr>
            <p:ph idx="2" type="sldImg"/>
          </p:nvPr>
        </p:nvSpPr>
        <p:spPr>
          <a:xfrm>
            <a:off x="781050" y="768350"/>
            <a:ext cx="554196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710400" y="4861425"/>
            <a:ext cx="5683225" cy="46055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9:notes"/>
          <p:cNvSpPr/>
          <p:nvPr>
            <p:ph idx="2" type="sldImg"/>
          </p:nvPr>
        </p:nvSpPr>
        <p:spPr>
          <a:xfrm>
            <a:off x="781050" y="768350"/>
            <a:ext cx="5541963" cy="383698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4" name="Shape 44"/>
        <p:cNvGrpSpPr/>
        <p:nvPr/>
      </p:nvGrpSpPr>
      <p:grpSpPr>
        <a:xfrm>
          <a:off x="0" y="0"/>
          <a:ext cx="0" cy="0"/>
          <a:chOff x="0" y="0"/>
          <a:chExt cx="0" cy="0"/>
        </a:xfrm>
      </p:grpSpPr>
      <p:sp>
        <p:nvSpPr>
          <p:cNvPr id="45" name="Google Shape;45;p37"/>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7"/>
          <p:cNvSpPr txBox="1"/>
          <p:nvPr>
            <p:ph idx="1" type="body"/>
          </p:nvPr>
        </p:nvSpPr>
        <p:spPr>
          <a:xfrm>
            <a:off x="495000" y="1604520"/>
            <a:ext cx="8915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7"/>
          <p:cNvSpPr txBox="1"/>
          <p:nvPr>
            <p:ph idx="2" type="body"/>
          </p:nvPr>
        </p:nvSpPr>
        <p:spPr>
          <a:xfrm>
            <a:off x="495000" y="3682080"/>
            <a:ext cx="8915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8" name="Shape 48"/>
        <p:cNvGrpSpPr/>
        <p:nvPr/>
      </p:nvGrpSpPr>
      <p:grpSpPr>
        <a:xfrm>
          <a:off x="0" y="0"/>
          <a:ext cx="0" cy="0"/>
          <a:chOff x="0" y="0"/>
          <a:chExt cx="0" cy="0"/>
        </a:xfrm>
      </p:grpSpPr>
      <p:sp>
        <p:nvSpPr>
          <p:cNvPr id="49" name="Google Shape;49;p38"/>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38"/>
          <p:cNvSpPr txBox="1"/>
          <p:nvPr>
            <p:ph idx="1" type="body"/>
          </p:nvPr>
        </p:nvSpPr>
        <p:spPr>
          <a:xfrm>
            <a:off x="495000" y="160452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8"/>
          <p:cNvSpPr txBox="1"/>
          <p:nvPr>
            <p:ph idx="2" type="body"/>
          </p:nvPr>
        </p:nvSpPr>
        <p:spPr>
          <a:xfrm>
            <a:off x="5063040" y="160452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8"/>
          <p:cNvSpPr txBox="1"/>
          <p:nvPr>
            <p:ph idx="3" type="body"/>
          </p:nvPr>
        </p:nvSpPr>
        <p:spPr>
          <a:xfrm>
            <a:off x="5063040" y="368208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8"/>
          <p:cNvSpPr txBox="1"/>
          <p:nvPr>
            <p:ph idx="4" type="body"/>
          </p:nvPr>
        </p:nvSpPr>
        <p:spPr>
          <a:xfrm>
            <a:off x="495000" y="368208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4" name="Shape 54"/>
        <p:cNvGrpSpPr/>
        <p:nvPr/>
      </p:nvGrpSpPr>
      <p:grpSpPr>
        <a:xfrm>
          <a:off x="0" y="0"/>
          <a:ext cx="0" cy="0"/>
          <a:chOff x="0" y="0"/>
          <a:chExt cx="0" cy="0"/>
        </a:xfrm>
      </p:grpSpPr>
      <p:sp>
        <p:nvSpPr>
          <p:cNvPr id="55" name="Google Shape;55;p39"/>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9"/>
          <p:cNvSpPr txBox="1"/>
          <p:nvPr>
            <p:ph idx="1" type="body"/>
          </p:nvPr>
        </p:nvSpPr>
        <p:spPr>
          <a:xfrm>
            <a:off x="495000" y="1604520"/>
            <a:ext cx="89150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9"/>
          <p:cNvSpPr txBox="1"/>
          <p:nvPr>
            <p:ph idx="2" type="body"/>
          </p:nvPr>
        </p:nvSpPr>
        <p:spPr>
          <a:xfrm>
            <a:off x="495000" y="1604520"/>
            <a:ext cx="89150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8" name="Google Shape;58;p39"/>
          <p:cNvPicPr preferRelativeResize="0"/>
          <p:nvPr/>
        </p:nvPicPr>
        <p:blipFill rotWithShape="1">
          <a:blip r:embed="rId2">
            <a:alphaModFix/>
          </a:blip>
          <a:srcRect b="0" l="0" r="0" t="0"/>
          <a:stretch/>
        </p:blipFill>
        <p:spPr>
          <a:xfrm>
            <a:off x="2459880" y="1604520"/>
            <a:ext cx="4984920" cy="3977280"/>
          </a:xfrm>
          <a:prstGeom prst="rect">
            <a:avLst/>
          </a:prstGeom>
          <a:noFill/>
          <a:ln>
            <a:noFill/>
          </a:ln>
        </p:spPr>
      </p:pic>
      <p:pic>
        <p:nvPicPr>
          <p:cNvPr id="59" name="Google Shape;59;p39"/>
          <p:cNvPicPr preferRelativeResize="0"/>
          <p:nvPr/>
        </p:nvPicPr>
        <p:blipFill rotWithShape="1">
          <a:blip r:embed="rId2">
            <a:alphaModFix/>
          </a:blip>
          <a:srcRect b="0" l="0" r="0" t="0"/>
          <a:stretch/>
        </p:blipFill>
        <p:spPr>
          <a:xfrm>
            <a:off x="2459880" y="1604520"/>
            <a:ext cx="4984920" cy="39772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5" name="Shape 6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6" name="Shape 66"/>
        <p:cNvGrpSpPr/>
        <p:nvPr/>
      </p:nvGrpSpPr>
      <p:grpSpPr>
        <a:xfrm>
          <a:off x="0" y="0"/>
          <a:ext cx="0" cy="0"/>
          <a:chOff x="0" y="0"/>
          <a:chExt cx="0" cy="0"/>
        </a:xfrm>
      </p:grpSpPr>
      <p:sp>
        <p:nvSpPr>
          <p:cNvPr id="67" name="Google Shape;67;p40"/>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0"/>
          <p:cNvSpPr txBox="1"/>
          <p:nvPr>
            <p:ph idx="1" type="subTitle"/>
          </p:nvPr>
        </p:nvSpPr>
        <p:spPr>
          <a:xfrm>
            <a:off x="495000" y="1604520"/>
            <a:ext cx="89150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9" name="Shape 69"/>
        <p:cNvGrpSpPr/>
        <p:nvPr/>
      </p:nvGrpSpPr>
      <p:grpSpPr>
        <a:xfrm>
          <a:off x="0" y="0"/>
          <a:ext cx="0" cy="0"/>
          <a:chOff x="0" y="0"/>
          <a:chExt cx="0" cy="0"/>
        </a:xfrm>
      </p:grpSpPr>
      <p:sp>
        <p:nvSpPr>
          <p:cNvPr id="70" name="Google Shape;70;p41"/>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1"/>
          <p:cNvSpPr txBox="1"/>
          <p:nvPr>
            <p:ph idx="1" type="body"/>
          </p:nvPr>
        </p:nvSpPr>
        <p:spPr>
          <a:xfrm>
            <a:off x="495000" y="1604520"/>
            <a:ext cx="89150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2" name="Shape 72"/>
        <p:cNvGrpSpPr/>
        <p:nvPr/>
      </p:nvGrpSpPr>
      <p:grpSpPr>
        <a:xfrm>
          <a:off x="0" y="0"/>
          <a:ext cx="0" cy="0"/>
          <a:chOff x="0" y="0"/>
          <a:chExt cx="0" cy="0"/>
        </a:xfrm>
      </p:grpSpPr>
      <p:sp>
        <p:nvSpPr>
          <p:cNvPr id="73" name="Google Shape;73;p42"/>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42"/>
          <p:cNvSpPr txBox="1"/>
          <p:nvPr>
            <p:ph idx="1" type="body"/>
          </p:nvPr>
        </p:nvSpPr>
        <p:spPr>
          <a:xfrm>
            <a:off x="495000" y="1604520"/>
            <a:ext cx="43502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2"/>
          <p:cNvSpPr txBox="1"/>
          <p:nvPr>
            <p:ph idx="2" type="body"/>
          </p:nvPr>
        </p:nvSpPr>
        <p:spPr>
          <a:xfrm>
            <a:off x="5063040" y="1604520"/>
            <a:ext cx="43502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43"/>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8" name="Shape 78"/>
        <p:cNvGrpSpPr/>
        <p:nvPr/>
      </p:nvGrpSpPr>
      <p:grpSpPr>
        <a:xfrm>
          <a:off x="0" y="0"/>
          <a:ext cx="0" cy="0"/>
          <a:chOff x="0" y="0"/>
          <a:chExt cx="0" cy="0"/>
        </a:xfrm>
      </p:grpSpPr>
      <p:sp>
        <p:nvSpPr>
          <p:cNvPr id="79" name="Google Shape;79;p44"/>
          <p:cNvSpPr txBox="1"/>
          <p:nvPr>
            <p:ph idx="1" type="subTitle"/>
          </p:nvPr>
        </p:nvSpPr>
        <p:spPr>
          <a:xfrm>
            <a:off x="495000" y="273600"/>
            <a:ext cx="89150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0" name="Shape 80"/>
        <p:cNvGrpSpPr/>
        <p:nvPr/>
      </p:nvGrpSpPr>
      <p:grpSpPr>
        <a:xfrm>
          <a:off x="0" y="0"/>
          <a:ext cx="0" cy="0"/>
          <a:chOff x="0" y="0"/>
          <a:chExt cx="0" cy="0"/>
        </a:xfrm>
      </p:grpSpPr>
      <p:sp>
        <p:nvSpPr>
          <p:cNvPr id="81" name="Google Shape;81;p45"/>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5"/>
          <p:cNvSpPr txBox="1"/>
          <p:nvPr>
            <p:ph idx="1" type="body"/>
          </p:nvPr>
        </p:nvSpPr>
        <p:spPr>
          <a:xfrm>
            <a:off x="495000" y="160452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45"/>
          <p:cNvSpPr txBox="1"/>
          <p:nvPr>
            <p:ph idx="2" type="body"/>
          </p:nvPr>
        </p:nvSpPr>
        <p:spPr>
          <a:xfrm>
            <a:off x="495000" y="368208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5"/>
          <p:cNvSpPr txBox="1"/>
          <p:nvPr>
            <p:ph idx="3" type="body"/>
          </p:nvPr>
        </p:nvSpPr>
        <p:spPr>
          <a:xfrm>
            <a:off x="5063040" y="1604520"/>
            <a:ext cx="43502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29"/>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9"/>
          <p:cNvSpPr txBox="1"/>
          <p:nvPr>
            <p:ph idx="1" type="subTitle"/>
          </p:nvPr>
        </p:nvSpPr>
        <p:spPr>
          <a:xfrm>
            <a:off x="495000" y="1604520"/>
            <a:ext cx="89150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5" name="Shape 85"/>
        <p:cNvGrpSpPr/>
        <p:nvPr/>
      </p:nvGrpSpPr>
      <p:grpSpPr>
        <a:xfrm>
          <a:off x="0" y="0"/>
          <a:ext cx="0" cy="0"/>
          <a:chOff x="0" y="0"/>
          <a:chExt cx="0" cy="0"/>
        </a:xfrm>
      </p:grpSpPr>
      <p:sp>
        <p:nvSpPr>
          <p:cNvPr id="86" name="Google Shape;86;p46"/>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6"/>
          <p:cNvSpPr txBox="1"/>
          <p:nvPr>
            <p:ph idx="1" type="body"/>
          </p:nvPr>
        </p:nvSpPr>
        <p:spPr>
          <a:xfrm>
            <a:off x="495000" y="1604520"/>
            <a:ext cx="43502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46"/>
          <p:cNvSpPr txBox="1"/>
          <p:nvPr>
            <p:ph idx="2" type="body"/>
          </p:nvPr>
        </p:nvSpPr>
        <p:spPr>
          <a:xfrm>
            <a:off x="5063040" y="160452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9" name="Google Shape;89;p46"/>
          <p:cNvSpPr txBox="1"/>
          <p:nvPr>
            <p:ph idx="3" type="body"/>
          </p:nvPr>
        </p:nvSpPr>
        <p:spPr>
          <a:xfrm>
            <a:off x="5063040" y="368208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0" name="Shape 90"/>
        <p:cNvGrpSpPr/>
        <p:nvPr/>
      </p:nvGrpSpPr>
      <p:grpSpPr>
        <a:xfrm>
          <a:off x="0" y="0"/>
          <a:ext cx="0" cy="0"/>
          <a:chOff x="0" y="0"/>
          <a:chExt cx="0" cy="0"/>
        </a:xfrm>
      </p:grpSpPr>
      <p:sp>
        <p:nvSpPr>
          <p:cNvPr id="91" name="Google Shape;91;p47"/>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47"/>
          <p:cNvSpPr txBox="1"/>
          <p:nvPr>
            <p:ph idx="1" type="body"/>
          </p:nvPr>
        </p:nvSpPr>
        <p:spPr>
          <a:xfrm>
            <a:off x="495000" y="160452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47"/>
          <p:cNvSpPr txBox="1"/>
          <p:nvPr>
            <p:ph idx="2" type="body"/>
          </p:nvPr>
        </p:nvSpPr>
        <p:spPr>
          <a:xfrm>
            <a:off x="5063040" y="160452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47"/>
          <p:cNvSpPr txBox="1"/>
          <p:nvPr>
            <p:ph idx="3" type="body"/>
          </p:nvPr>
        </p:nvSpPr>
        <p:spPr>
          <a:xfrm>
            <a:off x="495000" y="3682080"/>
            <a:ext cx="8915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5" name="Shape 95"/>
        <p:cNvGrpSpPr/>
        <p:nvPr/>
      </p:nvGrpSpPr>
      <p:grpSpPr>
        <a:xfrm>
          <a:off x="0" y="0"/>
          <a:ext cx="0" cy="0"/>
          <a:chOff x="0" y="0"/>
          <a:chExt cx="0" cy="0"/>
        </a:xfrm>
      </p:grpSpPr>
      <p:sp>
        <p:nvSpPr>
          <p:cNvPr id="96" name="Google Shape;96;p48"/>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48"/>
          <p:cNvSpPr txBox="1"/>
          <p:nvPr>
            <p:ph idx="1" type="body"/>
          </p:nvPr>
        </p:nvSpPr>
        <p:spPr>
          <a:xfrm>
            <a:off x="495000" y="1604520"/>
            <a:ext cx="8915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48"/>
          <p:cNvSpPr txBox="1"/>
          <p:nvPr>
            <p:ph idx="2" type="body"/>
          </p:nvPr>
        </p:nvSpPr>
        <p:spPr>
          <a:xfrm>
            <a:off x="495000" y="3682080"/>
            <a:ext cx="8915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9" name="Shape 99"/>
        <p:cNvGrpSpPr/>
        <p:nvPr/>
      </p:nvGrpSpPr>
      <p:grpSpPr>
        <a:xfrm>
          <a:off x="0" y="0"/>
          <a:ext cx="0" cy="0"/>
          <a:chOff x="0" y="0"/>
          <a:chExt cx="0" cy="0"/>
        </a:xfrm>
      </p:grpSpPr>
      <p:sp>
        <p:nvSpPr>
          <p:cNvPr id="100" name="Google Shape;100;p49"/>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49"/>
          <p:cNvSpPr txBox="1"/>
          <p:nvPr>
            <p:ph idx="1" type="body"/>
          </p:nvPr>
        </p:nvSpPr>
        <p:spPr>
          <a:xfrm>
            <a:off x="495000" y="160452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49"/>
          <p:cNvSpPr txBox="1"/>
          <p:nvPr>
            <p:ph idx="2" type="body"/>
          </p:nvPr>
        </p:nvSpPr>
        <p:spPr>
          <a:xfrm>
            <a:off x="5063040" y="160452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49"/>
          <p:cNvSpPr txBox="1"/>
          <p:nvPr>
            <p:ph idx="3" type="body"/>
          </p:nvPr>
        </p:nvSpPr>
        <p:spPr>
          <a:xfrm>
            <a:off x="5063040" y="368208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49"/>
          <p:cNvSpPr txBox="1"/>
          <p:nvPr>
            <p:ph idx="4" type="body"/>
          </p:nvPr>
        </p:nvSpPr>
        <p:spPr>
          <a:xfrm>
            <a:off x="495000" y="368208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5" name="Shape 105"/>
        <p:cNvGrpSpPr/>
        <p:nvPr/>
      </p:nvGrpSpPr>
      <p:grpSpPr>
        <a:xfrm>
          <a:off x="0" y="0"/>
          <a:ext cx="0" cy="0"/>
          <a:chOff x="0" y="0"/>
          <a:chExt cx="0" cy="0"/>
        </a:xfrm>
      </p:grpSpPr>
      <p:sp>
        <p:nvSpPr>
          <p:cNvPr id="106" name="Google Shape;106;p50"/>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50"/>
          <p:cNvSpPr txBox="1"/>
          <p:nvPr>
            <p:ph idx="1" type="body"/>
          </p:nvPr>
        </p:nvSpPr>
        <p:spPr>
          <a:xfrm>
            <a:off x="495000" y="1604520"/>
            <a:ext cx="89150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50"/>
          <p:cNvSpPr txBox="1"/>
          <p:nvPr>
            <p:ph idx="2" type="body"/>
          </p:nvPr>
        </p:nvSpPr>
        <p:spPr>
          <a:xfrm>
            <a:off x="495000" y="1604520"/>
            <a:ext cx="89150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09" name="Google Shape;109;p50"/>
          <p:cNvPicPr preferRelativeResize="0"/>
          <p:nvPr/>
        </p:nvPicPr>
        <p:blipFill rotWithShape="1">
          <a:blip r:embed="rId2">
            <a:alphaModFix/>
          </a:blip>
          <a:srcRect b="0" l="0" r="0" t="0"/>
          <a:stretch/>
        </p:blipFill>
        <p:spPr>
          <a:xfrm>
            <a:off x="2459880" y="1604520"/>
            <a:ext cx="4984920" cy="3977280"/>
          </a:xfrm>
          <a:prstGeom prst="rect">
            <a:avLst/>
          </a:prstGeom>
          <a:noFill/>
          <a:ln>
            <a:noFill/>
          </a:ln>
        </p:spPr>
      </p:pic>
      <p:pic>
        <p:nvPicPr>
          <p:cNvPr id="110" name="Google Shape;110;p50"/>
          <p:cNvPicPr preferRelativeResize="0"/>
          <p:nvPr/>
        </p:nvPicPr>
        <p:blipFill rotWithShape="1">
          <a:blip r:embed="rId2">
            <a:alphaModFix/>
          </a:blip>
          <a:srcRect b="0" l="0" r="0" t="0"/>
          <a:stretch/>
        </p:blipFill>
        <p:spPr>
          <a:xfrm>
            <a:off x="2459880" y="1604520"/>
            <a:ext cx="4984920" cy="397728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4" name="Shape 11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5" name="Shape 115"/>
        <p:cNvGrpSpPr/>
        <p:nvPr/>
      </p:nvGrpSpPr>
      <p:grpSpPr>
        <a:xfrm>
          <a:off x="0" y="0"/>
          <a:ext cx="0" cy="0"/>
          <a:chOff x="0" y="0"/>
          <a:chExt cx="0" cy="0"/>
        </a:xfrm>
      </p:grpSpPr>
      <p:sp>
        <p:nvSpPr>
          <p:cNvPr id="116" name="Google Shape;116;p51"/>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51"/>
          <p:cNvSpPr txBox="1"/>
          <p:nvPr>
            <p:ph idx="1" type="subTitle"/>
          </p:nvPr>
        </p:nvSpPr>
        <p:spPr>
          <a:xfrm>
            <a:off x="495000" y="1604520"/>
            <a:ext cx="89150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8" name="Shape 118"/>
        <p:cNvGrpSpPr/>
        <p:nvPr/>
      </p:nvGrpSpPr>
      <p:grpSpPr>
        <a:xfrm>
          <a:off x="0" y="0"/>
          <a:ext cx="0" cy="0"/>
          <a:chOff x="0" y="0"/>
          <a:chExt cx="0" cy="0"/>
        </a:xfrm>
      </p:grpSpPr>
      <p:sp>
        <p:nvSpPr>
          <p:cNvPr id="119" name="Google Shape;119;p52"/>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52"/>
          <p:cNvSpPr txBox="1"/>
          <p:nvPr>
            <p:ph idx="1" type="body"/>
          </p:nvPr>
        </p:nvSpPr>
        <p:spPr>
          <a:xfrm>
            <a:off x="495000" y="1604520"/>
            <a:ext cx="89150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1" name="Shape 121"/>
        <p:cNvGrpSpPr/>
        <p:nvPr/>
      </p:nvGrpSpPr>
      <p:grpSpPr>
        <a:xfrm>
          <a:off x="0" y="0"/>
          <a:ext cx="0" cy="0"/>
          <a:chOff x="0" y="0"/>
          <a:chExt cx="0" cy="0"/>
        </a:xfrm>
      </p:grpSpPr>
      <p:sp>
        <p:nvSpPr>
          <p:cNvPr id="122" name="Google Shape;122;p53"/>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53"/>
          <p:cNvSpPr txBox="1"/>
          <p:nvPr>
            <p:ph idx="1" type="body"/>
          </p:nvPr>
        </p:nvSpPr>
        <p:spPr>
          <a:xfrm>
            <a:off x="495000" y="1604520"/>
            <a:ext cx="43502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53"/>
          <p:cNvSpPr txBox="1"/>
          <p:nvPr>
            <p:ph idx="2" type="body"/>
          </p:nvPr>
        </p:nvSpPr>
        <p:spPr>
          <a:xfrm>
            <a:off x="5063040" y="1604520"/>
            <a:ext cx="43502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54"/>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8" name="Shape 18"/>
        <p:cNvGrpSpPr/>
        <p:nvPr/>
      </p:nvGrpSpPr>
      <p:grpSpPr>
        <a:xfrm>
          <a:off x="0" y="0"/>
          <a:ext cx="0" cy="0"/>
          <a:chOff x="0" y="0"/>
          <a:chExt cx="0" cy="0"/>
        </a:xfrm>
      </p:grpSpPr>
      <p:sp>
        <p:nvSpPr>
          <p:cNvPr id="19" name="Google Shape;19;p30"/>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0"/>
          <p:cNvSpPr txBox="1"/>
          <p:nvPr>
            <p:ph idx="1" type="body"/>
          </p:nvPr>
        </p:nvSpPr>
        <p:spPr>
          <a:xfrm>
            <a:off x="495000" y="1604520"/>
            <a:ext cx="89150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27" name="Shape 127"/>
        <p:cNvGrpSpPr/>
        <p:nvPr/>
      </p:nvGrpSpPr>
      <p:grpSpPr>
        <a:xfrm>
          <a:off x="0" y="0"/>
          <a:ext cx="0" cy="0"/>
          <a:chOff x="0" y="0"/>
          <a:chExt cx="0" cy="0"/>
        </a:xfrm>
      </p:grpSpPr>
      <p:sp>
        <p:nvSpPr>
          <p:cNvPr id="128" name="Google Shape;128;p55"/>
          <p:cNvSpPr txBox="1"/>
          <p:nvPr>
            <p:ph idx="1" type="subTitle"/>
          </p:nvPr>
        </p:nvSpPr>
        <p:spPr>
          <a:xfrm>
            <a:off x="495000" y="273600"/>
            <a:ext cx="89150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9" name="Shape 129"/>
        <p:cNvGrpSpPr/>
        <p:nvPr/>
      </p:nvGrpSpPr>
      <p:grpSpPr>
        <a:xfrm>
          <a:off x="0" y="0"/>
          <a:ext cx="0" cy="0"/>
          <a:chOff x="0" y="0"/>
          <a:chExt cx="0" cy="0"/>
        </a:xfrm>
      </p:grpSpPr>
      <p:sp>
        <p:nvSpPr>
          <p:cNvPr id="130" name="Google Shape;130;p56"/>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56"/>
          <p:cNvSpPr txBox="1"/>
          <p:nvPr>
            <p:ph idx="1" type="body"/>
          </p:nvPr>
        </p:nvSpPr>
        <p:spPr>
          <a:xfrm>
            <a:off x="495000" y="160452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56"/>
          <p:cNvSpPr txBox="1"/>
          <p:nvPr>
            <p:ph idx="2" type="body"/>
          </p:nvPr>
        </p:nvSpPr>
        <p:spPr>
          <a:xfrm>
            <a:off x="495000" y="368208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56"/>
          <p:cNvSpPr txBox="1"/>
          <p:nvPr>
            <p:ph idx="3" type="body"/>
          </p:nvPr>
        </p:nvSpPr>
        <p:spPr>
          <a:xfrm>
            <a:off x="5063040" y="1604520"/>
            <a:ext cx="43502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34" name="Shape 134"/>
        <p:cNvGrpSpPr/>
        <p:nvPr/>
      </p:nvGrpSpPr>
      <p:grpSpPr>
        <a:xfrm>
          <a:off x="0" y="0"/>
          <a:ext cx="0" cy="0"/>
          <a:chOff x="0" y="0"/>
          <a:chExt cx="0" cy="0"/>
        </a:xfrm>
      </p:grpSpPr>
      <p:sp>
        <p:nvSpPr>
          <p:cNvPr id="135" name="Google Shape;135;p57"/>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57"/>
          <p:cNvSpPr txBox="1"/>
          <p:nvPr>
            <p:ph idx="1" type="body"/>
          </p:nvPr>
        </p:nvSpPr>
        <p:spPr>
          <a:xfrm>
            <a:off x="495000" y="1604520"/>
            <a:ext cx="43502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57"/>
          <p:cNvSpPr txBox="1"/>
          <p:nvPr>
            <p:ph idx="2" type="body"/>
          </p:nvPr>
        </p:nvSpPr>
        <p:spPr>
          <a:xfrm>
            <a:off x="5063040" y="160452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57"/>
          <p:cNvSpPr txBox="1"/>
          <p:nvPr>
            <p:ph idx="3" type="body"/>
          </p:nvPr>
        </p:nvSpPr>
        <p:spPr>
          <a:xfrm>
            <a:off x="5063040" y="368208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9" name="Shape 139"/>
        <p:cNvGrpSpPr/>
        <p:nvPr/>
      </p:nvGrpSpPr>
      <p:grpSpPr>
        <a:xfrm>
          <a:off x="0" y="0"/>
          <a:ext cx="0" cy="0"/>
          <a:chOff x="0" y="0"/>
          <a:chExt cx="0" cy="0"/>
        </a:xfrm>
      </p:grpSpPr>
      <p:sp>
        <p:nvSpPr>
          <p:cNvPr id="140" name="Google Shape;140;p58"/>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58"/>
          <p:cNvSpPr txBox="1"/>
          <p:nvPr>
            <p:ph idx="1" type="body"/>
          </p:nvPr>
        </p:nvSpPr>
        <p:spPr>
          <a:xfrm>
            <a:off x="495000" y="160452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58"/>
          <p:cNvSpPr txBox="1"/>
          <p:nvPr>
            <p:ph idx="2" type="body"/>
          </p:nvPr>
        </p:nvSpPr>
        <p:spPr>
          <a:xfrm>
            <a:off x="5063040" y="160452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58"/>
          <p:cNvSpPr txBox="1"/>
          <p:nvPr>
            <p:ph idx="3" type="body"/>
          </p:nvPr>
        </p:nvSpPr>
        <p:spPr>
          <a:xfrm>
            <a:off x="495000" y="3682080"/>
            <a:ext cx="8915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44" name="Shape 144"/>
        <p:cNvGrpSpPr/>
        <p:nvPr/>
      </p:nvGrpSpPr>
      <p:grpSpPr>
        <a:xfrm>
          <a:off x="0" y="0"/>
          <a:ext cx="0" cy="0"/>
          <a:chOff x="0" y="0"/>
          <a:chExt cx="0" cy="0"/>
        </a:xfrm>
      </p:grpSpPr>
      <p:sp>
        <p:nvSpPr>
          <p:cNvPr id="145" name="Google Shape;145;p59"/>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59"/>
          <p:cNvSpPr txBox="1"/>
          <p:nvPr>
            <p:ph idx="1" type="body"/>
          </p:nvPr>
        </p:nvSpPr>
        <p:spPr>
          <a:xfrm>
            <a:off x="495000" y="1604520"/>
            <a:ext cx="8915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59"/>
          <p:cNvSpPr txBox="1"/>
          <p:nvPr>
            <p:ph idx="2" type="body"/>
          </p:nvPr>
        </p:nvSpPr>
        <p:spPr>
          <a:xfrm>
            <a:off x="495000" y="3682080"/>
            <a:ext cx="8915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8" name="Shape 148"/>
        <p:cNvGrpSpPr/>
        <p:nvPr/>
      </p:nvGrpSpPr>
      <p:grpSpPr>
        <a:xfrm>
          <a:off x="0" y="0"/>
          <a:ext cx="0" cy="0"/>
          <a:chOff x="0" y="0"/>
          <a:chExt cx="0" cy="0"/>
        </a:xfrm>
      </p:grpSpPr>
      <p:sp>
        <p:nvSpPr>
          <p:cNvPr id="149" name="Google Shape;149;p60"/>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60"/>
          <p:cNvSpPr txBox="1"/>
          <p:nvPr>
            <p:ph idx="1" type="body"/>
          </p:nvPr>
        </p:nvSpPr>
        <p:spPr>
          <a:xfrm>
            <a:off x="495000" y="160452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1" name="Google Shape;151;p60"/>
          <p:cNvSpPr txBox="1"/>
          <p:nvPr>
            <p:ph idx="2" type="body"/>
          </p:nvPr>
        </p:nvSpPr>
        <p:spPr>
          <a:xfrm>
            <a:off x="5063040" y="160452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60"/>
          <p:cNvSpPr txBox="1"/>
          <p:nvPr>
            <p:ph idx="3" type="body"/>
          </p:nvPr>
        </p:nvSpPr>
        <p:spPr>
          <a:xfrm>
            <a:off x="5063040" y="368208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60"/>
          <p:cNvSpPr txBox="1"/>
          <p:nvPr>
            <p:ph idx="4" type="body"/>
          </p:nvPr>
        </p:nvSpPr>
        <p:spPr>
          <a:xfrm>
            <a:off x="495000" y="368208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54" name="Shape 154"/>
        <p:cNvGrpSpPr/>
        <p:nvPr/>
      </p:nvGrpSpPr>
      <p:grpSpPr>
        <a:xfrm>
          <a:off x="0" y="0"/>
          <a:ext cx="0" cy="0"/>
          <a:chOff x="0" y="0"/>
          <a:chExt cx="0" cy="0"/>
        </a:xfrm>
      </p:grpSpPr>
      <p:sp>
        <p:nvSpPr>
          <p:cNvPr id="155" name="Google Shape;155;p61"/>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61"/>
          <p:cNvSpPr txBox="1"/>
          <p:nvPr>
            <p:ph idx="1" type="body"/>
          </p:nvPr>
        </p:nvSpPr>
        <p:spPr>
          <a:xfrm>
            <a:off x="495000" y="1604520"/>
            <a:ext cx="89150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61"/>
          <p:cNvSpPr txBox="1"/>
          <p:nvPr>
            <p:ph idx="2" type="body"/>
          </p:nvPr>
        </p:nvSpPr>
        <p:spPr>
          <a:xfrm>
            <a:off x="495000" y="1604520"/>
            <a:ext cx="89150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58" name="Google Shape;158;p61"/>
          <p:cNvPicPr preferRelativeResize="0"/>
          <p:nvPr/>
        </p:nvPicPr>
        <p:blipFill rotWithShape="1">
          <a:blip r:embed="rId2">
            <a:alphaModFix/>
          </a:blip>
          <a:srcRect b="0" l="0" r="0" t="0"/>
          <a:stretch/>
        </p:blipFill>
        <p:spPr>
          <a:xfrm>
            <a:off x="2459880" y="1604520"/>
            <a:ext cx="4984920" cy="3977280"/>
          </a:xfrm>
          <a:prstGeom prst="rect">
            <a:avLst/>
          </a:prstGeom>
          <a:noFill/>
          <a:ln>
            <a:noFill/>
          </a:ln>
        </p:spPr>
      </p:pic>
      <p:pic>
        <p:nvPicPr>
          <p:cNvPr id="159" name="Google Shape;159;p61"/>
          <p:cNvPicPr preferRelativeResize="0"/>
          <p:nvPr/>
        </p:nvPicPr>
        <p:blipFill rotWithShape="1">
          <a:blip r:embed="rId2">
            <a:alphaModFix/>
          </a:blip>
          <a:srcRect b="0" l="0" r="0" t="0"/>
          <a:stretch/>
        </p:blipFill>
        <p:spPr>
          <a:xfrm>
            <a:off x="2459880" y="1604520"/>
            <a:ext cx="4984920" cy="39772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1" name="Shape 21"/>
        <p:cNvGrpSpPr/>
        <p:nvPr/>
      </p:nvGrpSpPr>
      <p:grpSpPr>
        <a:xfrm>
          <a:off x="0" y="0"/>
          <a:ext cx="0" cy="0"/>
          <a:chOff x="0" y="0"/>
          <a:chExt cx="0" cy="0"/>
        </a:xfrm>
      </p:grpSpPr>
      <p:sp>
        <p:nvSpPr>
          <p:cNvPr id="22" name="Google Shape;22;p31"/>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1"/>
          <p:cNvSpPr txBox="1"/>
          <p:nvPr>
            <p:ph idx="1" type="body"/>
          </p:nvPr>
        </p:nvSpPr>
        <p:spPr>
          <a:xfrm>
            <a:off x="495000" y="1604520"/>
            <a:ext cx="43502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1"/>
          <p:cNvSpPr txBox="1"/>
          <p:nvPr>
            <p:ph idx="2" type="body"/>
          </p:nvPr>
        </p:nvSpPr>
        <p:spPr>
          <a:xfrm>
            <a:off x="5063040" y="1604520"/>
            <a:ext cx="43502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32"/>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7" name="Shape 27"/>
        <p:cNvGrpSpPr/>
        <p:nvPr/>
      </p:nvGrpSpPr>
      <p:grpSpPr>
        <a:xfrm>
          <a:off x="0" y="0"/>
          <a:ext cx="0" cy="0"/>
          <a:chOff x="0" y="0"/>
          <a:chExt cx="0" cy="0"/>
        </a:xfrm>
      </p:grpSpPr>
      <p:sp>
        <p:nvSpPr>
          <p:cNvPr id="28" name="Google Shape;28;p33"/>
          <p:cNvSpPr txBox="1"/>
          <p:nvPr>
            <p:ph idx="1" type="subTitle"/>
          </p:nvPr>
        </p:nvSpPr>
        <p:spPr>
          <a:xfrm>
            <a:off x="495000" y="273600"/>
            <a:ext cx="8915040" cy="530784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9" name="Shape 29"/>
        <p:cNvGrpSpPr/>
        <p:nvPr/>
      </p:nvGrpSpPr>
      <p:grpSpPr>
        <a:xfrm>
          <a:off x="0" y="0"/>
          <a:ext cx="0" cy="0"/>
          <a:chOff x="0" y="0"/>
          <a:chExt cx="0" cy="0"/>
        </a:xfrm>
      </p:grpSpPr>
      <p:sp>
        <p:nvSpPr>
          <p:cNvPr id="30" name="Google Shape;30;p34"/>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4"/>
          <p:cNvSpPr txBox="1"/>
          <p:nvPr>
            <p:ph idx="1" type="body"/>
          </p:nvPr>
        </p:nvSpPr>
        <p:spPr>
          <a:xfrm>
            <a:off x="495000" y="160452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4"/>
          <p:cNvSpPr txBox="1"/>
          <p:nvPr>
            <p:ph idx="2" type="body"/>
          </p:nvPr>
        </p:nvSpPr>
        <p:spPr>
          <a:xfrm>
            <a:off x="495000" y="368208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4"/>
          <p:cNvSpPr txBox="1"/>
          <p:nvPr>
            <p:ph idx="3" type="body"/>
          </p:nvPr>
        </p:nvSpPr>
        <p:spPr>
          <a:xfrm>
            <a:off x="5063040" y="1604520"/>
            <a:ext cx="43502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4" name="Shape 34"/>
        <p:cNvGrpSpPr/>
        <p:nvPr/>
      </p:nvGrpSpPr>
      <p:grpSpPr>
        <a:xfrm>
          <a:off x="0" y="0"/>
          <a:ext cx="0" cy="0"/>
          <a:chOff x="0" y="0"/>
          <a:chExt cx="0" cy="0"/>
        </a:xfrm>
      </p:grpSpPr>
      <p:sp>
        <p:nvSpPr>
          <p:cNvPr id="35" name="Google Shape;35;p35"/>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5"/>
          <p:cNvSpPr txBox="1"/>
          <p:nvPr>
            <p:ph idx="1" type="body"/>
          </p:nvPr>
        </p:nvSpPr>
        <p:spPr>
          <a:xfrm>
            <a:off x="495000" y="1604520"/>
            <a:ext cx="4350240" cy="397728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5"/>
          <p:cNvSpPr txBox="1"/>
          <p:nvPr>
            <p:ph idx="2" type="body"/>
          </p:nvPr>
        </p:nvSpPr>
        <p:spPr>
          <a:xfrm>
            <a:off x="5063040" y="160452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5"/>
          <p:cNvSpPr txBox="1"/>
          <p:nvPr>
            <p:ph idx="3" type="body"/>
          </p:nvPr>
        </p:nvSpPr>
        <p:spPr>
          <a:xfrm>
            <a:off x="5063040" y="368208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9" name="Shape 39"/>
        <p:cNvGrpSpPr/>
        <p:nvPr/>
      </p:nvGrpSpPr>
      <p:grpSpPr>
        <a:xfrm>
          <a:off x="0" y="0"/>
          <a:ext cx="0" cy="0"/>
          <a:chOff x="0" y="0"/>
          <a:chExt cx="0" cy="0"/>
        </a:xfrm>
      </p:grpSpPr>
      <p:sp>
        <p:nvSpPr>
          <p:cNvPr id="40" name="Google Shape;40;p36"/>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6"/>
          <p:cNvSpPr txBox="1"/>
          <p:nvPr>
            <p:ph idx="1" type="body"/>
          </p:nvPr>
        </p:nvSpPr>
        <p:spPr>
          <a:xfrm>
            <a:off x="495000" y="160452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6"/>
          <p:cNvSpPr txBox="1"/>
          <p:nvPr>
            <p:ph idx="2" type="body"/>
          </p:nvPr>
        </p:nvSpPr>
        <p:spPr>
          <a:xfrm>
            <a:off x="5063040" y="1604520"/>
            <a:ext cx="43502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36"/>
          <p:cNvSpPr txBox="1"/>
          <p:nvPr>
            <p:ph idx="3" type="body"/>
          </p:nvPr>
        </p:nvSpPr>
        <p:spPr>
          <a:xfrm>
            <a:off x="495000" y="3682080"/>
            <a:ext cx="8915040" cy="1896840"/>
          </a:xfrm>
          <a:prstGeom prst="rect">
            <a:avLst/>
          </a:prstGeom>
          <a:noFill/>
          <a:ln>
            <a:noFill/>
          </a:ln>
        </p:spPr>
        <p:txBody>
          <a:bodyPr anchorCtr="0" anchor="t"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3.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4.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2.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cxnSp>
        <p:nvCxnSpPr>
          <p:cNvPr id="6" name="Google Shape;6;p23"/>
          <p:cNvCxnSpPr/>
          <p:nvPr/>
        </p:nvCxnSpPr>
        <p:spPr>
          <a:xfrm>
            <a:off x="394920" y="3434400"/>
            <a:ext cx="9106560" cy="360"/>
          </a:xfrm>
          <a:prstGeom prst="straightConnector1">
            <a:avLst/>
          </a:prstGeom>
          <a:noFill/>
          <a:ln cap="flat" cmpd="sng" w="12600">
            <a:solidFill>
              <a:srgbClr val="3F3151"/>
            </a:solidFill>
            <a:prstDash val="solid"/>
            <a:round/>
            <a:headEnd len="sm" w="sm" type="none"/>
            <a:tailEnd len="sm" w="sm" type="none"/>
          </a:ln>
        </p:spPr>
      </p:cxnSp>
      <p:cxnSp>
        <p:nvCxnSpPr>
          <p:cNvPr id="7" name="Google Shape;7;p23"/>
          <p:cNvCxnSpPr/>
          <p:nvPr/>
        </p:nvCxnSpPr>
        <p:spPr>
          <a:xfrm>
            <a:off x="394920" y="3988800"/>
            <a:ext cx="1725480" cy="360"/>
          </a:xfrm>
          <a:prstGeom prst="straightConnector1">
            <a:avLst/>
          </a:prstGeom>
          <a:noFill/>
          <a:ln cap="flat" cmpd="sng" w="9525">
            <a:solidFill>
              <a:srgbClr val="3F3F3F"/>
            </a:solidFill>
            <a:prstDash val="solid"/>
            <a:round/>
            <a:headEnd len="sm" w="sm" type="none"/>
            <a:tailEnd len="sm" w="sm" type="none"/>
          </a:ln>
        </p:spPr>
      </p:cxnSp>
      <p:cxnSp>
        <p:nvCxnSpPr>
          <p:cNvPr id="8" name="Google Shape;8;p23"/>
          <p:cNvCxnSpPr/>
          <p:nvPr/>
        </p:nvCxnSpPr>
        <p:spPr>
          <a:xfrm>
            <a:off x="394920" y="4298760"/>
            <a:ext cx="1725480" cy="360"/>
          </a:xfrm>
          <a:prstGeom prst="straightConnector1">
            <a:avLst/>
          </a:prstGeom>
          <a:noFill/>
          <a:ln cap="flat" cmpd="sng" w="9525">
            <a:solidFill>
              <a:srgbClr val="3F3F3F"/>
            </a:solidFill>
            <a:prstDash val="solid"/>
            <a:round/>
            <a:headEnd len="sm" w="sm" type="none"/>
            <a:tailEnd len="sm" w="sm" type="none"/>
          </a:ln>
        </p:spPr>
      </p:cxnSp>
      <p:cxnSp>
        <p:nvCxnSpPr>
          <p:cNvPr id="9" name="Google Shape;9;p23"/>
          <p:cNvCxnSpPr/>
          <p:nvPr/>
        </p:nvCxnSpPr>
        <p:spPr>
          <a:xfrm>
            <a:off x="394920" y="4611600"/>
            <a:ext cx="1725480" cy="360"/>
          </a:xfrm>
          <a:prstGeom prst="straightConnector1">
            <a:avLst/>
          </a:prstGeom>
          <a:noFill/>
          <a:ln cap="flat" cmpd="sng" w="9525">
            <a:solidFill>
              <a:srgbClr val="3F3F3F"/>
            </a:solidFill>
            <a:prstDash val="solid"/>
            <a:round/>
            <a:headEnd len="sm" w="sm" type="none"/>
            <a:tailEnd len="sm" w="sm" type="none"/>
          </a:ln>
        </p:spPr>
      </p:cxnSp>
      <p:cxnSp>
        <p:nvCxnSpPr>
          <p:cNvPr id="10" name="Google Shape;10;p23"/>
          <p:cNvCxnSpPr/>
          <p:nvPr/>
        </p:nvCxnSpPr>
        <p:spPr>
          <a:xfrm>
            <a:off x="394920" y="4923360"/>
            <a:ext cx="1725480" cy="360"/>
          </a:xfrm>
          <a:prstGeom prst="straightConnector1">
            <a:avLst/>
          </a:prstGeom>
          <a:noFill/>
          <a:ln cap="flat" cmpd="sng" w="9525">
            <a:solidFill>
              <a:srgbClr val="3F3F3F"/>
            </a:solidFill>
            <a:prstDash val="solid"/>
            <a:round/>
            <a:headEnd len="sm" w="sm" type="none"/>
            <a:tailEnd len="sm" w="sm" type="none"/>
          </a:ln>
        </p:spPr>
      </p:cxnSp>
      <p:pic>
        <p:nvPicPr>
          <p:cNvPr id="11" name="Google Shape;11;p23"/>
          <p:cNvPicPr preferRelativeResize="0"/>
          <p:nvPr/>
        </p:nvPicPr>
        <p:blipFill rotWithShape="1">
          <a:blip r:embed="rId1">
            <a:alphaModFix/>
          </a:blip>
          <a:srcRect b="0" l="0" r="0" t="0"/>
          <a:stretch/>
        </p:blipFill>
        <p:spPr>
          <a:xfrm>
            <a:off x="8538840" y="6399000"/>
            <a:ext cx="1095480" cy="266400"/>
          </a:xfrm>
          <a:prstGeom prst="rect">
            <a:avLst/>
          </a:prstGeom>
          <a:noFill/>
          <a:ln>
            <a:noFill/>
          </a:ln>
        </p:spPr>
      </p:pic>
      <p:sp>
        <p:nvSpPr>
          <p:cNvPr id="12" name="Google Shape;12;p23"/>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23"/>
          <p:cNvSpPr txBox="1"/>
          <p:nvPr>
            <p:ph idx="1" type="body"/>
          </p:nvPr>
        </p:nvSpPr>
        <p:spPr>
          <a:xfrm>
            <a:off x="495000" y="1604520"/>
            <a:ext cx="8915040" cy="39772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 name="Shape 60"/>
        <p:cNvGrpSpPr/>
        <p:nvPr/>
      </p:nvGrpSpPr>
      <p:grpSpPr>
        <a:xfrm>
          <a:off x="0" y="0"/>
          <a:ext cx="0" cy="0"/>
          <a:chOff x="0" y="0"/>
          <a:chExt cx="0" cy="0"/>
        </a:xfrm>
      </p:grpSpPr>
      <p:cxnSp>
        <p:nvCxnSpPr>
          <p:cNvPr id="61" name="Google Shape;61;p25"/>
          <p:cNvCxnSpPr/>
          <p:nvPr/>
        </p:nvCxnSpPr>
        <p:spPr>
          <a:xfrm>
            <a:off x="394920" y="723240"/>
            <a:ext cx="9106560" cy="360"/>
          </a:xfrm>
          <a:prstGeom prst="straightConnector1">
            <a:avLst/>
          </a:prstGeom>
          <a:noFill/>
          <a:ln cap="flat" cmpd="sng" w="9525">
            <a:solidFill>
              <a:srgbClr val="3F3151"/>
            </a:solidFill>
            <a:prstDash val="solid"/>
            <a:round/>
            <a:headEnd len="sm" w="sm" type="none"/>
            <a:tailEnd len="sm" w="sm" type="none"/>
          </a:ln>
        </p:spPr>
      </p:cxnSp>
      <p:pic>
        <p:nvPicPr>
          <p:cNvPr id="62" name="Google Shape;62;p25"/>
          <p:cNvPicPr preferRelativeResize="0"/>
          <p:nvPr/>
        </p:nvPicPr>
        <p:blipFill rotWithShape="1">
          <a:blip r:embed="rId1">
            <a:alphaModFix/>
          </a:blip>
          <a:srcRect b="0" l="0" r="0" t="0"/>
          <a:stretch/>
        </p:blipFill>
        <p:spPr>
          <a:xfrm>
            <a:off x="8802720" y="149040"/>
            <a:ext cx="955080" cy="232200"/>
          </a:xfrm>
          <a:prstGeom prst="rect">
            <a:avLst/>
          </a:prstGeom>
          <a:noFill/>
          <a:ln>
            <a:noFill/>
          </a:ln>
        </p:spPr>
      </p:pic>
      <p:sp>
        <p:nvSpPr>
          <p:cNvPr id="63" name="Google Shape;63;p25"/>
          <p:cNvSpPr txBox="1"/>
          <p:nvPr>
            <p:ph type="title"/>
          </p:nvPr>
        </p:nvSpPr>
        <p:spPr>
          <a:xfrm>
            <a:off x="495000" y="273600"/>
            <a:ext cx="8915040" cy="114480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4" name="Google Shape;64;p25"/>
          <p:cNvSpPr txBox="1"/>
          <p:nvPr>
            <p:ph idx="1" type="body"/>
          </p:nvPr>
        </p:nvSpPr>
        <p:spPr>
          <a:xfrm>
            <a:off x="495000" y="1604520"/>
            <a:ext cx="8915040" cy="397728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1" name="Shape 111"/>
        <p:cNvGrpSpPr/>
        <p:nvPr/>
      </p:nvGrpSpPr>
      <p:grpSpPr>
        <a:xfrm>
          <a:off x="0" y="0"/>
          <a:ext cx="0" cy="0"/>
          <a:chOff x="0" y="0"/>
          <a:chExt cx="0" cy="0"/>
        </a:xfrm>
      </p:grpSpPr>
      <p:sp>
        <p:nvSpPr>
          <p:cNvPr id="112" name="Google Shape;112;p27"/>
          <p:cNvSpPr txBox="1"/>
          <p:nvPr>
            <p:ph type="title"/>
          </p:nvPr>
        </p:nvSpPr>
        <p:spPr>
          <a:xfrm>
            <a:off x="495000" y="273600"/>
            <a:ext cx="8914680" cy="1144440"/>
          </a:xfrm>
          <a:prstGeom prst="rect">
            <a:avLst/>
          </a:prstGeom>
          <a:noFill/>
          <a:ln>
            <a:noFill/>
          </a:ln>
        </p:spPr>
        <p:txBody>
          <a:bodyPr anchorCtr="0" anchor="ctr" bIns="0" lIns="0" spcFirstLastPara="1" rIns="0" wrap="square" tIns="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3" name="Google Shape;113;p27"/>
          <p:cNvSpPr txBox="1"/>
          <p:nvPr>
            <p:ph idx="1" type="body"/>
          </p:nvPr>
        </p:nvSpPr>
        <p:spPr>
          <a:xfrm>
            <a:off x="495000" y="1604520"/>
            <a:ext cx="8914680" cy="3976920"/>
          </a:xfrm>
          <a:prstGeom prst="rect">
            <a:avLst/>
          </a:prstGeom>
          <a:noFill/>
          <a:ln>
            <a:noFill/>
          </a:ln>
        </p:spPr>
        <p:txBody>
          <a:bodyPr anchorCtr="0" anchor="t" bIns="0" lIns="0" spcFirstLastPara="1" rIns="0" wrap="square" tIns="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mailto:jylee@xytron.co.k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s://cafe.naver.com/xytron" TargetMode="Externa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p:nvPr/>
        </p:nvSpPr>
        <p:spPr>
          <a:xfrm>
            <a:off x="338040" y="246600"/>
            <a:ext cx="9450720" cy="18504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rgbClr val="1C314E"/>
                </a:solidFill>
                <a:latin typeface="Arial"/>
                <a:ea typeface="Arial"/>
                <a:cs typeface="Arial"/>
                <a:sym typeface="Arial"/>
              </a:rPr>
              <a:t>  국민대학교 자율주행 경진대회</a:t>
            </a:r>
            <a:endParaRPr b="0" i="0" sz="1800" u="none" cap="none" strike="noStrike">
              <a:solidFill>
                <a:srgbClr val="000000"/>
              </a:solidFill>
              <a:latin typeface="Times New Roman"/>
              <a:ea typeface="Times New Roman"/>
              <a:cs typeface="Times New Roman"/>
              <a:sym typeface="Times New Roman"/>
            </a:endParaRPr>
          </a:p>
        </p:txBody>
      </p:sp>
      <p:sp>
        <p:nvSpPr>
          <p:cNvPr id="165" name="Google Shape;165;p1"/>
          <p:cNvSpPr/>
          <p:nvPr/>
        </p:nvSpPr>
        <p:spPr>
          <a:xfrm>
            <a:off x="290880" y="4005000"/>
            <a:ext cx="9118800" cy="3038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rgbClr val="404040"/>
                </a:solidFill>
                <a:latin typeface="Arial"/>
                <a:ea typeface="Arial"/>
                <a:cs typeface="Arial"/>
                <a:sym typeface="Arial"/>
              </a:rPr>
              <a:t>제출기한 : 2020-08-07 / 17:00</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404040"/>
                </a:solidFill>
                <a:latin typeface="Arial"/>
                <a:ea typeface="Arial"/>
                <a:cs typeface="Arial"/>
                <a:sym typeface="Arial"/>
              </a:rPr>
              <a:t> </a:t>
            </a:r>
            <a:endParaRPr b="0" i="0" sz="1800" u="none" cap="none" strike="noStrike">
              <a:solidFill>
                <a:srgbClr val="000000"/>
              </a:solidFill>
              <a:latin typeface="Times New Roman"/>
              <a:ea typeface="Times New Roman"/>
              <a:cs typeface="Times New Roman"/>
              <a:sym typeface="Times New Roman"/>
            </a:endParaRPr>
          </a:p>
        </p:txBody>
      </p:sp>
      <p:sp>
        <p:nvSpPr>
          <p:cNvPr id="166" name="Google Shape;166;p1"/>
          <p:cNvSpPr/>
          <p:nvPr/>
        </p:nvSpPr>
        <p:spPr>
          <a:xfrm>
            <a:off x="1681920" y="2617560"/>
            <a:ext cx="6540840" cy="6476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FF"/>
                </a:solidFill>
                <a:latin typeface="Arial"/>
                <a:ea typeface="Arial"/>
                <a:cs typeface="Arial"/>
                <a:sym typeface="Arial"/>
              </a:rPr>
              <a:t>예선 과제 #2</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0"/>
          <p:cNvSpPr/>
          <p:nvPr/>
        </p:nvSpPr>
        <p:spPr>
          <a:xfrm>
            <a:off x="7560720" y="6470640"/>
            <a:ext cx="231048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235" name="Google Shape;235;p10"/>
          <p:cNvSpPr/>
          <p:nvPr/>
        </p:nvSpPr>
        <p:spPr>
          <a:xfrm>
            <a:off x="398880" y="166320"/>
            <a:ext cx="9093240" cy="6120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FF"/>
                </a:solidFill>
                <a:latin typeface="Arial"/>
                <a:ea typeface="Arial"/>
                <a:cs typeface="Arial"/>
                <a:sym typeface="Arial"/>
              </a:rPr>
              <a:t>ROS 코드-1/2</a:t>
            </a:r>
            <a:endParaRPr b="0" i="0" sz="1800" u="none" cap="none" strike="noStrike">
              <a:solidFill>
                <a:srgbClr val="000000"/>
              </a:solidFill>
              <a:latin typeface="Times New Roman"/>
              <a:ea typeface="Times New Roman"/>
              <a:cs typeface="Times New Roman"/>
              <a:sym typeface="Times New Roman"/>
            </a:endParaRPr>
          </a:p>
        </p:txBody>
      </p:sp>
      <p:sp>
        <p:nvSpPr>
          <p:cNvPr id="236" name="Google Shape;236;p10"/>
          <p:cNvSpPr/>
          <p:nvPr/>
        </p:nvSpPr>
        <p:spPr>
          <a:xfrm>
            <a:off x="619200" y="939960"/>
            <a:ext cx="8872920" cy="5585400"/>
          </a:xfrm>
          <a:prstGeom prst="rect">
            <a:avLst/>
          </a:prstGeom>
          <a:noFill/>
          <a:ln>
            <a:noFill/>
          </a:ln>
        </p:spPr>
        <p:txBody>
          <a:bodyPr anchorCtr="0" anchor="t" bIns="45000" lIns="90000" spcFirstLastPara="1" rIns="90000" wrap="square" tIns="45000">
            <a:noAutofit/>
          </a:bodyPr>
          <a:lstStyle/>
          <a:p>
            <a:pPr indent="-178920" lvl="0" marL="1800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아래 코드는 motor_ctrl 패키지의 일부 입니다.</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각 문제 영역에 대한 코드 분석 내용을 상세하게 작성하세요.</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pic>
        <p:nvPicPr>
          <p:cNvPr id="237" name="Google Shape;237;p10"/>
          <p:cNvPicPr preferRelativeResize="0"/>
          <p:nvPr/>
        </p:nvPicPr>
        <p:blipFill rotWithShape="1">
          <a:blip r:embed="rId3">
            <a:alphaModFix/>
          </a:blip>
          <a:srcRect b="0" l="0" r="0" t="0"/>
          <a:stretch/>
        </p:blipFill>
        <p:spPr>
          <a:xfrm>
            <a:off x="931320" y="2247480"/>
            <a:ext cx="8028360" cy="3285000"/>
          </a:xfrm>
          <a:prstGeom prst="rect">
            <a:avLst/>
          </a:prstGeom>
          <a:noFill/>
          <a:ln>
            <a:noFill/>
          </a:ln>
        </p:spPr>
      </p:pic>
      <p:sp>
        <p:nvSpPr>
          <p:cNvPr id="238" name="Google Shape;238;p10"/>
          <p:cNvSpPr/>
          <p:nvPr/>
        </p:nvSpPr>
        <p:spPr>
          <a:xfrm>
            <a:off x="3853080" y="5533560"/>
            <a:ext cx="4148280" cy="27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   코드 1. motor_ctrl</a:t>
            </a:r>
            <a:endParaRPr b="0" i="0" sz="1800" u="none" cap="none" strike="noStrike">
              <a:solidFill>
                <a:srgbClr val="000000"/>
              </a:solidFill>
              <a:latin typeface="Times New Roman"/>
              <a:ea typeface="Times New Roman"/>
              <a:cs typeface="Times New Roman"/>
              <a:sym typeface="Times New Roman"/>
            </a:endParaRPr>
          </a:p>
        </p:txBody>
      </p:sp>
      <p:sp>
        <p:nvSpPr>
          <p:cNvPr id="239" name="Google Shape;239;p10"/>
          <p:cNvSpPr/>
          <p:nvPr/>
        </p:nvSpPr>
        <p:spPr>
          <a:xfrm>
            <a:off x="1182960" y="2247480"/>
            <a:ext cx="2398320" cy="209520"/>
          </a:xfrm>
          <a:prstGeom prst="roundRect">
            <a:avLst>
              <a:gd fmla="val 16667" name="adj"/>
            </a:avLst>
          </a:prstGeom>
          <a:noFill/>
          <a:ln cap="flat" cmpd="sng" w="25400">
            <a:solidFill>
              <a:srgbClr val="FFFF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0"/>
          <p:cNvSpPr/>
          <p:nvPr/>
        </p:nvSpPr>
        <p:spPr>
          <a:xfrm>
            <a:off x="1182960" y="2743920"/>
            <a:ext cx="3975480" cy="619200"/>
          </a:xfrm>
          <a:prstGeom prst="roundRect">
            <a:avLst>
              <a:gd fmla="val 16667" name="adj"/>
            </a:avLst>
          </a:prstGeom>
          <a:noFill/>
          <a:ln cap="flat" cmpd="sng" w="25400">
            <a:solidFill>
              <a:srgbClr val="FFFF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0"/>
          <p:cNvSpPr/>
          <p:nvPr/>
        </p:nvSpPr>
        <p:spPr>
          <a:xfrm>
            <a:off x="1182960" y="3524760"/>
            <a:ext cx="4151520" cy="1101600"/>
          </a:xfrm>
          <a:prstGeom prst="roundRect">
            <a:avLst>
              <a:gd fmla="val 16667" name="adj"/>
            </a:avLst>
          </a:prstGeom>
          <a:noFill/>
          <a:ln cap="flat" cmpd="sng" w="25400">
            <a:solidFill>
              <a:srgbClr val="FFFF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0"/>
          <p:cNvSpPr/>
          <p:nvPr/>
        </p:nvSpPr>
        <p:spPr>
          <a:xfrm>
            <a:off x="1188720" y="4788000"/>
            <a:ext cx="4151520" cy="168480"/>
          </a:xfrm>
          <a:prstGeom prst="roundRect">
            <a:avLst>
              <a:gd fmla="val 16667" name="adj"/>
            </a:avLst>
          </a:prstGeom>
          <a:noFill/>
          <a:ln cap="flat" cmpd="sng" w="25400">
            <a:solidFill>
              <a:srgbClr val="FFFF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0"/>
          <p:cNvSpPr/>
          <p:nvPr/>
        </p:nvSpPr>
        <p:spPr>
          <a:xfrm>
            <a:off x="1190160" y="4957200"/>
            <a:ext cx="4605480" cy="203040"/>
          </a:xfrm>
          <a:prstGeom prst="roundRect">
            <a:avLst>
              <a:gd fmla="val 16667" name="adj"/>
            </a:avLst>
          </a:prstGeom>
          <a:noFill/>
          <a:ln cap="flat" cmpd="sng" w="25400">
            <a:solidFill>
              <a:srgbClr val="FFFF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0"/>
          <p:cNvSpPr/>
          <p:nvPr/>
        </p:nvSpPr>
        <p:spPr>
          <a:xfrm>
            <a:off x="1199880" y="5294160"/>
            <a:ext cx="7699680" cy="203040"/>
          </a:xfrm>
          <a:prstGeom prst="roundRect">
            <a:avLst>
              <a:gd fmla="val 16667" name="adj"/>
            </a:avLst>
          </a:prstGeom>
          <a:noFill/>
          <a:ln cap="flat" cmpd="sng" w="25400">
            <a:solidFill>
              <a:srgbClr val="FFFF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0"/>
          <p:cNvSpPr/>
          <p:nvPr/>
        </p:nvSpPr>
        <p:spPr>
          <a:xfrm>
            <a:off x="3535560" y="2162520"/>
            <a:ext cx="748800" cy="36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문제4</a:t>
            </a:r>
            <a:endParaRPr b="0" i="0" sz="1800" u="none" cap="none" strike="noStrike">
              <a:solidFill>
                <a:srgbClr val="000000"/>
              </a:solidFill>
              <a:latin typeface="Times New Roman"/>
              <a:ea typeface="Times New Roman"/>
              <a:cs typeface="Times New Roman"/>
              <a:sym typeface="Times New Roman"/>
            </a:endParaRPr>
          </a:p>
        </p:txBody>
      </p:sp>
      <p:sp>
        <p:nvSpPr>
          <p:cNvPr id="246" name="Google Shape;246;p10"/>
          <p:cNvSpPr/>
          <p:nvPr/>
        </p:nvSpPr>
        <p:spPr>
          <a:xfrm>
            <a:off x="5120280" y="2679840"/>
            <a:ext cx="748800" cy="36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문제5</a:t>
            </a:r>
            <a:endParaRPr b="0" i="0" sz="1800" u="none" cap="none" strike="noStrike">
              <a:solidFill>
                <a:srgbClr val="000000"/>
              </a:solidFill>
              <a:latin typeface="Times New Roman"/>
              <a:ea typeface="Times New Roman"/>
              <a:cs typeface="Times New Roman"/>
              <a:sym typeface="Times New Roman"/>
            </a:endParaRPr>
          </a:p>
        </p:txBody>
      </p:sp>
      <p:sp>
        <p:nvSpPr>
          <p:cNvPr id="247" name="Google Shape;247;p10"/>
          <p:cNvSpPr/>
          <p:nvPr/>
        </p:nvSpPr>
        <p:spPr>
          <a:xfrm>
            <a:off x="5272560" y="3480840"/>
            <a:ext cx="748800" cy="36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문제6</a:t>
            </a:r>
            <a:endParaRPr b="0" i="0" sz="1800" u="none" cap="none" strike="noStrike">
              <a:solidFill>
                <a:srgbClr val="000000"/>
              </a:solidFill>
              <a:latin typeface="Times New Roman"/>
              <a:ea typeface="Times New Roman"/>
              <a:cs typeface="Times New Roman"/>
              <a:sym typeface="Times New Roman"/>
            </a:endParaRPr>
          </a:p>
        </p:txBody>
      </p:sp>
      <p:sp>
        <p:nvSpPr>
          <p:cNvPr id="248" name="Google Shape;248;p10"/>
          <p:cNvSpPr/>
          <p:nvPr/>
        </p:nvSpPr>
        <p:spPr>
          <a:xfrm>
            <a:off x="5294160" y="4597560"/>
            <a:ext cx="748800" cy="36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문제7</a:t>
            </a:r>
            <a:endParaRPr b="0" i="0" sz="1800" u="none" cap="none" strike="noStrike">
              <a:solidFill>
                <a:srgbClr val="000000"/>
              </a:solidFill>
              <a:latin typeface="Times New Roman"/>
              <a:ea typeface="Times New Roman"/>
              <a:cs typeface="Times New Roman"/>
              <a:sym typeface="Times New Roman"/>
            </a:endParaRPr>
          </a:p>
        </p:txBody>
      </p:sp>
      <p:sp>
        <p:nvSpPr>
          <p:cNvPr id="249" name="Google Shape;249;p10"/>
          <p:cNvSpPr/>
          <p:nvPr/>
        </p:nvSpPr>
        <p:spPr>
          <a:xfrm>
            <a:off x="5734080" y="4844520"/>
            <a:ext cx="748800" cy="36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문제8</a:t>
            </a:r>
            <a:endParaRPr b="0" i="0" sz="1800" u="none" cap="none" strike="noStrike">
              <a:solidFill>
                <a:srgbClr val="000000"/>
              </a:solidFill>
              <a:latin typeface="Times New Roman"/>
              <a:ea typeface="Times New Roman"/>
              <a:cs typeface="Times New Roman"/>
              <a:sym typeface="Times New Roman"/>
            </a:endParaRPr>
          </a:p>
        </p:txBody>
      </p:sp>
      <p:sp>
        <p:nvSpPr>
          <p:cNvPr id="250" name="Google Shape;250;p10"/>
          <p:cNvSpPr/>
          <p:nvPr/>
        </p:nvSpPr>
        <p:spPr>
          <a:xfrm>
            <a:off x="8079120" y="4917960"/>
            <a:ext cx="748800" cy="36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문제9</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1"/>
          <p:cNvSpPr/>
          <p:nvPr/>
        </p:nvSpPr>
        <p:spPr>
          <a:xfrm>
            <a:off x="7560720" y="6470640"/>
            <a:ext cx="231048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256" name="Google Shape;256;p11"/>
          <p:cNvSpPr/>
          <p:nvPr/>
        </p:nvSpPr>
        <p:spPr>
          <a:xfrm>
            <a:off x="398880" y="166320"/>
            <a:ext cx="9093240" cy="6120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FF"/>
                </a:solidFill>
                <a:latin typeface="Arial"/>
                <a:ea typeface="Arial"/>
                <a:cs typeface="Arial"/>
                <a:sym typeface="Arial"/>
              </a:rPr>
              <a:t>ROS 코드-2/2</a:t>
            </a:r>
            <a:endParaRPr b="0" i="0" sz="1800" u="none" cap="none" strike="noStrike">
              <a:solidFill>
                <a:srgbClr val="000000"/>
              </a:solidFill>
              <a:latin typeface="Times New Roman"/>
              <a:ea typeface="Times New Roman"/>
              <a:cs typeface="Times New Roman"/>
              <a:sym typeface="Times New Roman"/>
            </a:endParaRPr>
          </a:p>
        </p:txBody>
      </p:sp>
      <p:pic>
        <p:nvPicPr>
          <p:cNvPr id="257" name="Google Shape;257;p11"/>
          <p:cNvPicPr preferRelativeResize="0"/>
          <p:nvPr/>
        </p:nvPicPr>
        <p:blipFill rotWithShape="1">
          <a:blip r:embed="rId3">
            <a:alphaModFix/>
          </a:blip>
          <a:srcRect b="0" l="0" r="0" t="0"/>
          <a:stretch/>
        </p:blipFill>
        <p:spPr>
          <a:xfrm>
            <a:off x="1637640" y="1627920"/>
            <a:ext cx="6075720" cy="2208600"/>
          </a:xfrm>
          <a:prstGeom prst="rect">
            <a:avLst/>
          </a:prstGeom>
          <a:noFill/>
          <a:ln cap="flat" cmpd="sng" w="38150">
            <a:solidFill>
              <a:srgbClr val="000000"/>
            </a:solidFill>
            <a:prstDash val="solid"/>
            <a:miter lim="8000"/>
            <a:headEnd len="sm" w="sm" type="none"/>
            <a:tailEnd len="sm" w="sm" type="none"/>
          </a:ln>
          <a:effectLst>
            <a:outerShdw blurRad="50800" rotWithShape="0" algn="tl" dir="2700000" dist="38100">
              <a:srgbClr val="000000">
                <a:alpha val="42352"/>
              </a:srgbClr>
            </a:outerShdw>
          </a:effectLst>
        </p:spPr>
      </p:pic>
      <p:sp>
        <p:nvSpPr>
          <p:cNvPr id="258" name="Google Shape;258;p11"/>
          <p:cNvSpPr/>
          <p:nvPr/>
        </p:nvSpPr>
        <p:spPr>
          <a:xfrm>
            <a:off x="618370" y="943784"/>
            <a:ext cx="8872920" cy="5585400"/>
          </a:xfrm>
          <a:prstGeom prst="rect">
            <a:avLst/>
          </a:prstGeom>
          <a:noFill/>
          <a:ln>
            <a:noFill/>
          </a:ln>
        </p:spPr>
        <p:txBody>
          <a:bodyPr anchorCtr="0" anchor="t" bIns="45000" lIns="90000" spcFirstLastPara="1" rIns="90000" wrap="square" tIns="45000">
            <a:noAutofit/>
          </a:bodyPr>
          <a:lstStyle/>
          <a:p>
            <a:pPr indent="-178920" lvl="0" marL="1800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(코드 1.에서 이어짐)</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59" name="Google Shape;259;p11"/>
          <p:cNvSpPr/>
          <p:nvPr/>
        </p:nvSpPr>
        <p:spPr>
          <a:xfrm>
            <a:off x="3565440" y="3969720"/>
            <a:ext cx="4148280" cy="27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   코드 2. motor_ctrl</a:t>
            </a:r>
            <a:endParaRPr b="0" i="0" sz="1800" u="none" cap="none" strike="noStrike">
              <a:solidFill>
                <a:srgbClr val="000000"/>
              </a:solidFill>
              <a:latin typeface="Times New Roman"/>
              <a:ea typeface="Times New Roman"/>
              <a:cs typeface="Times New Roman"/>
              <a:sym typeface="Times New Roman"/>
            </a:endParaRPr>
          </a:p>
        </p:txBody>
      </p:sp>
      <p:sp>
        <p:nvSpPr>
          <p:cNvPr id="260" name="Google Shape;260;p11"/>
          <p:cNvSpPr/>
          <p:nvPr/>
        </p:nvSpPr>
        <p:spPr>
          <a:xfrm>
            <a:off x="1954800" y="1823040"/>
            <a:ext cx="4151520" cy="172440"/>
          </a:xfrm>
          <a:prstGeom prst="roundRect">
            <a:avLst>
              <a:gd fmla="val 16667" name="adj"/>
            </a:avLst>
          </a:prstGeom>
          <a:noFill/>
          <a:ln cap="flat" cmpd="sng" w="25400">
            <a:solidFill>
              <a:srgbClr val="FFFF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1"/>
          <p:cNvSpPr/>
          <p:nvPr/>
        </p:nvSpPr>
        <p:spPr>
          <a:xfrm>
            <a:off x="1954800" y="2732760"/>
            <a:ext cx="4151520" cy="172440"/>
          </a:xfrm>
          <a:prstGeom prst="roundRect">
            <a:avLst>
              <a:gd fmla="val 16667" name="adj"/>
            </a:avLst>
          </a:prstGeom>
          <a:noFill/>
          <a:ln cap="flat" cmpd="sng" w="25400">
            <a:solidFill>
              <a:srgbClr val="FFFF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1"/>
          <p:cNvSpPr/>
          <p:nvPr/>
        </p:nvSpPr>
        <p:spPr>
          <a:xfrm>
            <a:off x="1954800" y="3087000"/>
            <a:ext cx="4151520" cy="342720"/>
          </a:xfrm>
          <a:prstGeom prst="roundRect">
            <a:avLst>
              <a:gd fmla="val 16667" name="adj"/>
            </a:avLst>
          </a:prstGeom>
          <a:noFill/>
          <a:ln cap="flat" cmpd="sng" w="25400">
            <a:solidFill>
              <a:srgbClr val="FFFF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1"/>
          <p:cNvSpPr/>
          <p:nvPr/>
        </p:nvSpPr>
        <p:spPr>
          <a:xfrm>
            <a:off x="6048720" y="1725120"/>
            <a:ext cx="887400" cy="36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문제10</a:t>
            </a:r>
            <a:endParaRPr b="0" i="0" sz="1800" u="none" cap="none" strike="noStrike">
              <a:solidFill>
                <a:srgbClr val="000000"/>
              </a:solidFill>
              <a:latin typeface="Times New Roman"/>
              <a:ea typeface="Times New Roman"/>
              <a:cs typeface="Times New Roman"/>
              <a:sym typeface="Times New Roman"/>
            </a:endParaRPr>
          </a:p>
        </p:txBody>
      </p:sp>
      <p:sp>
        <p:nvSpPr>
          <p:cNvPr id="264" name="Google Shape;264;p11"/>
          <p:cNvSpPr/>
          <p:nvPr/>
        </p:nvSpPr>
        <p:spPr>
          <a:xfrm>
            <a:off x="6118200" y="2634840"/>
            <a:ext cx="887400" cy="36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문제11</a:t>
            </a:r>
            <a:endParaRPr b="0" i="0" sz="1800" u="none" cap="none" strike="noStrike">
              <a:solidFill>
                <a:srgbClr val="000000"/>
              </a:solidFill>
              <a:latin typeface="Times New Roman"/>
              <a:ea typeface="Times New Roman"/>
              <a:cs typeface="Times New Roman"/>
              <a:sym typeface="Times New Roman"/>
            </a:endParaRPr>
          </a:p>
        </p:txBody>
      </p:sp>
      <p:sp>
        <p:nvSpPr>
          <p:cNvPr id="265" name="Google Shape;265;p11"/>
          <p:cNvSpPr/>
          <p:nvPr/>
        </p:nvSpPr>
        <p:spPr>
          <a:xfrm>
            <a:off x="6112080" y="3038400"/>
            <a:ext cx="887400" cy="36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문제12</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2"/>
          <p:cNvSpPr/>
          <p:nvPr/>
        </p:nvSpPr>
        <p:spPr>
          <a:xfrm>
            <a:off x="7560720" y="6470640"/>
            <a:ext cx="231048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271" name="Google Shape;271;p12"/>
          <p:cNvSpPr/>
          <p:nvPr/>
        </p:nvSpPr>
        <p:spPr>
          <a:xfrm>
            <a:off x="398880" y="166320"/>
            <a:ext cx="9093240" cy="6120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FF"/>
                </a:solidFill>
                <a:latin typeface="Arial"/>
                <a:ea typeface="Arial"/>
                <a:cs typeface="Arial"/>
                <a:sym typeface="Arial"/>
              </a:rPr>
              <a:t>답안을 작성하세요</a:t>
            </a:r>
            <a:endParaRPr b="0" i="0" sz="1800" u="none" cap="none" strike="noStrike">
              <a:solidFill>
                <a:srgbClr val="000000"/>
              </a:solidFill>
              <a:latin typeface="Times New Roman"/>
              <a:ea typeface="Times New Roman"/>
              <a:cs typeface="Times New Roman"/>
              <a:sym typeface="Times New Roman"/>
            </a:endParaRPr>
          </a:p>
        </p:txBody>
      </p:sp>
      <p:sp>
        <p:nvSpPr>
          <p:cNvPr id="272" name="Google Shape;272;p12"/>
          <p:cNvSpPr/>
          <p:nvPr/>
        </p:nvSpPr>
        <p:spPr>
          <a:xfrm>
            <a:off x="611840" y="944811"/>
            <a:ext cx="8872800" cy="5585400"/>
          </a:xfrm>
          <a:prstGeom prst="rect">
            <a:avLst/>
          </a:prstGeom>
          <a:noFill/>
          <a:ln>
            <a:noFill/>
          </a:ln>
        </p:spPr>
        <p:txBody>
          <a:bodyPr anchorCtr="0" anchor="t" bIns="45000" lIns="90000" spcFirstLastPara="1" rIns="90000" wrap="square" tIns="45000">
            <a:noAutofit/>
          </a:bodyPr>
          <a:lstStyle/>
          <a:p>
            <a:pPr indent="-178920" lvl="0" marL="18000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Arial"/>
                <a:ea typeface="Arial"/>
                <a:cs typeface="Arial"/>
                <a:sym typeface="Arial"/>
              </a:rPr>
              <a:t>문제4.</a:t>
            </a:r>
            <a:r>
              <a:rPr b="1" i="0" lang="en-US" sz="1900" u="none" cap="none" strike="noStrike">
                <a:solidFill>
                  <a:srgbClr val="000000"/>
                </a:solidFill>
                <a:latin typeface="Arial"/>
                <a:ea typeface="Arial"/>
                <a:cs typeface="Arial"/>
                <a:sym typeface="Arial"/>
              </a:rPr>
              <a:t>bridge=CvBridge()</a:t>
            </a:r>
            <a:endParaRPr/>
          </a:p>
          <a:p>
            <a:pPr indent="0" lvl="0" marL="108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a:p>
            <a:pPr indent="-64620" lvl="0" marL="179999"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Cvbrigde는 ROS 영상을 opencv영상으로 변환하여 ROS와 opencv를 연결하도록 하는</a:t>
            </a:r>
            <a:r>
              <a:rPr lang="en-US" sz="1800"/>
              <a:t>	</a:t>
            </a:r>
            <a:endParaRPr sz="1800"/>
          </a:p>
          <a:p>
            <a:pPr indent="-64620" lvl="0" marL="179999"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것으로 ROS와 opencv 사이의 인터페이스를 제공하는 ROS 라이브러리이다.  </a:t>
            </a:r>
            <a:endParaRPr b="0" i="0" sz="1800" u="none" cap="none" strike="noStrike">
              <a:solidFill>
                <a:srgbClr val="000000"/>
              </a:solidFill>
              <a:latin typeface="Arial"/>
              <a:ea typeface="Arial"/>
              <a:cs typeface="Arial"/>
              <a:sym typeface="Arial"/>
            </a:endParaRPr>
          </a:p>
          <a:p>
            <a:pPr indent="-64620" lvl="0" marL="179999"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ROS</a:t>
            </a:r>
            <a:r>
              <a:rPr lang="en-US" sz="1800"/>
              <a:t> </a:t>
            </a:r>
            <a:r>
              <a:rPr b="0" i="0" lang="en-US" sz="1800" u="none" cap="none" strike="noStrike">
                <a:solidFill>
                  <a:srgbClr val="000000"/>
                </a:solidFill>
                <a:latin typeface="Arial"/>
                <a:ea typeface="Arial"/>
                <a:cs typeface="Arial"/>
                <a:sym typeface="Arial"/>
              </a:rPr>
              <a:t>이미지 메시지를 opencv이미지로 변환할 수 있도록 해준다.</a:t>
            </a:r>
            <a:r>
              <a:rPr lang="en-US"/>
              <a:t> </a:t>
            </a:r>
            <a:r>
              <a:rPr b="0" i="0" lang="en-US" sz="1800" u="none" cap="none" strike="noStrike">
                <a:solidFill>
                  <a:srgbClr val="000000"/>
                </a:solidFill>
                <a:latin typeface="Arial"/>
                <a:ea typeface="Arial"/>
                <a:cs typeface="Arial"/>
                <a:sym typeface="Arial"/>
              </a:rPr>
              <a:t>위 코드는 cvBridge </a:t>
            </a:r>
            <a:endParaRPr b="0" i="0" sz="1800" u="none" cap="none" strike="noStrike">
              <a:solidFill>
                <a:srgbClr val="000000"/>
              </a:solidFill>
              <a:latin typeface="Arial"/>
              <a:ea typeface="Arial"/>
              <a:cs typeface="Arial"/>
              <a:sym typeface="Arial"/>
            </a:endParaRPr>
          </a:p>
          <a:p>
            <a:pPr indent="-64620" lvl="0" marL="179999"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객체를 bridge 라는 변수에 할당해준 것이다.</a:t>
            </a:r>
            <a:endParaRPr/>
          </a:p>
          <a:p>
            <a:pPr indent="-64620" lvl="0" marL="1800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pic>
        <p:nvPicPr>
          <p:cNvPr id="273" name="Google Shape;273;p12"/>
          <p:cNvPicPr preferRelativeResize="0"/>
          <p:nvPr/>
        </p:nvPicPr>
        <p:blipFill rotWithShape="1">
          <a:blip r:embed="rId3">
            <a:alphaModFix/>
          </a:blip>
          <a:srcRect b="0" l="0" r="0" t="0"/>
          <a:stretch/>
        </p:blipFill>
        <p:spPr>
          <a:xfrm>
            <a:off x="3100994" y="3429000"/>
            <a:ext cx="3515563" cy="246372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3"/>
          <p:cNvSpPr/>
          <p:nvPr/>
        </p:nvSpPr>
        <p:spPr>
          <a:xfrm>
            <a:off x="7560720" y="6470640"/>
            <a:ext cx="231048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279" name="Google Shape;279;p13"/>
          <p:cNvSpPr/>
          <p:nvPr/>
        </p:nvSpPr>
        <p:spPr>
          <a:xfrm>
            <a:off x="398880" y="166320"/>
            <a:ext cx="9093240" cy="6120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FF"/>
                </a:solidFill>
                <a:latin typeface="Arial"/>
                <a:ea typeface="Arial"/>
                <a:cs typeface="Arial"/>
                <a:sym typeface="Arial"/>
              </a:rPr>
              <a:t>답안을 작성하세요</a:t>
            </a:r>
            <a:endParaRPr b="0" i="0" sz="1800" u="none" cap="none" strike="noStrike">
              <a:solidFill>
                <a:srgbClr val="000000"/>
              </a:solidFill>
              <a:latin typeface="Times New Roman"/>
              <a:ea typeface="Times New Roman"/>
              <a:cs typeface="Times New Roman"/>
              <a:sym typeface="Times New Roman"/>
            </a:endParaRPr>
          </a:p>
        </p:txBody>
      </p:sp>
      <p:sp>
        <p:nvSpPr>
          <p:cNvPr id="280" name="Google Shape;280;p13"/>
          <p:cNvSpPr/>
          <p:nvPr/>
        </p:nvSpPr>
        <p:spPr>
          <a:xfrm>
            <a:off x="601504" y="936630"/>
            <a:ext cx="8872800" cy="5585400"/>
          </a:xfrm>
          <a:prstGeom prst="rect">
            <a:avLst/>
          </a:prstGeom>
          <a:noFill/>
          <a:ln>
            <a:noFill/>
          </a:ln>
        </p:spPr>
        <p:txBody>
          <a:bodyPr anchorCtr="0" anchor="t" bIns="45000" lIns="90000" spcFirstLastPara="1" rIns="90000" wrap="square" tIns="45000">
            <a:noAutofit/>
          </a:bodyPr>
          <a:lstStyle/>
          <a:p>
            <a:pPr indent="-178920" lvl="0" marL="18000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Arial"/>
                <a:ea typeface="Arial"/>
                <a:cs typeface="Arial"/>
                <a:sym typeface="Arial"/>
              </a:rPr>
              <a:t>문제5. </a:t>
            </a:r>
            <a:r>
              <a:rPr b="1" i="0" lang="en-US" sz="1900" u="none" cap="none" strike="noStrike">
                <a:solidFill>
                  <a:srgbClr val="000000"/>
                </a:solidFill>
                <a:latin typeface="Arial"/>
                <a:ea typeface="Arial"/>
                <a:cs typeface="Arial"/>
                <a:sym typeface="Arial"/>
              </a:rPr>
              <a:t>def img_callback(img_data):</a:t>
            </a:r>
            <a:endParaRPr b="1" i="0" sz="1900" u="none" cap="none" strike="noStrike">
              <a:solidFill>
                <a:srgbClr val="000000"/>
              </a:solidFill>
              <a:latin typeface="Arial"/>
              <a:ea typeface="Arial"/>
              <a:cs typeface="Arial"/>
              <a:sym typeface="Arial"/>
            </a:endParaRPr>
          </a:p>
          <a:p>
            <a:pPr indent="0" lvl="3" marL="137268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global bridge, cv_image</a:t>
            </a:r>
            <a:endParaRPr b="1" i="0" sz="1900" u="none" cap="none" strike="noStrike">
              <a:solidFill>
                <a:srgbClr val="000000"/>
              </a:solidFill>
              <a:latin typeface="Arial"/>
              <a:ea typeface="Arial"/>
              <a:cs typeface="Arial"/>
              <a:sym typeface="Arial"/>
            </a:endParaRPr>
          </a:p>
          <a:p>
            <a:pPr indent="0" lvl="3" marL="137268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cv_image=bridge.imgmsg_to_cv2(img_data,“bgr8”)</a:t>
            </a:r>
            <a:endParaRPr b="1" i="0" sz="1900" u="none" cap="none" strike="noStrike">
              <a:solidFill>
                <a:srgbClr val="000000"/>
              </a:solidFill>
              <a:latin typeface="Arial"/>
              <a:ea typeface="Arial"/>
              <a:cs typeface="Arial"/>
              <a:sym typeface="Arial"/>
            </a:endParaRPr>
          </a:p>
          <a:p>
            <a:pPr indent="0" lvl="1" marL="458280" marR="0" rtl="0" algn="l">
              <a:lnSpc>
                <a:spcPct val="100000"/>
              </a:lnSpc>
              <a:spcBef>
                <a:spcPts val="0"/>
              </a:spcBef>
              <a:spcAft>
                <a:spcPts val="0"/>
              </a:spcAft>
              <a:buClr>
                <a:srgbClr val="000000"/>
              </a:buClr>
              <a:buSzPts val="2500"/>
              <a:buFont typeface="Arial"/>
              <a:buNone/>
            </a:pPr>
            <a:r>
              <a:t/>
            </a:r>
            <a:endParaRPr b="0" i="0" sz="25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#1. img_callback이라는 함수를 만들고 인자로 img_data를 받는다. </a:t>
            </a:r>
            <a:endParaRPr b="0" i="0" sz="175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t/>
            </a:r>
            <a:endParaRPr sz="1750"/>
          </a:p>
          <a:p>
            <a:pPr indent="0" lvl="1" marL="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#2. 앞서 선언한 bridge와 cv_image를 글로벌 변수로 선언해 프로그램 어디서든 쓰일 수 있게 </a:t>
            </a:r>
            <a:endParaRPr b="0" i="0" sz="175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lang="en-US" sz="1750"/>
              <a:t>      </a:t>
            </a:r>
            <a:r>
              <a:rPr b="0" i="0" lang="en-US" sz="1750" u="none" cap="none" strike="noStrike">
                <a:solidFill>
                  <a:srgbClr val="000000"/>
                </a:solidFill>
                <a:latin typeface="Arial"/>
                <a:ea typeface="Arial"/>
                <a:cs typeface="Arial"/>
                <a:sym typeface="Arial"/>
              </a:rPr>
              <a:t>한다. </a:t>
            </a:r>
            <a:endParaRPr b="0" i="0" sz="175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t/>
            </a:r>
            <a:endParaRPr sz="1750"/>
          </a:p>
          <a:p>
            <a:pPr indent="0" lvl="1" marL="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#3. imgmsg_to_cv2()함수의 인자는 img와 인코딩 방법이다. 여기서는 img_callback            </a:t>
            </a:r>
            <a:endParaRPr/>
          </a:p>
          <a:p>
            <a:pPr indent="0" lvl="1" marL="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      함수의 인자인 img_data를 opencv 이미지로 변환할 것이므로 첫 번째 인자로    </a:t>
            </a:r>
            <a:endParaRPr b="0" i="0" sz="175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      img_data를 사용하고 인코딩 형식은 bgr8로 하였다. Brg8은 blue, red, green 색 </a:t>
            </a:r>
            <a:endParaRPr b="0" i="0" sz="175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      순서로 채널이 구성된 픽셀로 채널당 256개의 색이 사용된다.</a:t>
            </a:r>
            <a:endParaRPr/>
          </a:p>
          <a:p>
            <a:pPr indent="0" lvl="1" marL="0" marR="0" rtl="0" algn="l">
              <a:lnSpc>
                <a:spcPct val="100000"/>
              </a:lnSpc>
              <a:spcBef>
                <a:spcPts val="0"/>
              </a:spcBef>
              <a:spcAft>
                <a:spcPts val="0"/>
              </a:spcAft>
              <a:buNone/>
            </a:pPr>
            <a:r>
              <a:t/>
            </a:r>
            <a:endParaRPr b="0" i="0" sz="10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t/>
            </a:r>
            <a:endParaRPr sz="1750"/>
          </a:p>
          <a:p>
            <a:pPr indent="0" lvl="1" marL="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즉, 위 함수는 이미지 메시지를 콜백하기 위한 함수로 ROS 이미지를 cv2이미지로 바꾸기        </a:t>
            </a:r>
            <a:endParaRPr b="0" i="0" sz="175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위한 코드이다.</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p:nvPr/>
        </p:nvSpPr>
        <p:spPr>
          <a:xfrm>
            <a:off x="7560720" y="6470640"/>
            <a:ext cx="231048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286" name="Google Shape;286;p14"/>
          <p:cNvSpPr/>
          <p:nvPr/>
        </p:nvSpPr>
        <p:spPr>
          <a:xfrm>
            <a:off x="398880" y="166320"/>
            <a:ext cx="9093240" cy="6120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FF"/>
                </a:solidFill>
                <a:latin typeface="Arial"/>
                <a:ea typeface="Arial"/>
                <a:cs typeface="Arial"/>
                <a:sym typeface="Arial"/>
              </a:rPr>
              <a:t>답안을 작성하세요</a:t>
            </a:r>
            <a:endParaRPr b="0" i="0" sz="1800" u="none" cap="none" strike="noStrike">
              <a:solidFill>
                <a:srgbClr val="000000"/>
              </a:solidFill>
              <a:latin typeface="Times New Roman"/>
              <a:ea typeface="Times New Roman"/>
              <a:cs typeface="Times New Roman"/>
              <a:sym typeface="Times New Roman"/>
            </a:endParaRPr>
          </a:p>
        </p:txBody>
      </p:sp>
      <p:sp>
        <p:nvSpPr>
          <p:cNvPr id="287" name="Google Shape;287;p14"/>
          <p:cNvSpPr/>
          <p:nvPr/>
        </p:nvSpPr>
        <p:spPr>
          <a:xfrm>
            <a:off x="619200" y="939960"/>
            <a:ext cx="8872920" cy="5585400"/>
          </a:xfrm>
          <a:prstGeom prst="rect">
            <a:avLst/>
          </a:prstGeom>
          <a:noFill/>
          <a:ln>
            <a:noFill/>
          </a:ln>
        </p:spPr>
        <p:txBody>
          <a:bodyPr anchorCtr="0" anchor="t" bIns="45000" lIns="90000" spcFirstLastPara="1" rIns="90000" wrap="square" tIns="45000">
            <a:noAutofit/>
          </a:bodyPr>
          <a:lstStyle/>
          <a:p>
            <a:pPr indent="-178920" lvl="0" marL="180000" marR="0" rtl="0" algn="l">
              <a:lnSpc>
                <a:spcPct val="100000"/>
              </a:lnSpc>
              <a:spcBef>
                <a:spcPts val="0"/>
              </a:spcBef>
              <a:spcAft>
                <a:spcPts val="0"/>
              </a:spcAft>
              <a:buClr>
                <a:srgbClr val="000000"/>
              </a:buClr>
              <a:buSzPts val="1800"/>
              <a:buFont typeface="Arial"/>
              <a:buChar char="•"/>
            </a:pPr>
            <a:r>
              <a:rPr b="1" i="0" lang="en-US" sz="2000" u="none" cap="none" strike="noStrike">
                <a:solidFill>
                  <a:srgbClr val="000000"/>
                </a:solidFill>
                <a:latin typeface="Arial"/>
                <a:ea typeface="Arial"/>
                <a:cs typeface="Arial"/>
                <a:sym typeface="Arial"/>
              </a:rPr>
              <a:t>문제6. </a:t>
            </a:r>
            <a:r>
              <a:rPr b="1" i="0" lang="en-US" sz="1900" u="none" cap="none" strike="noStrike">
                <a:solidFill>
                  <a:srgbClr val="000000"/>
                </a:solidFill>
                <a:latin typeface="Arial"/>
                <a:ea typeface="Arial"/>
                <a:cs typeface="Arial"/>
                <a:sym typeface="Arial"/>
              </a:rPr>
              <a:t>def drive(steer_val, car_run_speed):</a:t>
            </a:r>
            <a:endParaRPr b="1" i="0" sz="1900" u="none" cap="none" strike="noStrike">
              <a:solidFill>
                <a:srgbClr val="000000"/>
              </a:solidFill>
              <a:latin typeface="Arial"/>
              <a:ea typeface="Arial"/>
              <a:cs typeface="Arial"/>
              <a:sym typeface="Arial"/>
            </a:endParaRPr>
          </a:p>
          <a:p>
            <a:pPr indent="0" lvl="2" marL="91548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	global ack_publisher</a:t>
            </a:r>
            <a:endParaRPr b="1" i="0" sz="1900" u="none" cap="none" strike="noStrike">
              <a:solidFill>
                <a:srgbClr val="000000"/>
              </a:solidFill>
              <a:latin typeface="Arial"/>
              <a:ea typeface="Arial"/>
              <a:cs typeface="Arial"/>
              <a:sym typeface="Arial"/>
            </a:endParaRPr>
          </a:p>
          <a:p>
            <a:pPr indent="0" lvl="2" marL="91548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	ack_msg=AckermannDriveStamped()</a:t>
            </a:r>
            <a:endParaRPr b="1" i="0" sz="1900" u="none" cap="none" strike="noStrike">
              <a:solidFill>
                <a:srgbClr val="000000"/>
              </a:solidFill>
              <a:latin typeface="Arial"/>
              <a:ea typeface="Arial"/>
              <a:cs typeface="Arial"/>
              <a:sym typeface="Arial"/>
            </a:endParaRPr>
          </a:p>
          <a:p>
            <a:pPr indent="0" lvl="2" marL="91548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	ack_msg.drive.streering_angle=steer_val</a:t>
            </a:r>
            <a:endParaRPr b="1" i="0" sz="1900" u="none" cap="none" strike="noStrike">
              <a:solidFill>
                <a:srgbClr val="000000"/>
              </a:solidFill>
              <a:latin typeface="Arial"/>
              <a:ea typeface="Arial"/>
              <a:cs typeface="Arial"/>
              <a:sym typeface="Arial"/>
            </a:endParaRPr>
          </a:p>
          <a:p>
            <a:pPr indent="0" lvl="2" marL="91548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	ack_msg.drive.speed=car_run_speed</a:t>
            </a:r>
            <a:endParaRPr b="1" i="0" sz="1900" u="none" cap="none" strike="noStrike">
              <a:solidFill>
                <a:srgbClr val="000000"/>
              </a:solidFill>
              <a:latin typeface="Arial"/>
              <a:ea typeface="Arial"/>
              <a:cs typeface="Arial"/>
              <a:sym typeface="Arial"/>
            </a:endParaRPr>
          </a:p>
          <a:p>
            <a:pPr indent="0" lvl="2" marL="915480"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	ack_publisher.publish(ack_msg)</a:t>
            </a:r>
            <a:endParaRPr b="1" i="0" sz="1900" u="none" cap="none" strike="noStrike">
              <a:solidFill>
                <a:srgbClr val="000000"/>
              </a:solidFill>
              <a:latin typeface="Arial"/>
              <a:ea typeface="Arial"/>
              <a:cs typeface="Arial"/>
              <a:sym typeface="Arial"/>
            </a:endParaRPr>
          </a:p>
          <a:p>
            <a:pPr indent="0" lvl="2" marL="91548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1079"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#1. drive 함수를 만들고 이 함수의 인자로는 조향값(steer_val)과 차의</a:t>
            </a:r>
            <a:r>
              <a:rPr lang="en-US" sz="1750"/>
              <a:t> </a:t>
            </a:r>
            <a:endParaRPr sz="1750"/>
          </a:p>
          <a:p>
            <a:pPr indent="0" lvl="0" marL="1079" marR="0" rtl="0" algn="l">
              <a:lnSpc>
                <a:spcPct val="100000"/>
              </a:lnSpc>
              <a:spcBef>
                <a:spcPts val="0"/>
              </a:spcBef>
              <a:spcAft>
                <a:spcPts val="0"/>
              </a:spcAft>
              <a:buNone/>
            </a:pPr>
            <a:r>
              <a:rPr lang="en-US" sz="1750"/>
              <a:t>      </a:t>
            </a:r>
            <a:r>
              <a:rPr b="0" i="0" lang="en-US" sz="1750" u="none" cap="none" strike="noStrike">
                <a:solidFill>
                  <a:srgbClr val="000000"/>
                </a:solidFill>
                <a:latin typeface="Arial"/>
                <a:ea typeface="Arial"/>
                <a:cs typeface="Arial"/>
                <a:sym typeface="Arial"/>
              </a:rPr>
              <a:t>속도(car_run_speed)를 받는다.</a:t>
            </a:r>
            <a:endParaRPr b="0" i="0" sz="175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None/>
            </a:pPr>
            <a:r>
              <a:t/>
            </a:r>
            <a:endParaRPr sz="1750"/>
          </a:p>
          <a:p>
            <a:pPr indent="0" lvl="0" marL="1079"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#2. ack_publisher 변수를 글로벌 변수로 선언해 프로그램 어디서든 쓰일 수 있게 한다.</a:t>
            </a:r>
            <a:endParaRPr b="0" i="0" sz="175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None/>
            </a:pPr>
            <a:r>
              <a:t/>
            </a:r>
            <a:endParaRPr sz="1750"/>
          </a:p>
          <a:p>
            <a:pPr indent="0" lvl="0" marL="108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#3. ack_msg의 변수에 ÅckermannDriveStamped 객체를 할당한다.</a:t>
            </a:r>
            <a:endParaRPr/>
          </a:p>
          <a:p>
            <a:pPr indent="0" lvl="0" marL="1079" marR="0" rtl="0" algn="l">
              <a:lnSpc>
                <a:spcPct val="100000"/>
              </a:lnSpc>
              <a:spcBef>
                <a:spcPts val="0"/>
              </a:spcBef>
              <a:spcAft>
                <a:spcPts val="0"/>
              </a:spcAft>
              <a:buNone/>
            </a:pPr>
            <a:r>
              <a:t/>
            </a:r>
            <a:endParaRPr sz="1750"/>
          </a:p>
          <a:p>
            <a:pPr indent="0" lvl="0" marL="1079"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#4. 객체 내에 있는 drive메서드의 속성값인 steering angle을 함수의 인자로 받은 steer_val로 </a:t>
            </a:r>
            <a:endParaRPr b="0" i="0" sz="175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lang="en-US" sz="1750"/>
              <a:t>      </a:t>
            </a:r>
            <a:r>
              <a:rPr b="0" i="0" lang="en-US" sz="1750" u="none" cap="none" strike="noStrike">
                <a:solidFill>
                  <a:srgbClr val="000000"/>
                </a:solidFill>
                <a:latin typeface="Arial"/>
                <a:ea typeface="Arial"/>
                <a:cs typeface="Arial"/>
                <a:sym typeface="Arial"/>
              </a:rPr>
              <a:t>설정한다.</a:t>
            </a:r>
            <a:endParaRPr/>
          </a:p>
          <a:p>
            <a:pPr indent="0" lvl="0" marL="1079" marR="0" rtl="0" algn="l">
              <a:lnSpc>
                <a:spcPct val="100000"/>
              </a:lnSpc>
              <a:spcBef>
                <a:spcPts val="0"/>
              </a:spcBef>
              <a:spcAft>
                <a:spcPts val="0"/>
              </a:spcAft>
              <a:buNone/>
            </a:pPr>
            <a:r>
              <a:t/>
            </a:r>
            <a:endParaRPr sz="1750"/>
          </a:p>
          <a:p>
            <a:pPr indent="0" lvl="0" marL="108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#5. 마찬가지로 drive메서드의 속성값인 speed 또한 인자로 받은 car_run_speed로 설정한다.</a:t>
            </a:r>
            <a:endParaRPr/>
          </a:p>
          <a:p>
            <a:pPr indent="0" lvl="0" marL="1079" marR="0" rtl="0" algn="l">
              <a:lnSpc>
                <a:spcPct val="100000"/>
              </a:lnSpc>
              <a:spcBef>
                <a:spcPts val="0"/>
              </a:spcBef>
              <a:spcAft>
                <a:spcPts val="0"/>
              </a:spcAft>
              <a:buNone/>
            </a:pPr>
            <a:r>
              <a:t/>
            </a:r>
            <a:endParaRPr sz="1750"/>
          </a:p>
          <a:p>
            <a:pPr indent="0" lvl="0" marL="108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#6. 마지막으로 글로벌 변수로 선언한 ack_publisher 변수에 ack_msg를 발행한다.</a:t>
            </a:r>
            <a:endParaRPr/>
          </a:p>
        </p:txBody>
      </p:sp>
      <p:sp>
        <p:nvSpPr>
          <p:cNvPr id="288" name="Google Shape;288;p14"/>
          <p:cNvSpPr/>
          <p:nvPr/>
        </p:nvSpPr>
        <p:spPr>
          <a:xfrm>
            <a:off x="0" y="-184666"/>
            <a:ext cx="184731" cy="369332"/>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5"/>
          <p:cNvSpPr/>
          <p:nvPr/>
        </p:nvSpPr>
        <p:spPr>
          <a:xfrm>
            <a:off x="7560720" y="6470640"/>
            <a:ext cx="231048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294" name="Google Shape;294;p15"/>
          <p:cNvSpPr/>
          <p:nvPr/>
        </p:nvSpPr>
        <p:spPr>
          <a:xfrm>
            <a:off x="398880" y="166320"/>
            <a:ext cx="9093240" cy="6120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FF"/>
                </a:solidFill>
                <a:latin typeface="Arial"/>
                <a:ea typeface="Arial"/>
                <a:cs typeface="Arial"/>
                <a:sym typeface="Arial"/>
              </a:rPr>
              <a:t>답안을 작성하세요</a:t>
            </a:r>
            <a:endParaRPr b="0" i="0" sz="1800" u="none" cap="none" strike="noStrike">
              <a:solidFill>
                <a:srgbClr val="000000"/>
              </a:solidFill>
              <a:latin typeface="Times New Roman"/>
              <a:ea typeface="Times New Roman"/>
              <a:cs typeface="Times New Roman"/>
              <a:sym typeface="Times New Roman"/>
            </a:endParaRPr>
          </a:p>
        </p:txBody>
      </p:sp>
      <p:sp>
        <p:nvSpPr>
          <p:cNvPr id="295" name="Google Shape;295;p15"/>
          <p:cNvSpPr/>
          <p:nvPr/>
        </p:nvSpPr>
        <p:spPr>
          <a:xfrm>
            <a:off x="619200" y="939960"/>
            <a:ext cx="8872920" cy="5585400"/>
          </a:xfrm>
          <a:prstGeom prst="rect">
            <a:avLst/>
          </a:prstGeom>
          <a:noFill/>
          <a:ln>
            <a:noFill/>
          </a:ln>
        </p:spPr>
        <p:txBody>
          <a:bodyPr anchorCtr="0" anchor="t" bIns="45000" lIns="90000" spcFirstLastPara="1" rIns="90000" wrap="square" tIns="45000">
            <a:noAutofit/>
          </a:bodyPr>
          <a:lstStyle/>
          <a:p>
            <a:pPr indent="-178920" lvl="0" marL="18000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Arial"/>
                <a:ea typeface="Arial"/>
                <a:cs typeface="Arial"/>
                <a:sym typeface="Arial"/>
              </a:rPr>
              <a:t>문제7. r</a:t>
            </a:r>
            <a:r>
              <a:rPr b="1" i="0" lang="en-US" sz="1900" u="none" cap="none" strike="noStrike">
                <a:solidFill>
                  <a:srgbClr val="000000"/>
                </a:solidFill>
                <a:latin typeface="Arial"/>
                <a:ea typeface="Arial"/>
                <a:cs typeface="Arial"/>
                <a:sym typeface="Arial"/>
              </a:rPr>
              <a:t>ospy.init_node(‘go_cam’)</a:t>
            </a:r>
            <a:endParaRPr b="1" i="0" sz="190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1079"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프로세스의 ROS노드를 초기화하는 것으로 rospy에게 사용자 코드가 속한 노드의 이름을</a:t>
            </a:r>
            <a:endParaRPr b="0" i="0" sz="180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알려주는 것이다. 위의 코드는 사용자 노드 이름을 ‘go_cam’으로 설정한 것이다.</a:t>
            </a:r>
            <a:endParaRPr/>
          </a:p>
          <a:p>
            <a:pPr indent="0" lvl="0" marL="1079"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rospy가 이 정보를 얻기 전까지 사용자는 ROS Master와 통신하지 못한다.</a:t>
            </a:r>
            <a:r>
              <a:rPr lang="en-US"/>
              <a:t> </a:t>
            </a:r>
            <a:r>
              <a:rPr b="0" i="0" lang="en-US" sz="1800" u="none" cap="none" strike="noStrike">
                <a:solidFill>
                  <a:srgbClr val="000000"/>
                </a:solidFill>
                <a:latin typeface="Arial"/>
                <a:ea typeface="Arial"/>
                <a:cs typeface="Arial"/>
                <a:sym typeface="Arial"/>
              </a:rPr>
              <a:t>rospy 프로세스에는 하나의 노드만 있을 수 있으므로 rospy.init_node()를 한 번만 호출 할 수 있다.</a:t>
            </a:r>
            <a:r>
              <a:rPr lang="en-US"/>
              <a:t> </a:t>
            </a:r>
            <a:r>
              <a:rPr b="0" i="0" lang="en-US" sz="1800" u="none" cap="none" strike="noStrike">
                <a:solidFill>
                  <a:srgbClr val="000000"/>
                </a:solidFill>
                <a:latin typeface="Arial"/>
                <a:ea typeface="Arial"/>
                <a:cs typeface="Arial"/>
                <a:sym typeface="Arial"/>
              </a:rPr>
              <a:t>여기서 중요한 점은 노드 이름이 고유해야 한다는 것이다. 동일한 이름의 노드가 여러 개라면 한 개의 노드가 실행될 때 다른 노드는 종료된다.</a:t>
            </a:r>
            <a:endParaRPr/>
          </a:p>
          <a:p>
            <a:pPr indent="0" lvl="0" marL="108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6"/>
          <p:cNvSpPr/>
          <p:nvPr/>
        </p:nvSpPr>
        <p:spPr>
          <a:xfrm>
            <a:off x="7560720" y="6470640"/>
            <a:ext cx="231048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301" name="Google Shape;301;p16"/>
          <p:cNvSpPr/>
          <p:nvPr/>
        </p:nvSpPr>
        <p:spPr>
          <a:xfrm>
            <a:off x="398880" y="166320"/>
            <a:ext cx="9093240" cy="6120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FF"/>
                </a:solidFill>
                <a:latin typeface="Arial"/>
                <a:ea typeface="Arial"/>
                <a:cs typeface="Arial"/>
                <a:sym typeface="Arial"/>
              </a:rPr>
              <a:t>답안을 작성하세요</a:t>
            </a:r>
            <a:endParaRPr b="0" i="0" sz="1800" u="none" cap="none" strike="noStrike">
              <a:solidFill>
                <a:srgbClr val="000000"/>
              </a:solidFill>
              <a:latin typeface="Arial"/>
              <a:ea typeface="Arial"/>
              <a:cs typeface="Arial"/>
              <a:sym typeface="Arial"/>
            </a:endParaRPr>
          </a:p>
        </p:txBody>
      </p:sp>
      <p:sp>
        <p:nvSpPr>
          <p:cNvPr id="302" name="Google Shape;302;p16"/>
          <p:cNvSpPr/>
          <p:nvPr/>
        </p:nvSpPr>
        <p:spPr>
          <a:xfrm>
            <a:off x="619200" y="939960"/>
            <a:ext cx="8872920" cy="5585400"/>
          </a:xfrm>
          <a:prstGeom prst="rect">
            <a:avLst/>
          </a:prstGeom>
          <a:noFill/>
          <a:ln>
            <a:noFill/>
          </a:ln>
        </p:spPr>
        <p:txBody>
          <a:bodyPr anchorCtr="0" anchor="t" bIns="45000" lIns="90000" spcFirstLastPara="1" rIns="90000" wrap="square" tIns="45000">
            <a:noAutofit/>
          </a:bodyPr>
          <a:lstStyle/>
          <a:p>
            <a:pPr indent="-178920" lvl="0" marL="18000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Arial"/>
                <a:ea typeface="Arial"/>
                <a:cs typeface="Arial"/>
                <a:sym typeface="Arial"/>
              </a:rPr>
              <a:t>문제8. </a:t>
            </a:r>
            <a:r>
              <a:rPr b="1" i="0" lang="en-US" sz="1900" u="none" cap="none" strike="noStrike">
                <a:solidFill>
                  <a:srgbClr val="000000"/>
                </a:solidFill>
                <a:latin typeface="Arial"/>
                <a:ea typeface="Arial"/>
                <a:cs typeface="Arial"/>
                <a:sym typeface="Arial"/>
              </a:rPr>
              <a:t>rospy.subscriber("/usb_cam/image_raw/", Image, img_callback)</a:t>
            </a:r>
            <a:endParaRPr b="1" i="0" sz="190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Clr>
                <a:srgbClr val="000000"/>
              </a:buClr>
              <a:buSzPts val="1900"/>
              <a:buFont typeface="Arial"/>
              <a:buNone/>
            </a:pPr>
            <a:r>
              <a:t/>
            </a:r>
            <a:endParaRPr b="1" i="0" sz="1900" u="none" cap="none" strike="noStrike">
              <a:solidFill>
                <a:srgbClr val="000000"/>
              </a:solidFill>
              <a:latin typeface="Arial"/>
              <a:ea typeface="Arial"/>
              <a:cs typeface="Arial"/>
              <a:sym typeface="Arial"/>
            </a:endParaRPr>
          </a:p>
          <a:p>
            <a:pPr indent="0" lvl="0" marL="1079"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사용자의 노드가 Image 형태 타입의 데이터를 /usb_cam/image_raw/토픽으로부터 구독한다는 선언이다. 새로운 데이터를 수신했을 때, img_callback의 함수에 그 데이터를 첫 번째 매개변수로 불러오게 된다.</a:t>
            </a:r>
            <a:r>
              <a:rPr lang="en-US"/>
              <a:t> </a:t>
            </a:r>
            <a:r>
              <a:rPr b="0" i="0" lang="en-US" sz="1750" u="none" cap="none" strike="noStrike">
                <a:solidFill>
                  <a:srgbClr val="000000"/>
                </a:solidFill>
                <a:latin typeface="Arial"/>
                <a:ea typeface="Arial"/>
                <a:cs typeface="Arial"/>
                <a:sym typeface="Arial"/>
              </a:rPr>
              <a:t>보통 rospy.subscriber(‘topic_name’, std_msgs.msg.String, queue_size=10)의 형태이다.</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7"/>
          <p:cNvSpPr/>
          <p:nvPr/>
        </p:nvSpPr>
        <p:spPr>
          <a:xfrm>
            <a:off x="7560720" y="6470640"/>
            <a:ext cx="231048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308" name="Google Shape;308;p17"/>
          <p:cNvSpPr/>
          <p:nvPr/>
        </p:nvSpPr>
        <p:spPr>
          <a:xfrm>
            <a:off x="398880" y="166320"/>
            <a:ext cx="9093240" cy="6120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FF"/>
                </a:solidFill>
                <a:latin typeface="Arial"/>
                <a:ea typeface="Arial"/>
                <a:cs typeface="Arial"/>
                <a:sym typeface="Arial"/>
              </a:rPr>
              <a:t>답안을 작성하세요</a:t>
            </a:r>
            <a:endParaRPr b="0" i="0" sz="1800" u="none" cap="none" strike="noStrike">
              <a:solidFill>
                <a:srgbClr val="000000"/>
              </a:solidFill>
              <a:latin typeface="Times New Roman"/>
              <a:ea typeface="Times New Roman"/>
              <a:cs typeface="Times New Roman"/>
              <a:sym typeface="Times New Roman"/>
            </a:endParaRPr>
          </a:p>
        </p:txBody>
      </p:sp>
      <p:sp>
        <p:nvSpPr>
          <p:cNvPr id="309" name="Google Shape;309;p17"/>
          <p:cNvSpPr/>
          <p:nvPr/>
        </p:nvSpPr>
        <p:spPr>
          <a:xfrm>
            <a:off x="619200" y="939960"/>
            <a:ext cx="8872920" cy="5585400"/>
          </a:xfrm>
          <a:prstGeom prst="rect">
            <a:avLst/>
          </a:prstGeom>
          <a:noFill/>
          <a:ln>
            <a:noFill/>
          </a:ln>
        </p:spPr>
        <p:txBody>
          <a:bodyPr anchorCtr="0" anchor="t" bIns="45000" lIns="90000" spcFirstLastPara="1" rIns="90000" wrap="square" tIns="45000">
            <a:noAutofit/>
          </a:bodyPr>
          <a:lstStyle/>
          <a:p>
            <a:pPr indent="-178920" lvl="0" marL="18000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Arial"/>
                <a:ea typeface="Arial"/>
                <a:cs typeface="Arial"/>
                <a:sym typeface="Arial"/>
              </a:rPr>
              <a:t>문제9. </a:t>
            </a:r>
            <a:r>
              <a:rPr b="1" i="0" lang="en-US" sz="1900" u="none" cap="none" strike="noStrike">
                <a:solidFill>
                  <a:srgbClr val="000000"/>
                </a:solidFill>
                <a:latin typeface="Arial"/>
                <a:ea typeface="Arial"/>
                <a:cs typeface="Arial"/>
                <a:sym typeface="Arial"/>
              </a:rPr>
              <a:t>ack_publisher =rospy.Publisher('/ackermann_cmd_mux/imput/teleop',AckermannDriveStamped, queue_size=1)</a:t>
            </a:r>
            <a:endParaRPr b="1" i="0" sz="190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1079" marR="0" rtl="0" algn="l">
              <a:lnSpc>
                <a:spcPct val="100000"/>
              </a:lnSpc>
              <a:spcBef>
                <a:spcPts val="0"/>
              </a:spcBef>
              <a:spcAft>
                <a:spcPts val="0"/>
              </a:spcAft>
              <a:buClr>
                <a:srgbClr val="000000"/>
              </a:buClr>
              <a:buSzPts val="1750"/>
              <a:buFont typeface="Arial"/>
              <a:buNone/>
            </a:pPr>
            <a:r>
              <a:rPr b="0" i="0" lang="en-US" sz="1750" u="none" cap="none" strike="noStrike">
                <a:solidFill>
                  <a:srgbClr val="000000"/>
                </a:solidFill>
                <a:latin typeface="Arial"/>
                <a:ea typeface="Arial"/>
                <a:cs typeface="Arial"/>
                <a:sym typeface="Arial"/>
              </a:rPr>
              <a:t>AckermannDriveStamped 타입의 메세지를 사용하는</a:t>
            </a:r>
            <a:r>
              <a:rPr lang="en-US" sz="1750"/>
              <a:t> </a:t>
            </a:r>
            <a:r>
              <a:rPr b="0" i="0" lang="en-US" sz="1750" u="none" cap="none" strike="noStrike">
                <a:solidFill>
                  <a:srgbClr val="000000"/>
                </a:solidFill>
                <a:latin typeface="Arial"/>
                <a:ea typeface="Arial"/>
                <a:cs typeface="Arial"/>
                <a:sym typeface="Arial"/>
              </a:rPr>
              <a:t>/ackermann_cmd_mux/imput/teleop 토픽에게 사용자의 노드에서 데이터를 지속적으로 발행한다는 것을 선언한다.</a:t>
            </a:r>
            <a:endParaRPr/>
          </a:p>
          <a:p>
            <a:pPr indent="0" lvl="0" marL="1080" marR="0" rtl="0" algn="l">
              <a:lnSpc>
                <a:spcPct val="100000"/>
              </a:lnSpc>
              <a:spcBef>
                <a:spcPts val="0"/>
              </a:spcBef>
              <a:spcAft>
                <a:spcPts val="0"/>
              </a:spcAft>
              <a:buClr>
                <a:srgbClr val="000000"/>
              </a:buClr>
              <a:buSzPts val="1750"/>
              <a:buFont typeface="Arial"/>
              <a:buNone/>
            </a:pPr>
            <a:r>
              <a:rPr b="0" i="0" lang="en-US" sz="1750" u="none" cap="none" strike="noStrike">
                <a:solidFill>
                  <a:srgbClr val="000000"/>
                </a:solidFill>
                <a:latin typeface="Arial"/>
                <a:ea typeface="Arial"/>
                <a:cs typeface="Arial"/>
                <a:sym typeface="Arial"/>
              </a:rPr>
              <a:t>queue_size는 쌓을 큐의 크기를 말하는데 여기서는 초당 몇 번 발행할 것인지를 뜻한다.</a:t>
            </a:r>
            <a:endParaRPr b="0" i="0" sz="175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8"/>
          <p:cNvSpPr/>
          <p:nvPr/>
        </p:nvSpPr>
        <p:spPr>
          <a:xfrm>
            <a:off x="7560720" y="6470640"/>
            <a:ext cx="231048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315" name="Google Shape;315;p18"/>
          <p:cNvSpPr/>
          <p:nvPr/>
        </p:nvSpPr>
        <p:spPr>
          <a:xfrm>
            <a:off x="398880" y="166320"/>
            <a:ext cx="9093240" cy="6120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FF"/>
                </a:solidFill>
                <a:latin typeface="Arial"/>
                <a:ea typeface="Arial"/>
                <a:cs typeface="Arial"/>
                <a:sym typeface="Arial"/>
              </a:rPr>
              <a:t>답안을 작성하세요</a:t>
            </a:r>
            <a:endParaRPr b="0" i="0" sz="1800" u="none" cap="none" strike="noStrike">
              <a:solidFill>
                <a:srgbClr val="000000"/>
              </a:solidFill>
              <a:latin typeface="Times New Roman"/>
              <a:ea typeface="Times New Roman"/>
              <a:cs typeface="Times New Roman"/>
              <a:sym typeface="Times New Roman"/>
            </a:endParaRPr>
          </a:p>
        </p:txBody>
      </p:sp>
      <p:sp>
        <p:nvSpPr>
          <p:cNvPr id="316" name="Google Shape;316;p18"/>
          <p:cNvSpPr/>
          <p:nvPr/>
        </p:nvSpPr>
        <p:spPr>
          <a:xfrm>
            <a:off x="619200" y="939960"/>
            <a:ext cx="8872920" cy="5585400"/>
          </a:xfrm>
          <a:prstGeom prst="rect">
            <a:avLst/>
          </a:prstGeom>
          <a:noFill/>
          <a:ln>
            <a:noFill/>
          </a:ln>
        </p:spPr>
        <p:txBody>
          <a:bodyPr anchorCtr="0" anchor="t" bIns="45000" lIns="90000" spcFirstLastPara="1" rIns="90000" wrap="square" tIns="45000">
            <a:noAutofit/>
          </a:bodyPr>
          <a:lstStyle/>
          <a:p>
            <a:pPr indent="-178920" lvl="0" marL="18000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Arial"/>
                <a:ea typeface="Arial"/>
                <a:cs typeface="Arial"/>
                <a:sym typeface="Arial"/>
              </a:rPr>
              <a:t>문제10. </a:t>
            </a:r>
            <a:r>
              <a:rPr b="1" i="0" lang="en-US" sz="1900" u="none" cap="none" strike="noStrike">
                <a:solidFill>
                  <a:srgbClr val="000000"/>
                </a:solidFill>
                <a:latin typeface="Arial"/>
                <a:ea typeface="Arial"/>
                <a:cs typeface="Arial"/>
                <a:sym typeface="Arial"/>
              </a:rPr>
              <a:t>while not rospy.is_shutdown()</a:t>
            </a:r>
            <a:endParaRPr b="1" i="0" sz="190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Clr>
                <a:srgbClr val="000000"/>
              </a:buClr>
              <a:buSzPts val="1750"/>
              <a:buFont typeface="Arial"/>
              <a:buNone/>
            </a:pPr>
            <a:r>
              <a:rPr b="0" i="0" lang="en-US" sz="1750" u="none" cap="none" strike="noStrike">
                <a:solidFill>
                  <a:srgbClr val="000000"/>
                </a:solidFill>
                <a:latin typeface="Arial"/>
                <a:ea typeface="Arial"/>
                <a:cs typeface="Arial"/>
                <a:sym typeface="Arial"/>
              </a:rPr>
              <a:t>사용자가 </a:t>
            </a:r>
            <a:r>
              <a:rPr lang="en-US" sz="1750"/>
              <a:t>C</a:t>
            </a:r>
            <a:r>
              <a:rPr b="0" i="0" lang="en-US" sz="1750" u="none" cap="none" strike="noStrike">
                <a:solidFill>
                  <a:srgbClr val="000000"/>
                </a:solidFill>
                <a:latin typeface="Arial"/>
                <a:ea typeface="Arial"/>
                <a:cs typeface="Arial"/>
                <a:sym typeface="Arial"/>
              </a:rPr>
              <a:t>trl+C를 눌러 작동을 멈추기 전까지는 계속 루프를 돌린다는 의미이다. Ctrl+C는 노드를 종료시킨다.</a:t>
            </a:r>
            <a:endParaRPr b="0" i="0" sz="175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9"/>
          <p:cNvSpPr/>
          <p:nvPr/>
        </p:nvSpPr>
        <p:spPr>
          <a:xfrm>
            <a:off x="7560720" y="6470640"/>
            <a:ext cx="231048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322" name="Google Shape;322;p19"/>
          <p:cNvSpPr/>
          <p:nvPr/>
        </p:nvSpPr>
        <p:spPr>
          <a:xfrm>
            <a:off x="398880" y="166320"/>
            <a:ext cx="9093240" cy="6120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FF"/>
                </a:solidFill>
                <a:latin typeface="Arial"/>
                <a:ea typeface="Arial"/>
                <a:cs typeface="Arial"/>
                <a:sym typeface="Arial"/>
              </a:rPr>
              <a:t>답안을 작성하세요</a:t>
            </a:r>
            <a:endParaRPr b="0" i="0" sz="1800" u="none" cap="none" strike="noStrike">
              <a:solidFill>
                <a:srgbClr val="000000"/>
              </a:solidFill>
              <a:latin typeface="Times New Roman"/>
              <a:ea typeface="Times New Roman"/>
              <a:cs typeface="Times New Roman"/>
              <a:sym typeface="Times New Roman"/>
            </a:endParaRPr>
          </a:p>
        </p:txBody>
      </p:sp>
      <p:sp>
        <p:nvSpPr>
          <p:cNvPr id="323" name="Google Shape;323;p19"/>
          <p:cNvSpPr/>
          <p:nvPr/>
        </p:nvSpPr>
        <p:spPr>
          <a:xfrm>
            <a:off x="619200" y="939960"/>
            <a:ext cx="8872920" cy="5585400"/>
          </a:xfrm>
          <a:prstGeom prst="rect">
            <a:avLst/>
          </a:prstGeom>
          <a:noFill/>
          <a:ln>
            <a:noFill/>
          </a:ln>
        </p:spPr>
        <p:txBody>
          <a:bodyPr anchorCtr="0" anchor="t" bIns="45000" lIns="90000" spcFirstLastPara="1" rIns="90000" wrap="square" tIns="45000">
            <a:noAutofit/>
          </a:bodyPr>
          <a:lstStyle/>
          <a:p>
            <a:pPr indent="-178920" lvl="0" marL="18000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Arial"/>
                <a:ea typeface="Arial"/>
                <a:cs typeface="Arial"/>
                <a:sym typeface="Arial"/>
              </a:rPr>
              <a:t>문제11. </a:t>
            </a:r>
            <a:r>
              <a:rPr b="1" i="0" lang="en-US" sz="1900" u="none" cap="none" strike="noStrike">
                <a:solidFill>
                  <a:srgbClr val="000000"/>
                </a:solidFill>
                <a:latin typeface="Arial"/>
                <a:ea typeface="Arial"/>
                <a:cs typeface="Arial"/>
                <a:sym typeface="Arial"/>
              </a:rPr>
              <a:t>drive(steering, 0.5)</a:t>
            </a:r>
            <a:endParaRPr b="1" i="0" sz="190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Clr>
                <a:srgbClr val="000000"/>
              </a:buClr>
              <a:buSzPts val="1750"/>
              <a:buFont typeface="Arial"/>
              <a:buNone/>
            </a:pPr>
            <a:r>
              <a:rPr b="0" i="0" lang="en-US" sz="1750" u="none" cap="none" strike="noStrike">
                <a:solidFill>
                  <a:srgbClr val="000000"/>
                </a:solidFill>
                <a:latin typeface="Arial"/>
                <a:ea typeface="Arial"/>
                <a:cs typeface="Arial"/>
                <a:sym typeface="Arial"/>
              </a:rPr>
              <a:t>앞에서 선언한 함수 drive를 사용하여 매개변수 steer_val에 steering 값을 넣고, car_run_speed에 0.5를 넣는다.</a:t>
            </a:r>
            <a:endParaRPr/>
          </a:p>
          <a:p>
            <a:pPr indent="0" lvl="0" marL="108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steering 값은 앞의 if 문에 따라 변할 수 있기 때문에 변수로 선언하여 steer_val 자리에 넣었다.</a:t>
            </a:r>
            <a:endParaRPr b="0" i="0" sz="175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
          <p:cNvSpPr/>
          <p:nvPr/>
        </p:nvSpPr>
        <p:spPr>
          <a:xfrm>
            <a:off x="7560720" y="6470640"/>
            <a:ext cx="231048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172" name="Google Shape;172;p2"/>
          <p:cNvSpPr/>
          <p:nvPr/>
        </p:nvSpPr>
        <p:spPr>
          <a:xfrm>
            <a:off x="398880" y="166320"/>
            <a:ext cx="9093240" cy="6120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FF"/>
                </a:solidFill>
                <a:latin typeface="Arial"/>
                <a:ea typeface="Arial"/>
                <a:cs typeface="Arial"/>
                <a:sym typeface="Arial"/>
              </a:rPr>
              <a:t>예선 안내</a:t>
            </a:r>
            <a:endParaRPr b="0" i="0" sz="1800" u="none" cap="none" strike="noStrike">
              <a:solidFill>
                <a:srgbClr val="000000"/>
              </a:solidFill>
              <a:latin typeface="Times New Roman"/>
              <a:ea typeface="Times New Roman"/>
              <a:cs typeface="Times New Roman"/>
              <a:sym typeface="Times New Roman"/>
            </a:endParaRPr>
          </a:p>
        </p:txBody>
      </p:sp>
      <p:sp>
        <p:nvSpPr>
          <p:cNvPr id="173" name="Google Shape;173;p2"/>
          <p:cNvSpPr/>
          <p:nvPr/>
        </p:nvSpPr>
        <p:spPr>
          <a:xfrm>
            <a:off x="619200" y="884160"/>
            <a:ext cx="8872920" cy="5585400"/>
          </a:xfrm>
          <a:prstGeom prst="rect">
            <a:avLst/>
          </a:prstGeom>
          <a:noFill/>
          <a:ln>
            <a:noFill/>
          </a:ln>
        </p:spPr>
        <p:txBody>
          <a:bodyPr anchorCtr="0" anchor="t" bIns="45000" lIns="90000" spcFirstLastPara="1" rIns="90000" wrap="square" tIns="45000">
            <a:noAutofit/>
          </a:bodyPr>
          <a:lstStyle/>
          <a:p>
            <a:pPr indent="-178920" lvl="0" marL="1800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보고서 과제</a:t>
            </a:r>
            <a:endParaRPr b="0" i="0" sz="1800" u="none" cap="none" strike="noStrike">
              <a:solidFill>
                <a:srgbClr val="000000"/>
              </a:solidFill>
              <a:latin typeface="Arial"/>
              <a:ea typeface="Arial"/>
              <a:cs typeface="Arial"/>
              <a:sym typeface="Arial"/>
            </a:endParaRPr>
          </a:p>
          <a:p>
            <a:pPr indent="-250920" lvl="1" marL="5040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ROS 프로그래밍 관련 문제에 대한 답안을 작성해서 제출 (13문제)</a:t>
            </a:r>
            <a:endParaRPr b="0" i="0" sz="1800" u="none" cap="none" strike="noStrike">
              <a:solidFill>
                <a:srgbClr val="000000"/>
              </a:solidFill>
              <a:latin typeface="Arial"/>
              <a:ea typeface="Arial"/>
              <a:cs typeface="Arial"/>
              <a:sym typeface="Arial"/>
            </a:endParaRPr>
          </a:p>
          <a:p>
            <a:pPr indent="0" lvl="0" marL="2520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78920" lvl="0" marL="1800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제출기한 </a:t>
            </a:r>
            <a:endParaRPr b="0" i="0" sz="1800" u="none" cap="none" strike="noStrike">
              <a:solidFill>
                <a:srgbClr val="000000"/>
              </a:solidFill>
              <a:latin typeface="Arial"/>
              <a:ea typeface="Arial"/>
              <a:cs typeface="Arial"/>
              <a:sym typeface="Arial"/>
            </a:endParaRPr>
          </a:p>
          <a:p>
            <a:pPr indent="-250920" lvl="1" marL="5040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2020년 8월 7일 17:00시까지 (기한 내 제출하지 못한 팀은 실격)</a:t>
            </a:r>
            <a:endParaRPr b="0" i="0" sz="1800" u="none" cap="none" strike="noStrike">
              <a:solidFill>
                <a:srgbClr val="000000"/>
              </a:solidFill>
              <a:latin typeface="Arial"/>
              <a:ea typeface="Arial"/>
              <a:cs typeface="Arial"/>
              <a:sym typeface="Arial"/>
            </a:endParaRPr>
          </a:p>
          <a:p>
            <a:pPr indent="0" lvl="0" marL="2520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78920" lvl="0" marL="1800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제출방법</a:t>
            </a:r>
            <a:endParaRPr b="0" i="0" sz="1800" u="none" cap="none" strike="noStrike">
              <a:solidFill>
                <a:srgbClr val="000000"/>
              </a:solidFill>
              <a:latin typeface="Arial"/>
              <a:ea typeface="Arial"/>
              <a:cs typeface="Arial"/>
              <a:sym typeface="Arial"/>
            </a:endParaRPr>
          </a:p>
          <a:p>
            <a:pPr indent="-250920" lvl="1" marL="5040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이메일 제출  :   </a:t>
            </a:r>
            <a:r>
              <a:rPr b="0" i="0" lang="en-US" sz="1800" u="sng" cap="none" strike="noStrike">
                <a:solidFill>
                  <a:srgbClr val="0000FF"/>
                </a:solidFill>
                <a:latin typeface="Arial"/>
                <a:ea typeface="Arial"/>
                <a:cs typeface="Arial"/>
                <a:sym typeface="Arial"/>
                <a:hlinkClick r:id="rId3"/>
              </a:rPr>
              <a:t>jylee@xytron.co.kr</a:t>
            </a:r>
            <a:endParaRPr b="0" i="0" sz="1800" u="none" cap="none" strike="noStrike">
              <a:solidFill>
                <a:srgbClr val="000000"/>
              </a:solidFill>
              <a:latin typeface="Arial"/>
              <a:ea typeface="Arial"/>
              <a:cs typeface="Arial"/>
              <a:sym typeface="Arial"/>
            </a:endParaRPr>
          </a:p>
          <a:p>
            <a:pPr indent="-250920" lvl="1" marL="5040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메일 제목 : [국민대학교-2020-자율주행경진대회-예선과제물-팀명]</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78920" lvl="0" marL="180000" marR="0" rtl="0" algn="l">
              <a:lnSpc>
                <a:spcPct val="100000"/>
              </a:lnSpc>
              <a:spcBef>
                <a:spcPts val="0"/>
              </a:spcBef>
              <a:spcAft>
                <a:spcPts val="0"/>
              </a:spcAft>
              <a:buClr>
                <a:srgbClr val="FF0000"/>
              </a:buClr>
              <a:buSzPts val="2000"/>
              <a:buFont typeface="Arial"/>
              <a:buChar char="•"/>
            </a:pPr>
            <a:r>
              <a:rPr b="0" i="0" lang="en-US" sz="2000" u="none" cap="none" strike="noStrike">
                <a:solidFill>
                  <a:srgbClr val="FF0000"/>
                </a:solidFill>
                <a:latin typeface="Arial"/>
                <a:ea typeface="Arial"/>
                <a:cs typeface="Arial"/>
                <a:sym typeface="Arial"/>
              </a:rPr>
              <a:t> 배포된 문서와 ROS패키지 코드는 자이트론에 저작권이 있으므로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0000"/>
                </a:solidFill>
                <a:latin typeface="Arial"/>
                <a:ea typeface="Arial"/>
                <a:cs typeface="Arial"/>
                <a:sym typeface="Arial"/>
              </a:rPr>
              <a:t>    무단 배포를 금합니다.</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b="0" i="0" sz="1800" u="none" cap="none" strike="noStrike">
              <a:solidFill>
                <a:srgbClr val="000000"/>
              </a:solidFill>
              <a:latin typeface="Times New Roman"/>
              <a:ea typeface="Times New Roman"/>
              <a:cs typeface="Times New Roman"/>
              <a:sym typeface="Times New Roman"/>
            </a:endParaRPr>
          </a:p>
          <a:p>
            <a:pPr indent="0" lvl="0" marL="2520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2520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p:nvPr/>
        </p:nvSpPr>
        <p:spPr>
          <a:xfrm>
            <a:off x="7560720" y="6470640"/>
            <a:ext cx="231048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329" name="Google Shape;329;p20"/>
          <p:cNvSpPr/>
          <p:nvPr/>
        </p:nvSpPr>
        <p:spPr>
          <a:xfrm>
            <a:off x="398880" y="166320"/>
            <a:ext cx="9093240" cy="6120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FF"/>
                </a:solidFill>
                <a:latin typeface="Arial"/>
                <a:ea typeface="Arial"/>
                <a:cs typeface="Arial"/>
                <a:sym typeface="Arial"/>
              </a:rPr>
              <a:t>답안을 작성하세요</a:t>
            </a:r>
            <a:endParaRPr b="0" i="0" sz="1800" u="none" cap="none" strike="noStrike">
              <a:solidFill>
                <a:srgbClr val="000000"/>
              </a:solidFill>
              <a:latin typeface="Times New Roman"/>
              <a:ea typeface="Times New Roman"/>
              <a:cs typeface="Times New Roman"/>
              <a:sym typeface="Times New Roman"/>
            </a:endParaRPr>
          </a:p>
        </p:txBody>
      </p:sp>
      <p:sp>
        <p:nvSpPr>
          <p:cNvPr id="330" name="Google Shape;330;p20"/>
          <p:cNvSpPr/>
          <p:nvPr/>
        </p:nvSpPr>
        <p:spPr>
          <a:xfrm>
            <a:off x="619200" y="939960"/>
            <a:ext cx="8872920" cy="5585400"/>
          </a:xfrm>
          <a:prstGeom prst="rect">
            <a:avLst/>
          </a:prstGeom>
          <a:noFill/>
          <a:ln>
            <a:noFill/>
          </a:ln>
        </p:spPr>
        <p:txBody>
          <a:bodyPr anchorCtr="0" anchor="t" bIns="45000" lIns="90000" spcFirstLastPara="1" rIns="90000" wrap="square" tIns="45000">
            <a:noAutofit/>
          </a:bodyPr>
          <a:lstStyle/>
          <a:p>
            <a:pPr indent="-180000" lvl="0" marL="180000" marR="0" rtl="0" algn="l">
              <a:lnSpc>
                <a:spcPct val="100000"/>
              </a:lnSpc>
              <a:spcBef>
                <a:spcPts val="0"/>
              </a:spcBef>
              <a:spcAft>
                <a:spcPts val="0"/>
              </a:spcAft>
              <a:buClr>
                <a:srgbClr val="000000"/>
              </a:buClr>
              <a:buSzPts val="2100"/>
              <a:buFont typeface="Arial"/>
              <a:buChar char="•"/>
            </a:pPr>
            <a:r>
              <a:rPr b="1" i="0" lang="en-US" sz="2000" u="none" cap="none" strike="noStrike">
                <a:solidFill>
                  <a:srgbClr val="000000"/>
                </a:solidFill>
                <a:latin typeface="Arial"/>
                <a:ea typeface="Arial"/>
                <a:cs typeface="Arial"/>
                <a:sym typeface="Arial"/>
              </a:rPr>
              <a:t>문제12.</a:t>
            </a:r>
            <a:r>
              <a:rPr b="1" i="0" lang="en-US" sz="2100" u="none" cap="none" strike="noStrike">
                <a:solidFill>
                  <a:srgbClr val="000000"/>
                </a:solidFill>
                <a:latin typeface="Arial"/>
                <a:ea typeface="Arial"/>
                <a:cs typeface="Arial"/>
                <a:sym typeface="Arial"/>
              </a:rPr>
              <a:t> </a:t>
            </a:r>
            <a:r>
              <a:rPr b="1" i="0" lang="en-US" sz="1900" u="none" cap="none" strike="noStrike">
                <a:solidFill>
                  <a:srgbClr val="000000"/>
                </a:solidFill>
                <a:latin typeface="Arial"/>
                <a:ea typeface="Arial"/>
                <a:cs typeface="Arial"/>
                <a:sym typeface="Arial"/>
              </a:rPr>
              <a:t>if cv2.waitkey(1) &amp; 0Xff ==27:</a:t>
            </a:r>
            <a:endParaRPr b="1" i="0" sz="1900" u="none" cap="none" strike="noStrike">
              <a:solidFill>
                <a:srgbClr val="000000"/>
              </a:solidFill>
              <a:latin typeface="Arial"/>
              <a:ea typeface="Arial"/>
              <a:cs typeface="Arial"/>
              <a:sym typeface="Arial"/>
            </a:endParaRPr>
          </a:p>
          <a:p>
            <a:pPr indent="0" lvl="3" marL="1372679" marR="0" rtl="0" algn="l">
              <a:lnSpc>
                <a:spcPct val="100000"/>
              </a:lnSpc>
              <a:spcBef>
                <a:spcPts val="0"/>
              </a:spcBef>
              <a:spcAft>
                <a:spcPts val="0"/>
              </a:spcAft>
              <a:buClr>
                <a:srgbClr val="000000"/>
              </a:buClr>
              <a:buSzPts val="1900"/>
              <a:buFont typeface="Arial"/>
              <a:buNone/>
            </a:pPr>
            <a:r>
              <a:rPr b="1" i="0" lang="en-US" sz="1900" u="none" cap="none" strike="noStrike">
                <a:solidFill>
                  <a:srgbClr val="000000"/>
                </a:solidFill>
                <a:latin typeface="Arial"/>
                <a:ea typeface="Arial"/>
                <a:cs typeface="Arial"/>
                <a:sym typeface="Arial"/>
              </a:rPr>
              <a:t>Break</a:t>
            </a:r>
            <a:endParaRPr b="1" i="0" sz="1900" u="none" cap="none" strike="noStrike">
              <a:solidFill>
                <a:srgbClr val="000000"/>
              </a:solidFill>
              <a:latin typeface="Arial"/>
              <a:ea typeface="Arial"/>
              <a:cs typeface="Arial"/>
              <a:sym typeface="Arial"/>
            </a:endParaRPr>
          </a:p>
          <a:p>
            <a:pPr indent="0" lvl="3" marL="137268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Clr>
                <a:srgbClr val="000000"/>
              </a:buClr>
              <a:buSzPts val="1750"/>
              <a:buFont typeface="Arial"/>
              <a:buNone/>
            </a:pPr>
            <a:r>
              <a:rPr b="0" i="0" lang="en-US" sz="1750" u="none" cap="none" strike="noStrike">
                <a:solidFill>
                  <a:srgbClr val="000000"/>
                </a:solidFill>
                <a:latin typeface="Arial"/>
                <a:ea typeface="Arial"/>
                <a:cs typeface="Arial"/>
                <a:sym typeface="Arial"/>
              </a:rPr>
              <a:t>cv2.waitkey()는 키보드 입력을 대기하는 함수로 특정 시간 동안 대기하려면 ms값을 넣어주면 된다. cv2.waitykey(1)이므로 1ms 동안 키보드의 입력을 기다린다는 뜻이다. 지정된 시간이 지나기 전에 아무 키도 누르지 않으면 -1을 반환한다.</a:t>
            </a:r>
            <a:endParaRPr/>
          </a:p>
          <a:p>
            <a:pPr indent="0" lvl="0" marL="1080" marR="0" rtl="0" algn="l">
              <a:lnSpc>
                <a:spcPct val="100000"/>
              </a:lnSpc>
              <a:spcBef>
                <a:spcPts val="0"/>
              </a:spcBef>
              <a:spcAft>
                <a:spcPts val="0"/>
              </a:spcAft>
              <a:buClr>
                <a:srgbClr val="000000"/>
              </a:buClr>
              <a:buSzPts val="800"/>
              <a:buFont typeface="Arial"/>
              <a:buNone/>
            </a:pPr>
            <a:r>
              <a:t/>
            </a:r>
            <a:endParaRPr b="0" i="0" sz="80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0Xff는 0b11111111 즉, 이진수로 11111111인 16진 상수이다. 이 상수와 함께 &amp;연산을 하면 cv2.waitkey(1)의 마지막 </a:t>
            </a:r>
            <a:r>
              <a:rPr lang="en-US" sz="1750"/>
              <a:t>8bit</a:t>
            </a:r>
            <a:r>
              <a:rPr b="0" i="0" lang="en-US" sz="1750" u="none" cap="none" strike="noStrike">
                <a:solidFill>
                  <a:srgbClr val="000000"/>
                </a:solidFill>
                <a:latin typeface="Arial"/>
                <a:ea typeface="Arial"/>
                <a:cs typeface="Arial"/>
                <a:sym typeface="Arial"/>
              </a:rPr>
              <a:t>만 남는다.</a:t>
            </a:r>
            <a:endParaRPr/>
          </a:p>
          <a:p>
            <a:pPr indent="0" lvl="0" marL="108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Cv2.waitkey()는 3</a:t>
            </a:r>
            <a:r>
              <a:rPr lang="en-US" sz="1750"/>
              <a:t>bit</a:t>
            </a:r>
            <a:r>
              <a:rPr b="0" i="0" lang="en-US" sz="1750" u="none" cap="none" strike="noStrike">
                <a:solidFill>
                  <a:srgbClr val="000000"/>
                </a:solidFill>
                <a:latin typeface="Arial"/>
                <a:ea typeface="Arial"/>
                <a:cs typeface="Arial"/>
                <a:sym typeface="Arial"/>
              </a:rPr>
              <a:t> 정수 값을 반환하는데 키 입력은 8</a:t>
            </a:r>
            <a:r>
              <a:rPr lang="en-US" sz="1750"/>
              <a:t>bit</a:t>
            </a:r>
            <a:r>
              <a:rPr b="0" i="0" lang="en-US" sz="1750" u="none" cap="none" strike="noStrike">
                <a:solidFill>
                  <a:srgbClr val="000000"/>
                </a:solidFill>
                <a:latin typeface="Arial"/>
                <a:ea typeface="Arial"/>
                <a:cs typeface="Arial"/>
                <a:sym typeface="Arial"/>
              </a:rPr>
              <a:t> 정수값이기 때문에 이 8</a:t>
            </a:r>
            <a:r>
              <a:rPr lang="en-US" sz="1750"/>
              <a:t>bit</a:t>
            </a:r>
            <a:r>
              <a:rPr b="0" i="0" lang="en-US" sz="1750" u="none" cap="none" strike="noStrike">
                <a:solidFill>
                  <a:srgbClr val="000000"/>
                </a:solidFill>
                <a:latin typeface="Arial"/>
                <a:ea typeface="Arial"/>
                <a:cs typeface="Arial"/>
                <a:sym typeface="Arial"/>
              </a:rPr>
              <a:t>만 신경 쓰고 다른 모든 </a:t>
            </a:r>
            <a:r>
              <a:rPr lang="en-US" sz="1750"/>
              <a:t>bit</a:t>
            </a:r>
            <a:r>
              <a:rPr b="0" i="0" lang="en-US" sz="1750" u="none" cap="none" strike="noStrike">
                <a:solidFill>
                  <a:srgbClr val="000000"/>
                </a:solidFill>
                <a:latin typeface="Arial"/>
                <a:ea typeface="Arial"/>
                <a:cs typeface="Arial"/>
                <a:sym typeface="Arial"/>
              </a:rPr>
              <a:t>를 0으로 만드는 데 사용한다.</a:t>
            </a:r>
            <a:endParaRPr/>
          </a:p>
          <a:p>
            <a:pPr indent="0" lvl="0" marL="108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이 함수의 리턴 값은 키보드로 입력한 키 값으로 아스키 값과 동일하다. 27은 키보드의 ‘ESC’ 키이다.</a:t>
            </a:r>
            <a:endParaRPr/>
          </a:p>
          <a:p>
            <a:pPr indent="0" lvl="0" marL="108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즉 정수(27) 값과 비교하여 키가 눌리는 것을 확인하고 아스키코드 27인 ‘ESC’ 키가 눌리면 반복문을 중단하는 코드이다.</a:t>
            </a:r>
            <a:endParaRPr b="0" i="0" sz="175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p:nvPr/>
        </p:nvSpPr>
        <p:spPr>
          <a:xfrm>
            <a:off x="398880" y="166320"/>
            <a:ext cx="9093240" cy="6120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FF"/>
                </a:solidFill>
                <a:latin typeface="Arial"/>
                <a:ea typeface="Arial"/>
                <a:cs typeface="Arial"/>
                <a:sym typeface="Arial"/>
              </a:rPr>
              <a:t>노드 구조</a:t>
            </a:r>
            <a:endParaRPr b="0" i="0" sz="1800" u="none" cap="none" strike="noStrike">
              <a:solidFill>
                <a:srgbClr val="000000"/>
              </a:solidFill>
              <a:latin typeface="Times New Roman"/>
              <a:ea typeface="Times New Roman"/>
              <a:cs typeface="Times New Roman"/>
              <a:sym typeface="Times New Roman"/>
            </a:endParaRPr>
          </a:p>
        </p:txBody>
      </p:sp>
      <p:sp>
        <p:nvSpPr>
          <p:cNvPr id="336" name="Google Shape;336;p21"/>
          <p:cNvSpPr/>
          <p:nvPr/>
        </p:nvSpPr>
        <p:spPr>
          <a:xfrm>
            <a:off x="619200" y="939960"/>
            <a:ext cx="8872920" cy="5585400"/>
          </a:xfrm>
          <a:prstGeom prst="rect">
            <a:avLst/>
          </a:prstGeom>
          <a:noFill/>
          <a:ln>
            <a:noFill/>
          </a:ln>
        </p:spPr>
        <p:txBody>
          <a:bodyPr anchorCtr="0" anchor="t" bIns="45000" lIns="90000" spcFirstLastPara="1" rIns="90000" wrap="square" tIns="45000">
            <a:noAutofit/>
          </a:bodyPr>
          <a:lstStyle/>
          <a:p>
            <a:pPr indent="-178920" lvl="0" marL="1800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문제13. motor_ctrl 패키지를 수행하면 생성되는 노드와 토픽의 관계 그래프를</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유추해서 작성하세요.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pic>
        <p:nvPicPr>
          <p:cNvPr id="337" name="Google Shape;337;p21"/>
          <p:cNvPicPr preferRelativeResize="0"/>
          <p:nvPr/>
        </p:nvPicPr>
        <p:blipFill rotWithShape="1">
          <a:blip r:embed="rId3">
            <a:alphaModFix/>
          </a:blip>
          <a:srcRect b="0" l="0" r="0" t="0"/>
          <a:stretch/>
        </p:blipFill>
        <p:spPr>
          <a:xfrm>
            <a:off x="1786320" y="2517840"/>
            <a:ext cx="6047280" cy="2122920"/>
          </a:xfrm>
          <a:prstGeom prst="rect">
            <a:avLst/>
          </a:prstGeom>
          <a:noFill/>
          <a:ln cap="flat" cmpd="sng" w="38150">
            <a:solidFill>
              <a:srgbClr val="000000"/>
            </a:solidFill>
            <a:prstDash val="solid"/>
            <a:miter lim="8000"/>
            <a:headEnd len="sm" w="sm" type="none"/>
            <a:tailEnd len="sm" w="sm" type="none"/>
          </a:ln>
          <a:effectLst>
            <a:outerShdw blurRad="50800" rotWithShape="0" algn="tl" dir="2700000" dist="38100">
              <a:srgbClr val="000000">
                <a:alpha val="42352"/>
              </a:srgbClr>
            </a:outerShdw>
          </a:effectLst>
        </p:spPr>
      </p:pic>
      <p:sp>
        <p:nvSpPr>
          <p:cNvPr id="338" name="Google Shape;338;p21"/>
          <p:cNvSpPr/>
          <p:nvPr/>
        </p:nvSpPr>
        <p:spPr>
          <a:xfrm>
            <a:off x="3871440" y="4802760"/>
            <a:ext cx="4148280" cy="27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   예시 1. 노드 관계도</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2"/>
          <p:cNvSpPr/>
          <p:nvPr/>
        </p:nvSpPr>
        <p:spPr>
          <a:xfrm>
            <a:off x="7560720" y="6470640"/>
            <a:ext cx="231048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344" name="Google Shape;344;p22"/>
          <p:cNvSpPr/>
          <p:nvPr/>
        </p:nvSpPr>
        <p:spPr>
          <a:xfrm>
            <a:off x="398880" y="166320"/>
            <a:ext cx="9093240" cy="6120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FF"/>
                </a:solidFill>
                <a:latin typeface="Arial"/>
                <a:ea typeface="Arial"/>
                <a:cs typeface="Arial"/>
                <a:sym typeface="Arial"/>
              </a:rPr>
              <a:t>답안을 작성하세요</a:t>
            </a:r>
            <a:endParaRPr b="0" i="0" sz="1800" u="none" cap="none" strike="noStrike">
              <a:solidFill>
                <a:srgbClr val="000000"/>
              </a:solidFill>
              <a:latin typeface="Times New Roman"/>
              <a:ea typeface="Times New Roman"/>
              <a:cs typeface="Times New Roman"/>
              <a:sym typeface="Times New Roman"/>
            </a:endParaRPr>
          </a:p>
        </p:txBody>
      </p:sp>
      <p:sp>
        <p:nvSpPr>
          <p:cNvPr id="345" name="Google Shape;345;p22"/>
          <p:cNvSpPr txBox="1"/>
          <p:nvPr/>
        </p:nvSpPr>
        <p:spPr>
          <a:xfrm>
            <a:off x="2904275" y="4417425"/>
            <a:ext cx="1015200" cy="537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2"/>
          <p:cNvSpPr txBox="1"/>
          <p:nvPr/>
        </p:nvSpPr>
        <p:spPr>
          <a:xfrm>
            <a:off x="8310150" y="451500"/>
            <a:ext cx="1281300" cy="108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2"/>
          <p:cNvSpPr/>
          <p:nvPr/>
        </p:nvSpPr>
        <p:spPr>
          <a:xfrm>
            <a:off x="581018" y="938132"/>
            <a:ext cx="8872800" cy="5753548"/>
          </a:xfrm>
          <a:prstGeom prst="rect">
            <a:avLst/>
          </a:prstGeom>
          <a:noFill/>
          <a:ln>
            <a:noFill/>
          </a:ln>
        </p:spPr>
        <p:txBody>
          <a:bodyPr anchorCtr="0" anchor="t" bIns="45000" lIns="90000" spcFirstLastPara="1" rIns="90000" wrap="square" tIns="45000">
            <a:noAutofit/>
          </a:bodyPr>
          <a:lstStyle/>
          <a:p>
            <a:pPr indent="-180000" lvl="0" marL="180000" marR="0" rtl="0" algn="l">
              <a:lnSpc>
                <a:spcPct val="100000"/>
              </a:lnSpc>
              <a:spcBef>
                <a:spcPts val="0"/>
              </a:spcBef>
              <a:spcAft>
                <a:spcPts val="0"/>
              </a:spcAft>
              <a:buClr>
                <a:srgbClr val="000000"/>
              </a:buClr>
              <a:buSzPts val="2100"/>
              <a:buFont typeface="Arial"/>
              <a:buChar char="•"/>
            </a:pPr>
            <a:r>
              <a:rPr b="1" i="0" lang="en-US" sz="2000" u="none" cap="none" strike="noStrike">
                <a:solidFill>
                  <a:srgbClr val="000000"/>
                </a:solidFill>
                <a:latin typeface="Arial"/>
                <a:ea typeface="Arial"/>
                <a:cs typeface="Arial"/>
                <a:sym typeface="Arial"/>
              </a:rPr>
              <a:t>문제13.</a:t>
            </a:r>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000" u="none" cap="none" strike="noStrike">
              <a:solidFill>
                <a:srgbClr val="000000"/>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AutoNum type="arabicPeriod"/>
            </a:pPr>
            <a:r>
              <a:rPr b="0" i="0" lang="en-US" sz="1550" u="none" cap="none" strike="noStrike">
                <a:solidFill>
                  <a:srgbClr val="000000"/>
                </a:solidFill>
                <a:latin typeface="Arial"/>
                <a:ea typeface="Arial"/>
                <a:cs typeface="Arial"/>
                <a:sym typeface="Arial"/>
              </a:rPr>
              <a:t>(유추) </a:t>
            </a:r>
            <a:r>
              <a:rPr lang="en-US" sz="1550"/>
              <a:t>C</a:t>
            </a:r>
            <a:r>
              <a:rPr b="0" i="0" lang="en-US" sz="1550" u="none" cap="none" strike="noStrike">
                <a:solidFill>
                  <a:srgbClr val="000000"/>
                </a:solidFill>
                <a:latin typeface="Arial"/>
                <a:ea typeface="Arial"/>
                <a:cs typeface="Arial"/>
                <a:sym typeface="Arial"/>
              </a:rPr>
              <a:t>am하드웨어에서 이미지를 받음</a:t>
            </a:r>
            <a:endParaRPr/>
          </a:p>
          <a:p>
            <a:pPr indent="-330200" lvl="0" marL="457200" marR="0" rtl="0" algn="l">
              <a:lnSpc>
                <a:spcPct val="115000"/>
              </a:lnSpc>
              <a:spcBef>
                <a:spcPts val="0"/>
              </a:spcBef>
              <a:spcAft>
                <a:spcPts val="0"/>
              </a:spcAft>
              <a:buClr>
                <a:schemeClr val="dk1"/>
              </a:buClr>
              <a:buSzPts val="1600"/>
              <a:buFont typeface="Arial"/>
              <a:buAutoNum type="arabicPeriod"/>
            </a:pPr>
            <a:r>
              <a:rPr b="0" i="0" lang="en-US" sz="1550" u="none" cap="none" strike="noStrike">
                <a:solidFill>
                  <a:srgbClr val="000000"/>
                </a:solidFill>
                <a:latin typeface="Arial"/>
                <a:ea typeface="Arial"/>
                <a:cs typeface="Arial"/>
                <a:sym typeface="Arial"/>
              </a:rPr>
              <a:t>(유추) </a:t>
            </a:r>
            <a:r>
              <a:rPr lang="en-US" sz="1550"/>
              <a:t>C</a:t>
            </a:r>
            <a:r>
              <a:rPr b="0" i="0" lang="en-US" sz="1550" u="none" cap="none" strike="noStrike">
                <a:solidFill>
                  <a:srgbClr val="000000"/>
                </a:solidFill>
                <a:latin typeface="Arial"/>
                <a:ea typeface="Arial"/>
                <a:cs typeface="Arial"/>
                <a:sym typeface="Arial"/>
              </a:rPr>
              <a:t>am하드웨어의 이미지 데이터를 /usb_cam/image_raw/ 토픽에 Publish 하는 노드</a:t>
            </a:r>
            <a:endParaRPr/>
          </a:p>
          <a:p>
            <a:pPr indent="-330200" lvl="0" marL="457200" marR="0" rtl="0" algn="l">
              <a:lnSpc>
                <a:spcPct val="115000"/>
              </a:lnSpc>
              <a:spcBef>
                <a:spcPts val="0"/>
              </a:spcBef>
              <a:spcAft>
                <a:spcPts val="0"/>
              </a:spcAft>
              <a:buClr>
                <a:schemeClr val="dk1"/>
              </a:buClr>
              <a:buSzPts val="1600"/>
              <a:buFont typeface="Arial"/>
              <a:buAutoNum type="arabicPeriod"/>
            </a:pPr>
            <a:r>
              <a:rPr b="0" i="0" lang="en-US" sz="1550" u="none" cap="none" strike="noStrike">
                <a:solidFill>
                  <a:srgbClr val="000000"/>
                </a:solidFill>
                <a:latin typeface="Arial"/>
                <a:ea typeface="Arial"/>
                <a:cs typeface="Arial"/>
                <a:sym typeface="Arial"/>
              </a:rPr>
              <a:t>go_cam 노드가 </a:t>
            </a:r>
            <a:r>
              <a:rPr lang="en-US" sz="1550"/>
              <a:t>S</a:t>
            </a:r>
            <a:r>
              <a:rPr b="0" i="0" lang="en-US" sz="1550" u="none" cap="none" strike="noStrike">
                <a:solidFill>
                  <a:srgbClr val="000000"/>
                </a:solidFill>
                <a:latin typeface="Arial"/>
                <a:ea typeface="Arial"/>
                <a:cs typeface="Arial"/>
                <a:sym typeface="Arial"/>
              </a:rPr>
              <a:t>ubscribe 하는 /usb_cam/image_raw/ 토픽에서 go_cam에게 데이터 수신</a:t>
            </a:r>
            <a:endParaRPr/>
          </a:p>
          <a:p>
            <a:pPr indent="-330200" lvl="0" marL="457200" marR="0" rtl="0" algn="l">
              <a:lnSpc>
                <a:spcPct val="115000"/>
              </a:lnSpc>
              <a:spcBef>
                <a:spcPts val="0"/>
              </a:spcBef>
              <a:spcAft>
                <a:spcPts val="0"/>
              </a:spcAft>
              <a:buClr>
                <a:schemeClr val="dk1"/>
              </a:buClr>
              <a:buSzPts val="1600"/>
              <a:buFont typeface="Arial"/>
              <a:buAutoNum type="arabicPeriod"/>
            </a:pPr>
            <a:r>
              <a:rPr b="0" i="0" lang="en-US" sz="1550" u="none" cap="none" strike="noStrike">
                <a:solidFill>
                  <a:srgbClr val="000000"/>
                </a:solidFill>
                <a:latin typeface="Arial"/>
                <a:ea typeface="Arial"/>
                <a:cs typeface="Arial"/>
                <a:sym typeface="Arial"/>
              </a:rPr>
              <a:t>/usb_cam/image_raw/ 토픽을 Subscribe 하는 go_cam노드는 데이터를 받을 때마다 img_callback 함수를 호출, 이미지를 시각적으로 표현</a:t>
            </a:r>
            <a:endParaRPr/>
          </a:p>
          <a:p>
            <a:pPr indent="-330200" lvl="0" marL="457200" marR="0" rtl="0" algn="l">
              <a:lnSpc>
                <a:spcPct val="115000"/>
              </a:lnSpc>
              <a:spcBef>
                <a:spcPts val="0"/>
              </a:spcBef>
              <a:spcAft>
                <a:spcPts val="0"/>
              </a:spcAft>
              <a:buClr>
                <a:schemeClr val="dk1"/>
              </a:buClr>
              <a:buSzPts val="1600"/>
              <a:buFont typeface="Arial"/>
              <a:buAutoNum type="arabicPeriod"/>
            </a:pPr>
            <a:r>
              <a:rPr b="0" i="0" lang="en-US" sz="1550" u="none" cap="none" strike="noStrike">
                <a:solidFill>
                  <a:srgbClr val="000000"/>
                </a:solidFill>
                <a:latin typeface="Arial"/>
                <a:ea typeface="Arial"/>
                <a:cs typeface="Arial"/>
                <a:sym typeface="Arial"/>
              </a:rPr>
              <a:t>drive 함수에서는 조향값과 속도값을 설정 후 Publish 하는 /ackermann_cmd_mux/input/teleop 토픽에 데이터 송신</a:t>
            </a:r>
            <a:endParaRPr/>
          </a:p>
          <a:p>
            <a:pPr indent="-330200" lvl="0" marL="457200" marR="0" rtl="0" algn="l">
              <a:lnSpc>
                <a:spcPct val="115000"/>
              </a:lnSpc>
              <a:spcBef>
                <a:spcPts val="0"/>
              </a:spcBef>
              <a:spcAft>
                <a:spcPts val="0"/>
              </a:spcAft>
              <a:buClr>
                <a:schemeClr val="dk1"/>
              </a:buClr>
              <a:buSzPts val="1600"/>
              <a:buFont typeface="Arial"/>
              <a:buAutoNum type="arabicPeriod"/>
            </a:pPr>
            <a:r>
              <a:rPr b="0" i="0" lang="en-US" sz="1550" u="none" cap="none" strike="noStrike">
                <a:solidFill>
                  <a:srgbClr val="000000"/>
                </a:solidFill>
                <a:latin typeface="Arial"/>
                <a:ea typeface="Arial"/>
                <a:cs typeface="Arial"/>
                <a:sym typeface="Arial"/>
              </a:rPr>
              <a:t>(유추)/ackermann_cmd_mux/input/teleop토픽에서는 해당 토픽을 Subscribe 하는 노드에게 데이터 송신</a:t>
            </a:r>
            <a:endParaRPr/>
          </a:p>
          <a:p>
            <a:pPr indent="-330200" lvl="0" marL="457200" marR="0" rtl="0" algn="l">
              <a:lnSpc>
                <a:spcPct val="115000"/>
              </a:lnSpc>
              <a:spcBef>
                <a:spcPts val="0"/>
              </a:spcBef>
              <a:spcAft>
                <a:spcPts val="0"/>
              </a:spcAft>
              <a:buClr>
                <a:schemeClr val="dk1"/>
              </a:buClr>
              <a:buSzPts val="1600"/>
              <a:buFont typeface="Arial"/>
              <a:buAutoNum type="arabicPeriod"/>
            </a:pPr>
            <a:r>
              <a:rPr b="0" i="0" lang="en-US" sz="1550" u="none" cap="none" strike="noStrike">
                <a:solidFill>
                  <a:srgbClr val="000000"/>
                </a:solidFill>
                <a:latin typeface="Arial"/>
                <a:ea typeface="Arial"/>
                <a:cs typeface="Arial"/>
                <a:sym typeface="Arial"/>
              </a:rPr>
              <a:t>(유추)/ackermann_cmd_mux/input/teleop 토픽을 Subscribe 하는 motor 노드에서 데이터 수신</a:t>
            </a:r>
            <a:endParaRPr/>
          </a:p>
          <a:p>
            <a:pPr indent="-330200" lvl="0" marL="457200" marR="0" rtl="0" algn="l">
              <a:lnSpc>
                <a:spcPct val="115000"/>
              </a:lnSpc>
              <a:spcBef>
                <a:spcPts val="0"/>
              </a:spcBef>
              <a:spcAft>
                <a:spcPts val="0"/>
              </a:spcAft>
              <a:buClr>
                <a:schemeClr val="dk1"/>
              </a:buClr>
              <a:buSzPts val="1600"/>
              <a:buFont typeface="Arial"/>
              <a:buAutoNum type="arabicPeriod"/>
            </a:pPr>
            <a:r>
              <a:rPr b="0" i="0" lang="en-US" sz="1550" u="none" cap="none" strike="noStrike">
                <a:solidFill>
                  <a:srgbClr val="000000"/>
                </a:solidFill>
                <a:latin typeface="Arial"/>
                <a:ea typeface="Arial"/>
                <a:cs typeface="Arial"/>
                <a:sym typeface="Arial"/>
              </a:rPr>
              <a:t>(유추) motor 노드에서 motor 하드웨어 제어</a:t>
            </a:r>
            <a:endParaRPr b="0" i="0" sz="1550" u="none" cap="none" strike="noStrike">
              <a:solidFill>
                <a:srgbClr val="000000"/>
              </a:solidFill>
              <a:latin typeface="Arial"/>
              <a:ea typeface="Arial"/>
              <a:cs typeface="Arial"/>
              <a:sym typeface="Arial"/>
            </a:endParaRPr>
          </a:p>
        </p:txBody>
      </p:sp>
      <p:pic>
        <p:nvPicPr>
          <p:cNvPr descr="스크린샷이(가) 표시된 사진&#10;&#10;자동 생성된 설명" id="348" name="Google Shape;348;p22"/>
          <p:cNvPicPr preferRelativeResize="0"/>
          <p:nvPr/>
        </p:nvPicPr>
        <p:blipFill rotWithShape="1">
          <a:blip r:embed="rId3">
            <a:alphaModFix/>
          </a:blip>
          <a:srcRect b="0" l="0" r="0" t="0"/>
          <a:stretch/>
        </p:blipFill>
        <p:spPr>
          <a:xfrm>
            <a:off x="1322639" y="1446749"/>
            <a:ext cx="7245722" cy="19876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
          <p:cNvSpPr/>
          <p:nvPr/>
        </p:nvSpPr>
        <p:spPr>
          <a:xfrm>
            <a:off x="7560720" y="6470640"/>
            <a:ext cx="231048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179" name="Google Shape;179;p3"/>
          <p:cNvSpPr/>
          <p:nvPr/>
        </p:nvSpPr>
        <p:spPr>
          <a:xfrm>
            <a:off x="398880" y="166320"/>
            <a:ext cx="9093240" cy="6120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FF"/>
                </a:solidFill>
                <a:latin typeface="Arial"/>
                <a:ea typeface="Arial"/>
                <a:cs typeface="Arial"/>
                <a:sym typeface="Arial"/>
              </a:rPr>
              <a:t>예선 안내</a:t>
            </a:r>
            <a:endParaRPr b="0" i="0" sz="1800" u="none" cap="none" strike="noStrike">
              <a:solidFill>
                <a:srgbClr val="000000"/>
              </a:solidFill>
              <a:latin typeface="Times New Roman"/>
              <a:ea typeface="Times New Roman"/>
              <a:cs typeface="Times New Roman"/>
              <a:sym typeface="Times New Roman"/>
            </a:endParaRPr>
          </a:p>
        </p:txBody>
      </p:sp>
      <p:sp>
        <p:nvSpPr>
          <p:cNvPr id="180" name="Google Shape;180;p3"/>
          <p:cNvSpPr/>
          <p:nvPr/>
        </p:nvSpPr>
        <p:spPr>
          <a:xfrm>
            <a:off x="619200" y="939960"/>
            <a:ext cx="8872920" cy="5585400"/>
          </a:xfrm>
          <a:prstGeom prst="rect">
            <a:avLst/>
          </a:prstGeom>
          <a:noFill/>
          <a:ln>
            <a:noFill/>
          </a:ln>
        </p:spPr>
        <p:txBody>
          <a:bodyPr anchorCtr="0" anchor="t" bIns="45000" lIns="90000" spcFirstLastPara="1" rIns="90000" wrap="square" tIns="45000">
            <a:noAutofit/>
          </a:bodyPr>
          <a:lstStyle/>
          <a:p>
            <a:pPr indent="-178920" lvl="0" marL="1800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제출 파일</a:t>
            </a:r>
            <a:endParaRPr b="0" i="0" sz="1800" u="none" cap="none" strike="noStrike">
              <a:solidFill>
                <a:srgbClr val="000000"/>
              </a:solidFill>
              <a:latin typeface="Arial"/>
              <a:ea typeface="Arial"/>
              <a:cs typeface="Arial"/>
              <a:sym typeface="Arial"/>
            </a:endParaRPr>
          </a:p>
          <a:p>
            <a:pPr indent="-250920" lvl="1" marL="5040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하기 형식을 따라주세요. </a:t>
            </a:r>
            <a:endParaRPr b="0" i="0" sz="1800" u="none" cap="none" strike="noStrike">
              <a:solidFill>
                <a:srgbClr val="000000"/>
              </a:solidFill>
              <a:latin typeface="Arial"/>
              <a:ea typeface="Arial"/>
              <a:cs typeface="Arial"/>
              <a:sym typeface="Arial"/>
            </a:endParaRPr>
          </a:p>
          <a:p>
            <a:pPr indent="-250920" lvl="1" marL="5040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과제 1-1</a:t>
            </a:r>
            <a:endParaRPr b="0" i="0" sz="1800" u="none" cap="none" strike="noStrike">
              <a:solidFill>
                <a:srgbClr val="000000"/>
              </a:solidFill>
              <a:latin typeface="Arial"/>
              <a:ea typeface="Arial"/>
              <a:cs typeface="Arial"/>
              <a:sym typeface="Arial"/>
            </a:endParaRPr>
          </a:p>
          <a:p>
            <a:pPr indent="-250918" lvl="2" marL="7560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과제 결과물 동영상 녹화 파일 : rule_driver.mp4</a:t>
            </a:r>
            <a:endParaRPr b="0" i="0" sz="1800" u="none" cap="none" strike="noStrike">
              <a:solidFill>
                <a:srgbClr val="000000"/>
              </a:solidFill>
              <a:latin typeface="Arial"/>
              <a:ea typeface="Arial"/>
              <a:cs typeface="Arial"/>
              <a:sym typeface="Arial"/>
            </a:endParaRPr>
          </a:p>
          <a:p>
            <a:pPr indent="-250918" lvl="2" marL="7560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구현 소스코드 : rule_driver.py</a:t>
            </a:r>
            <a:endParaRPr b="0" i="0" sz="1800" u="none" cap="none" strike="noStrike">
              <a:solidFill>
                <a:srgbClr val="000000"/>
              </a:solidFill>
              <a:latin typeface="Arial"/>
              <a:ea typeface="Arial"/>
              <a:cs typeface="Arial"/>
              <a:sym typeface="Arial"/>
            </a:endParaRPr>
          </a:p>
          <a:p>
            <a:pPr indent="-250918" lvl="2" marL="7560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코드 상세 설명 문서 : rule_driver.hwp</a:t>
            </a:r>
            <a:endParaRPr b="0" i="0" sz="1800" u="none" cap="none" strike="noStrike">
              <a:solidFill>
                <a:srgbClr val="000000"/>
              </a:solidFill>
              <a:latin typeface="Arial"/>
              <a:ea typeface="Arial"/>
              <a:cs typeface="Arial"/>
              <a:sym typeface="Arial"/>
            </a:endParaRPr>
          </a:p>
          <a:p>
            <a:pPr indent="-250920" lvl="1" marL="5040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과제 1-2</a:t>
            </a:r>
            <a:endParaRPr b="0" i="0" sz="1800" u="none" cap="none" strike="noStrike">
              <a:solidFill>
                <a:srgbClr val="000000"/>
              </a:solidFill>
              <a:latin typeface="Arial"/>
              <a:ea typeface="Arial"/>
              <a:cs typeface="Arial"/>
              <a:sym typeface="Arial"/>
            </a:endParaRPr>
          </a:p>
          <a:p>
            <a:pPr indent="-250918" lvl="2" marL="7560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과제 결과물 동영상 녹화 파일 : my_driver.mp4</a:t>
            </a:r>
            <a:endParaRPr b="0" i="0" sz="1800" u="none" cap="none" strike="noStrike">
              <a:solidFill>
                <a:srgbClr val="000000"/>
              </a:solidFill>
              <a:latin typeface="Arial"/>
              <a:ea typeface="Arial"/>
              <a:cs typeface="Arial"/>
              <a:sym typeface="Arial"/>
            </a:endParaRPr>
          </a:p>
          <a:p>
            <a:pPr indent="-250918" lvl="2" marL="7560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구현 소스코드 : my_driver.py</a:t>
            </a:r>
            <a:endParaRPr b="0" i="0" sz="1800" u="none" cap="none" strike="noStrike">
              <a:solidFill>
                <a:srgbClr val="000000"/>
              </a:solidFill>
              <a:latin typeface="Arial"/>
              <a:ea typeface="Arial"/>
              <a:cs typeface="Arial"/>
              <a:sym typeface="Arial"/>
            </a:endParaRPr>
          </a:p>
          <a:p>
            <a:pPr indent="-250918" lvl="2" marL="7560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코드 상세 설명 문서 : my_driver.hwp</a:t>
            </a:r>
            <a:endParaRPr b="0" i="0" sz="1800" u="none" cap="none" strike="noStrike">
              <a:solidFill>
                <a:srgbClr val="000000"/>
              </a:solidFill>
              <a:latin typeface="Arial"/>
              <a:ea typeface="Arial"/>
              <a:cs typeface="Arial"/>
              <a:sym typeface="Arial"/>
            </a:endParaRPr>
          </a:p>
          <a:p>
            <a:pPr indent="-250920" lvl="1" marL="5040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과제 2</a:t>
            </a:r>
            <a:endParaRPr b="0" i="0" sz="1800" u="none" cap="none" strike="noStrike">
              <a:solidFill>
                <a:srgbClr val="000000"/>
              </a:solidFill>
              <a:latin typeface="Arial"/>
              <a:ea typeface="Arial"/>
              <a:cs typeface="Arial"/>
              <a:sym typeface="Arial"/>
            </a:endParaRPr>
          </a:p>
          <a:p>
            <a:pPr indent="-250918" lvl="2" marL="7560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국민대학교-자율주행경진대회-예선과제-안내-2020-07-20-보고서-과제.pptx (답안 작성된 문서)</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a:ea typeface="Arial"/>
                <a:cs typeface="Arial"/>
                <a:sym typeface="Arial"/>
              </a:rPr>
              <a:t>7개 파일을 팀명-날짜.zip으로 압축해서 제출처에 기한 엄수하여 발송.</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a:ea typeface="Arial"/>
                <a:cs typeface="Arial"/>
                <a:sym typeface="Arial"/>
              </a:rPr>
              <a:t> 예) 씽씽카-2020-8-2.zip</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
          <p:cNvSpPr/>
          <p:nvPr/>
        </p:nvSpPr>
        <p:spPr>
          <a:xfrm>
            <a:off x="7560720" y="6470640"/>
            <a:ext cx="231048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186" name="Google Shape;186;p4"/>
          <p:cNvSpPr/>
          <p:nvPr/>
        </p:nvSpPr>
        <p:spPr>
          <a:xfrm>
            <a:off x="398880" y="166320"/>
            <a:ext cx="9093240" cy="6120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FF"/>
                </a:solidFill>
                <a:latin typeface="Arial"/>
                <a:ea typeface="Arial"/>
                <a:cs typeface="Arial"/>
                <a:sym typeface="Arial"/>
              </a:rPr>
              <a:t>예선 안내</a:t>
            </a:r>
            <a:endParaRPr b="0" i="0" sz="1800" u="none" cap="none" strike="noStrike">
              <a:solidFill>
                <a:srgbClr val="000000"/>
              </a:solidFill>
              <a:latin typeface="Arial"/>
              <a:ea typeface="Arial"/>
              <a:cs typeface="Arial"/>
              <a:sym typeface="Arial"/>
            </a:endParaRPr>
          </a:p>
        </p:txBody>
      </p:sp>
      <p:sp>
        <p:nvSpPr>
          <p:cNvPr id="187" name="Google Shape;187;p4"/>
          <p:cNvSpPr/>
          <p:nvPr/>
        </p:nvSpPr>
        <p:spPr>
          <a:xfrm>
            <a:off x="1233360" y="3818880"/>
            <a:ext cx="3566880" cy="36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sng" cap="none" strike="noStrike">
                <a:solidFill>
                  <a:srgbClr val="0000FF"/>
                </a:solidFill>
                <a:latin typeface="Malgun Gothic"/>
                <a:ea typeface="Malgun Gothic"/>
                <a:cs typeface="Malgun Gothic"/>
                <a:sym typeface="Malgun Gothic"/>
                <a:hlinkClick r:id="rId3"/>
              </a:rPr>
              <a:t>https://cafe.naver.com/xytron</a:t>
            </a:r>
            <a:endParaRPr b="0" i="0" sz="1800" u="none" cap="none" strike="noStrike">
              <a:solidFill>
                <a:srgbClr val="000000"/>
              </a:solidFill>
              <a:latin typeface="Times New Roman"/>
              <a:ea typeface="Times New Roman"/>
              <a:cs typeface="Times New Roman"/>
              <a:sym typeface="Times New Roman"/>
            </a:endParaRPr>
          </a:p>
        </p:txBody>
      </p:sp>
      <p:pic>
        <p:nvPicPr>
          <p:cNvPr id="188" name="Google Shape;188;p4"/>
          <p:cNvPicPr preferRelativeResize="0"/>
          <p:nvPr/>
        </p:nvPicPr>
        <p:blipFill rotWithShape="1">
          <a:blip r:embed="rId4">
            <a:alphaModFix/>
          </a:blip>
          <a:srcRect b="0" l="0" r="0" t="0"/>
          <a:stretch/>
        </p:blipFill>
        <p:spPr>
          <a:xfrm>
            <a:off x="4841640" y="3148560"/>
            <a:ext cx="2923200" cy="2380320"/>
          </a:xfrm>
          <a:prstGeom prst="rect">
            <a:avLst/>
          </a:prstGeom>
          <a:noFill/>
          <a:ln>
            <a:noFill/>
          </a:ln>
        </p:spPr>
      </p:pic>
      <p:sp>
        <p:nvSpPr>
          <p:cNvPr id="189" name="Google Shape;189;p4"/>
          <p:cNvSpPr/>
          <p:nvPr/>
        </p:nvSpPr>
        <p:spPr>
          <a:xfrm>
            <a:off x="619200" y="939960"/>
            <a:ext cx="8872920" cy="5585400"/>
          </a:xfrm>
          <a:prstGeom prst="rect">
            <a:avLst/>
          </a:prstGeom>
          <a:noFill/>
          <a:ln>
            <a:noFill/>
          </a:ln>
        </p:spPr>
        <p:txBody>
          <a:bodyPr anchorCtr="0" anchor="t" bIns="45000" lIns="90000" spcFirstLastPara="1" rIns="90000" wrap="square" tIns="45000">
            <a:noAutofit/>
          </a:bodyPr>
          <a:lstStyle/>
          <a:p>
            <a:pPr indent="-178920" lvl="0" marL="1800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문의방법</a:t>
            </a:r>
            <a:endParaRPr b="0" i="0" sz="1800" u="none" cap="none" strike="noStrike">
              <a:solidFill>
                <a:srgbClr val="000000"/>
              </a:solidFill>
              <a:latin typeface="Arial"/>
              <a:ea typeface="Arial"/>
              <a:cs typeface="Arial"/>
              <a:sym typeface="Arial"/>
            </a:endParaRPr>
          </a:p>
          <a:p>
            <a:pPr indent="-250920" lvl="1" marL="5040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대회 관련 모든 문의는 xytron카페의  예선 게시판을 통해서만 받습니다.</a:t>
            </a:r>
            <a:endParaRPr b="0" i="0" sz="1800" u="none" cap="none" strike="noStrike">
              <a:solidFill>
                <a:srgbClr val="000000"/>
              </a:solidFill>
              <a:latin typeface="Arial"/>
              <a:ea typeface="Arial"/>
              <a:cs typeface="Arial"/>
              <a:sym typeface="Arial"/>
            </a:endParaRPr>
          </a:p>
          <a:p>
            <a:pPr indent="-250920" lvl="1" marL="5040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이메일이나 전화를 통한 개별 문의는 받지 않습니다.</a:t>
            </a:r>
            <a:endParaRPr b="0" i="0" sz="1800" u="none" cap="none" strike="noStrike">
              <a:solidFill>
                <a:srgbClr val="000000"/>
              </a:solidFill>
              <a:latin typeface="Arial"/>
              <a:ea typeface="Arial"/>
              <a:cs typeface="Arial"/>
              <a:sym typeface="Arial"/>
            </a:endParaRPr>
          </a:p>
          <a:p>
            <a:pPr indent="-250920" lvl="1" marL="50400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Arial"/>
                <a:ea typeface="Arial"/>
                <a:cs typeface="Arial"/>
                <a:sym typeface="Arial"/>
              </a:rPr>
              <a:t>UBUNTU/ ROS 관련 설치 문의는 받지 않습니다.</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5"/>
          <p:cNvSpPr/>
          <p:nvPr/>
        </p:nvSpPr>
        <p:spPr>
          <a:xfrm>
            <a:off x="966240" y="2053440"/>
            <a:ext cx="7963920" cy="104076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rgbClr val="1C314E"/>
                </a:solidFill>
                <a:latin typeface="Arial"/>
                <a:ea typeface="Arial"/>
                <a:cs typeface="Arial"/>
                <a:sym typeface="Arial"/>
              </a:rPr>
              <a:t>보고서 과제 </a:t>
            </a:r>
            <a:endParaRPr b="0" i="0" sz="1800" u="none" cap="none" strike="noStrike">
              <a:solidFill>
                <a:srgbClr val="000000"/>
              </a:solidFill>
              <a:latin typeface="Arial"/>
              <a:ea typeface="Arial"/>
              <a:cs typeface="Arial"/>
              <a:sym typeface="Arial"/>
            </a:endParaRPr>
          </a:p>
        </p:txBody>
      </p:sp>
      <p:cxnSp>
        <p:nvCxnSpPr>
          <p:cNvPr id="196" name="Google Shape;196;p5"/>
          <p:cNvCxnSpPr/>
          <p:nvPr/>
        </p:nvCxnSpPr>
        <p:spPr>
          <a:xfrm>
            <a:off x="745560" y="3434400"/>
            <a:ext cx="8406000" cy="360"/>
          </a:xfrm>
          <a:prstGeom prst="straightConnector1">
            <a:avLst/>
          </a:prstGeom>
          <a:noFill/>
          <a:ln cap="flat" cmpd="sng" w="12600">
            <a:solidFill>
              <a:srgbClr val="3F3151"/>
            </a:solidFill>
            <a:prstDash val="solid"/>
            <a:round/>
            <a:headEnd len="sm" w="sm" type="none"/>
            <a:tailEnd len="sm" w="sm" type="none"/>
          </a:ln>
        </p:spPr>
      </p:cxnSp>
      <p:sp>
        <p:nvSpPr>
          <p:cNvPr id="197" name="Google Shape;197;p5"/>
          <p:cNvSpPr/>
          <p:nvPr/>
        </p:nvSpPr>
        <p:spPr>
          <a:xfrm>
            <a:off x="7099200" y="6356520"/>
            <a:ext cx="231048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198" name="Google Shape;198;p5"/>
          <p:cNvSpPr/>
          <p:nvPr/>
        </p:nvSpPr>
        <p:spPr>
          <a:xfrm>
            <a:off x="1347480" y="3774240"/>
            <a:ext cx="7470360" cy="104076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5"/>
          <p:cNvSpPr/>
          <p:nvPr/>
        </p:nvSpPr>
        <p:spPr>
          <a:xfrm>
            <a:off x="745920" y="3774240"/>
            <a:ext cx="8404920" cy="64764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00FF"/>
                </a:solidFill>
                <a:latin typeface="Arial"/>
                <a:ea typeface="Arial"/>
                <a:cs typeface="Arial"/>
                <a:sym typeface="Arial"/>
              </a:rPr>
              <a:t>ROS 프로그래밍 기본</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6"/>
          <p:cNvSpPr/>
          <p:nvPr/>
        </p:nvSpPr>
        <p:spPr>
          <a:xfrm>
            <a:off x="7560720" y="6470640"/>
            <a:ext cx="231048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205" name="Google Shape;205;p6"/>
          <p:cNvSpPr/>
          <p:nvPr/>
        </p:nvSpPr>
        <p:spPr>
          <a:xfrm>
            <a:off x="398880" y="166320"/>
            <a:ext cx="9093240" cy="6120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FF"/>
                </a:solidFill>
                <a:latin typeface="Arial"/>
                <a:ea typeface="Arial"/>
                <a:cs typeface="Arial"/>
                <a:sym typeface="Arial"/>
              </a:rPr>
              <a:t>ROS 환경</a:t>
            </a:r>
            <a:endParaRPr b="0" i="0" sz="1800" u="none" cap="none" strike="noStrike">
              <a:solidFill>
                <a:srgbClr val="000000"/>
              </a:solidFill>
              <a:latin typeface="Times New Roman"/>
              <a:ea typeface="Times New Roman"/>
              <a:cs typeface="Times New Roman"/>
              <a:sym typeface="Times New Roman"/>
            </a:endParaRPr>
          </a:p>
        </p:txBody>
      </p:sp>
      <p:sp>
        <p:nvSpPr>
          <p:cNvPr id="206" name="Google Shape;206;p6"/>
          <p:cNvSpPr/>
          <p:nvPr/>
        </p:nvSpPr>
        <p:spPr>
          <a:xfrm>
            <a:off x="619200" y="939960"/>
            <a:ext cx="8872920" cy="5585400"/>
          </a:xfrm>
          <a:prstGeom prst="rect">
            <a:avLst/>
          </a:prstGeom>
          <a:noFill/>
          <a:ln>
            <a:noFill/>
          </a:ln>
        </p:spPr>
        <p:txBody>
          <a:bodyPr anchorCtr="0" anchor="t" bIns="45000" lIns="90000" spcFirstLastPara="1" rIns="90000" wrap="square" tIns="45000">
            <a:noAutofit/>
          </a:bodyPr>
          <a:lstStyle/>
          <a:p>
            <a:pPr indent="-178920" lvl="0" marL="18000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Arial"/>
                <a:ea typeface="Arial"/>
                <a:cs typeface="Arial"/>
                <a:sym typeface="Arial"/>
              </a:rPr>
              <a:t>그림 1은 ROS의 작업 공간을 나타낸 디렉토리 구조 예시입니다.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250920" lvl="1" marL="50400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문제1. ROS에서 작업 공간의 의미를 서술하세요.</a:t>
            </a:r>
            <a:endParaRPr b="0" i="0" sz="1800" u="none" cap="none" strike="noStrike">
              <a:solidFill>
                <a:srgbClr val="000000"/>
              </a:solidFill>
              <a:latin typeface="Times New Roman"/>
              <a:ea typeface="Times New Roman"/>
              <a:cs typeface="Times New Roman"/>
              <a:sym typeface="Times New Roman"/>
            </a:endParaRPr>
          </a:p>
          <a:p>
            <a:pPr indent="-250920" lvl="1" marL="50400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문제2. 패키지란 무엇인지 서술하세요.</a:t>
            </a:r>
            <a:endParaRPr b="0" i="0" sz="1800" u="none" cap="none" strike="noStrike">
              <a:solidFill>
                <a:srgbClr val="000000"/>
              </a:solidFill>
              <a:latin typeface="Times New Roman"/>
              <a:ea typeface="Times New Roman"/>
              <a:cs typeface="Times New Roman"/>
              <a:sym typeface="Times New Roman"/>
            </a:endParaRPr>
          </a:p>
          <a:p>
            <a:pPr indent="-250920" lvl="1" marL="50400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Arial"/>
                <a:ea typeface="Arial"/>
                <a:cs typeface="Arial"/>
                <a:sym typeface="Arial"/>
              </a:rPr>
              <a:t>문제3. 런치파일이란 무엇인지 서술하세요.</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07" name="Google Shape;207;p6"/>
          <p:cNvSpPr/>
          <p:nvPr/>
        </p:nvSpPr>
        <p:spPr>
          <a:xfrm>
            <a:off x="4123080" y="4571640"/>
            <a:ext cx="4148280" cy="2721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   그림 1. 작업 공간 구조</a:t>
            </a:r>
            <a:endParaRPr b="0" i="0" sz="1800" u="none" cap="none" strike="noStrike">
              <a:solidFill>
                <a:srgbClr val="000000"/>
              </a:solidFill>
              <a:latin typeface="Times New Roman"/>
              <a:ea typeface="Times New Roman"/>
              <a:cs typeface="Times New Roman"/>
              <a:sym typeface="Times New Roman"/>
            </a:endParaRPr>
          </a:p>
        </p:txBody>
      </p:sp>
      <p:pic>
        <p:nvPicPr>
          <p:cNvPr id="208" name="Google Shape;208;p6"/>
          <p:cNvPicPr preferRelativeResize="0"/>
          <p:nvPr/>
        </p:nvPicPr>
        <p:blipFill rotWithShape="1">
          <a:blip r:embed="rId3">
            <a:alphaModFix/>
          </a:blip>
          <a:srcRect b="0" l="0" r="0" t="0"/>
          <a:stretch/>
        </p:blipFill>
        <p:spPr>
          <a:xfrm>
            <a:off x="2712240" y="1361880"/>
            <a:ext cx="4447080" cy="32086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7"/>
          <p:cNvSpPr/>
          <p:nvPr/>
        </p:nvSpPr>
        <p:spPr>
          <a:xfrm>
            <a:off x="7560720" y="6470640"/>
            <a:ext cx="231048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214" name="Google Shape;214;p7"/>
          <p:cNvSpPr/>
          <p:nvPr/>
        </p:nvSpPr>
        <p:spPr>
          <a:xfrm>
            <a:off x="398880" y="166320"/>
            <a:ext cx="9093240" cy="6120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FF"/>
                </a:solidFill>
                <a:latin typeface="Arial"/>
                <a:ea typeface="Arial"/>
                <a:cs typeface="Arial"/>
                <a:sym typeface="Arial"/>
              </a:rPr>
              <a:t>답안을 작성하세요</a:t>
            </a:r>
            <a:endParaRPr b="0" i="0" sz="1800" u="none" cap="none" strike="noStrike">
              <a:solidFill>
                <a:srgbClr val="000000"/>
              </a:solidFill>
              <a:latin typeface="Times New Roman"/>
              <a:ea typeface="Times New Roman"/>
              <a:cs typeface="Times New Roman"/>
              <a:sym typeface="Times New Roman"/>
            </a:endParaRPr>
          </a:p>
        </p:txBody>
      </p:sp>
      <p:sp>
        <p:nvSpPr>
          <p:cNvPr id="215" name="Google Shape;215;p7"/>
          <p:cNvSpPr/>
          <p:nvPr/>
        </p:nvSpPr>
        <p:spPr>
          <a:xfrm>
            <a:off x="619200" y="939960"/>
            <a:ext cx="8872920" cy="5585400"/>
          </a:xfrm>
          <a:prstGeom prst="rect">
            <a:avLst/>
          </a:prstGeom>
          <a:noFill/>
          <a:ln>
            <a:noFill/>
          </a:ln>
        </p:spPr>
        <p:txBody>
          <a:bodyPr anchorCtr="0" anchor="t" bIns="45000" lIns="90000" spcFirstLastPara="1" rIns="90000" wrap="square" tIns="45000">
            <a:noAutofit/>
          </a:bodyPr>
          <a:lstStyle/>
          <a:p>
            <a:pPr indent="-172570" lvl="0" marL="179999" marR="0" rtl="0" algn="l">
              <a:lnSpc>
                <a:spcPct val="100000"/>
              </a:lnSpc>
              <a:spcBef>
                <a:spcPts val="0"/>
              </a:spcBef>
              <a:spcAft>
                <a:spcPts val="0"/>
              </a:spcAft>
              <a:buClr>
                <a:srgbClr val="000000"/>
              </a:buClr>
              <a:buSzPts val="1900"/>
              <a:buFont typeface="Arial"/>
              <a:buChar char="•"/>
            </a:pPr>
            <a:r>
              <a:rPr b="1" i="0" lang="en-US" sz="2000" u="none" cap="none" strike="noStrike">
                <a:solidFill>
                  <a:srgbClr val="000000"/>
                </a:solidFill>
                <a:latin typeface="Arial"/>
                <a:ea typeface="Arial"/>
                <a:cs typeface="Arial"/>
                <a:sym typeface="Arial"/>
              </a:rPr>
              <a:t>문제1. ROS에서 작업공간의 의미를 서술하세요.</a:t>
            </a:r>
            <a:endParaRPr/>
          </a:p>
          <a:p>
            <a:pPr indent="0" lvl="0" marL="7429" marR="0" rtl="0" algn="l">
              <a:lnSpc>
                <a:spcPct val="100000"/>
              </a:lnSpc>
              <a:spcBef>
                <a:spcPts val="0"/>
              </a:spcBef>
              <a:spcAft>
                <a:spcPts val="0"/>
              </a:spcAft>
              <a:buNone/>
            </a:pPr>
            <a:r>
              <a:t/>
            </a:r>
            <a:endParaRPr b="1" i="0" sz="1900" u="none" cap="none" strike="noStrike">
              <a:solidFill>
                <a:srgbClr val="000000"/>
              </a:solidFill>
              <a:latin typeface="Arial"/>
              <a:ea typeface="Arial"/>
              <a:cs typeface="Arial"/>
              <a:sym typeface="Arial"/>
            </a:endParaRPr>
          </a:p>
          <a:p>
            <a:pPr indent="0" lvl="0" marL="7429"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작업공간은 자신이 만드는 패키지의 소스 파일을 보관, 관리하고, 빌드까지 하는 폴더이다. 패키지를 만들려면 작업공간을 만들어야 하고 보통 자신의 홈 폴더에 만든다.</a:t>
            </a:r>
            <a:endParaRPr/>
          </a:p>
          <a:p>
            <a:pPr indent="0" lvl="0" marL="7429"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작업공간을 생성하면 src, build, devel</a:t>
            </a:r>
            <a:r>
              <a:rPr lang="en-US" sz="1750"/>
              <a:t>이</a:t>
            </a:r>
            <a:r>
              <a:rPr b="0" i="0" lang="en-US" sz="1750" u="none" cap="none" strike="noStrike">
                <a:solidFill>
                  <a:srgbClr val="000000"/>
                </a:solidFill>
                <a:latin typeface="Arial"/>
                <a:ea typeface="Arial"/>
                <a:cs typeface="Arial"/>
                <a:sym typeface="Arial"/>
              </a:rPr>
              <a:t>라는 폴더가 만들어진다.</a:t>
            </a:r>
            <a:endParaRPr/>
          </a:p>
          <a:p>
            <a:pPr indent="0" lvl="0" marL="7429" marR="0" rtl="0" algn="l">
              <a:lnSpc>
                <a:spcPct val="100000"/>
              </a:lnSpc>
              <a:spcBef>
                <a:spcPts val="0"/>
              </a:spcBef>
              <a:spcAft>
                <a:spcPts val="0"/>
              </a:spcAft>
              <a:buNone/>
            </a:pPr>
            <a:r>
              <a:t/>
            </a:r>
            <a:endParaRPr b="0" i="0" sz="1000" u="none" cap="none" strike="noStrike">
              <a:solidFill>
                <a:srgbClr val="000000"/>
              </a:solidFill>
              <a:latin typeface="Arial"/>
              <a:ea typeface="Arial"/>
              <a:cs typeface="Arial"/>
              <a:sym typeface="Arial"/>
            </a:endParaRPr>
          </a:p>
          <a:p>
            <a:pPr indent="0" lvl="0" marL="7429"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-소스 공간(src): 소스 공간(src)은 패키지, 프로젝트, 복제, 패키지 등을 넣는 곳이다.</a:t>
            </a:r>
            <a:r>
              <a:rPr lang="en-US"/>
              <a:t> </a:t>
            </a:r>
            <a:r>
              <a:rPr b="0" i="0" lang="en-US" sz="1750" u="none" cap="none" strike="noStrike">
                <a:solidFill>
                  <a:srgbClr val="000000"/>
                </a:solidFill>
                <a:latin typeface="Arial"/>
                <a:ea typeface="Arial"/>
                <a:cs typeface="Arial"/>
                <a:sym typeface="Arial"/>
              </a:rPr>
              <a:t>이 영역의</a:t>
            </a:r>
            <a:r>
              <a:rPr lang="en-US" sz="1750"/>
              <a:t>                           </a:t>
            </a:r>
            <a:endParaRPr sz="1750"/>
          </a:p>
          <a:p>
            <a:pPr indent="0" lvl="0" marL="7429" marR="0" rtl="0" algn="l">
              <a:lnSpc>
                <a:spcPct val="100000"/>
              </a:lnSpc>
              <a:spcBef>
                <a:spcPts val="0"/>
              </a:spcBef>
              <a:spcAft>
                <a:spcPts val="0"/>
              </a:spcAft>
              <a:buNone/>
            </a:pPr>
            <a:r>
              <a:rPr lang="en-US" sz="1750"/>
              <a:t>                        </a:t>
            </a:r>
            <a:r>
              <a:rPr b="0" i="0" lang="en-US" sz="1750" u="none" cap="none" strike="noStrike">
                <a:solidFill>
                  <a:srgbClr val="000000"/>
                </a:solidFill>
                <a:latin typeface="Arial"/>
                <a:ea typeface="Arial"/>
                <a:cs typeface="Arial"/>
                <a:sym typeface="Arial"/>
              </a:rPr>
              <a:t>파일 중에서 가장 중요한 파일은 C</a:t>
            </a:r>
            <a:r>
              <a:rPr lang="en-US" sz="1750"/>
              <a:t>M</a:t>
            </a:r>
            <a:r>
              <a:rPr b="0" i="0" lang="en-US" sz="1750" u="none" cap="none" strike="noStrike">
                <a:solidFill>
                  <a:srgbClr val="000000"/>
                </a:solidFill>
                <a:latin typeface="Arial"/>
                <a:ea typeface="Arial"/>
                <a:cs typeface="Arial"/>
                <a:sym typeface="Arial"/>
              </a:rPr>
              <a:t>akeLosts.txt이다. src폴더에는 이 파일이 </a:t>
            </a:r>
            <a:endParaRPr b="0" i="0" sz="1750" u="none" cap="none" strike="noStrike">
              <a:solidFill>
                <a:srgbClr val="000000"/>
              </a:solidFill>
              <a:latin typeface="Arial"/>
              <a:ea typeface="Arial"/>
              <a:cs typeface="Arial"/>
              <a:sym typeface="Arial"/>
            </a:endParaRPr>
          </a:p>
          <a:p>
            <a:pPr indent="0" lvl="0" marL="1379029" marR="0" rtl="0" algn="l">
              <a:lnSpc>
                <a:spcPct val="100000"/>
              </a:lnSpc>
              <a:spcBef>
                <a:spcPts val="0"/>
              </a:spcBef>
              <a:spcAft>
                <a:spcPts val="0"/>
              </a:spcAft>
              <a:buNone/>
            </a:pPr>
            <a:r>
              <a:rPr lang="en-US" sz="1750"/>
              <a:t>  </a:t>
            </a:r>
            <a:r>
              <a:rPr b="0" i="0" lang="en-US" sz="1750" u="none" cap="none" strike="noStrike">
                <a:solidFill>
                  <a:srgbClr val="000000"/>
                </a:solidFill>
                <a:latin typeface="Arial"/>
                <a:ea typeface="Arial"/>
                <a:cs typeface="Arial"/>
                <a:sym typeface="Arial"/>
              </a:rPr>
              <a:t>있는데 그 이유는 작업공간에서 패키지</a:t>
            </a:r>
            <a:r>
              <a:rPr b="0" i="0" lang="en-US" sz="1750" u="none" cap="none" strike="noStrike">
                <a:solidFill>
                  <a:srgbClr val="000000"/>
                </a:solidFill>
                <a:latin typeface="Arial"/>
                <a:ea typeface="Arial"/>
                <a:cs typeface="Arial"/>
                <a:sym typeface="Arial"/>
              </a:rPr>
              <a:t>를 구성할</a:t>
            </a:r>
            <a:r>
              <a:rPr lang="en-US" sz="1750"/>
              <a:t> </a:t>
            </a:r>
            <a:r>
              <a:rPr b="0" i="0" lang="en-US" sz="1750" u="none" cap="none" strike="noStrike">
                <a:solidFill>
                  <a:srgbClr val="000000"/>
                </a:solidFill>
                <a:latin typeface="Arial"/>
                <a:ea typeface="Arial"/>
                <a:cs typeface="Arial"/>
                <a:sym typeface="Arial"/>
              </a:rPr>
              <a:t>때 cmake에 의해 src폴더가         </a:t>
            </a:r>
            <a:endParaRPr b="0" i="0" sz="1750" u="none" cap="none" strike="noStrike">
              <a:solidFill>
                <a:srgbClr val="000000"/>
              </a:solidFill>
              <a:latin typeface="Arial"/>
              <a:ea typeface="Arial"/>
              <a:cs typeface="Arial"/>
              <a:sym typeface="Arial"/>
            </a:endParaRPr>
          </a:p>
          <a:p>
            <a:pPr indent="0" lvl="0" marL="1379029" marR="0" rtl="0" algn="l">
              <a:lnSpc>
                <a:spcPct val="100000"/>
              </a:lnSpc>
              <a:spcBef>
                <a:spcPts val="0"/>
              </a:spcBef>
              <a:spcAft>
                <a:spcPts val="0"/>
              </a:spcAft>
              <a:buNone/>
            </a:pPr>
            <a:r>
              <a:rPr lang="en-US" sz="1750"/>
              <a:t>  </a:t>
            </a:r>
            <a:r>
              <a:rPr b="0" i="0" lang="en-US" sz="1750" u="none" cap="none" strike="noStrike">
                <a:solidFill>
                  <a:srgbClr val="000000"/>
                </a:solidFill>
                <a:latin typeface="Arial"/>
                <a:ea typeface="Arial"/>
                <a:cs typeface="Arial"/>
                <a:sym typeface="Arial"/>
              </a:rPr>
              <a:t>컴파일되기 때문이다. 이</a:t>
            </a:r>
            <a:r>
              <a:rPr b="0" i="0" lang="en-US" sz="1750" u="none" cap="none" strike="noStrike">
                <a:solidFill>
                  <a:srgbClr val="000000"/>
                </a:solidFill>
                <a:latin typeface="Arial"/>
                <a:ea typeface="Arial"/>
                <a:cs typeface="Arial"/>
                <a:sym typeface="Arial"/>
              </a:rPr>
              <a:t> 파일은 </a:t>
            </a:r>
            <a:r>
              <a:rPr b="0" i="0" lang="en-US" sz="1750" u="none" cap="none" strike="noStrike">
                <a:solidFill>
                  <a:srgbClr val="000000"/>
                </a:solidFill>
                <a:latin typeface="Arial"/>
                <a:ea typeface="Arial"/>
                <a:cs typeface="Arial"/>
                <a:sym typeface="Arial"/>
              </a:rPr>
              <a:t>catkin_init_workspace 명령에 의해    </a:t>
            </a:r>
            <a:endParaRPr b="0" i="0" sz="1750" u="none" cap="none" strike="noStrike">
              <a:solidFill>
                <a:srgbClr val="000000"/>
              </a:solidFill>
              <a:latin typeface="Arial"/>
              <a:ea typeface="Arial"/>
              <a:cs typeface="Arial"/>
              <a:sym typeface="Arial"/>
            </a:endParaRPr>
          </a:p>
          <a:p>
            <a:pPr indent="0" lvl="0" marL="1379029" marR="0" rtl="0" algn="l">
              <a:lnSpc>
                <a:spcPct val="100000"/>
              </a:lnSpc>
              <a:spcBef>
                <a:spcPts val="0"/>
              </a:spcBef>
              <a:spcAft>
                <a:spcPts val="0"/>
              </a:spcAft>
              <a:buNone/>
            </a:pPr>
            <a:r>
              <a:rPr lang="en-US" sz="1750"/>
              <a:t>  </a:t>
            </a:r>
            <a:r>
              <a:rPr b="0" i="0" lang="en-US" sz="1750" u="none" cap="none" strike="noStrike">
                <a:solidFill>
                  <a:srgbClr val="000000"/>
                </a:solidFill>
                <a:latin typeface="Arial"/>
                <a:ea typeface="Arial"/>
                <a:cs typeface="Arial"/>
                <a:sym typeface="Arial"/>
              </a:rPr>
              <a:t>생성된다.</a:t>
            </a:r>
            <a:endParaRPr b="0" i="0" sz="1750" u="none" cap="none" strike="noStrike">
              <a:solidFill>
                <a:srgbClr val="000000"/>
              </a:solidFill>
              <a:latin typeface="Arial"/>
              <a:ea typeface="Arial"/>
              <a:cs typeface="Arial"/>
              <a:sym typeface="Arial"/>
            </a:endParaRPr>
          </a:p>
          <a:p>
            <a:pPr indent="0" lvl="0" marL="1379029" marR="0" rtl="0" algn="l">
              <a:lnSpc>
                <a:spcPct val="100000"/>
              </a:lnSpc>
              <a:spcBef>
                <a:spcPts val="0"/>
              </a:spcBef>
              <a:spcAft>
                <a:spcPts val="0"/>
              </a:spcAft>
              <a:buNone/>
            </a:pPr>
            <a:r>
              <a:t/>
            </a:r>
            <a:endParaRPr sz="1750"/>
          </a:p>
          <a:p>
            <a:pPr indent="0" lvl="0" marL="7429"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-빌드공간(build) : build폴더에는cmake와 catkin이 우리의 패키지와 프로젝트에 대한</a:t>
            </a:r>
            <a:r>
              <a:rPr lang="en-US"/>
              <a:t> </a:t>
            </a:r>
            <a:r>
              <a:rPr b="0" i="0" lang="en-US" sz="1750" u="none" cap="none" strike="noStrike">
                <a:solidFill>
                  <a:srgbClr val="000000"/>
                </a:solidFill>
                <a:latin typeface="Arial"/>
                <a:ea typeface="Arial"/>
                <a:cs typeface="Arial"/>
                <a:sym typeface="Arial"/>
              </a:rPr>
              <a:t>캐시</a:t>
            </a:r>
            <a:r>
              <a:rPr b="0" i="0" lang="en-US" sz="1750" u="none" cap="none" strike="noStrike">
                <a:solidFill>
                  <a:srgbClr val="000000"/>
                </a:solidFill>
                <a:latin typeface="Arial"/>
                <a:ea typeface="Arial"/>
                <a:cs typeface="Arial"/>
                <a:sym typeface="Arial"/>
              </a:rPr>
              <a:t>      </a:t>
            </a:r>
            <a:endParaRPr sz="1750"/>
          </a:p>
          <a:p>
            <a:pPr indent="0" lvl="0" marL="7429"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                           </a:t>
            </a:r>
            <a:r>
              <a:rPr b="0" i="0" lang="en-US" sz="1750" u="none" cap="none" strike="noStrike">
                <a:solidFill>
                  <a:srgbClr val="000000"/>
                </a:solidFill>
                <a:latin typeface="Arial"/>
                <a:ea typeface="Arial"/>
                <a:cs typeface="Arial"/>
                <a:sym typeface="Arial"/>
              </a:rPr>
              <a:t>정보, 설정, 그리고 다른 매개 파일들을 보관한다.</a:t>
            </a:r>
            <a:endParaRPr b="0" i="0" sz="1750" u="none" cap="none" strike="noStrike">
              <a:solidFill>
                <a:srgbClr val="000000"/>
              </a:solidFill>
              <a:latin typeface="Arial"/>
              <a:ea typeface="Arial"/>
              <a:cs typeface="Arial"/>
              <a:sym typeface="Arial"/>
            </a:endParaRPr>
          </a:p>
          <a:p>
            <a:pPr indent="0" lvl="0" marL="7429" marR="0" rtl="0" algn="l">
              <a:lnSpc>
                <a:spcPct val="100000"/>
              </a:lnSpc>
              <a:spcBef>
                <a:spcPts val="0"/>
              </a:spcBef>
              <a:spcAft>
                <a:spcPts val="0"/>
              </a:spcAft>
              <a:buNone/>
            </a:pPr>
            <a:r>
              <a:t/>
            </a:r>
            <a:endParaRPr sz="1750"/>
          </a:p>
          <a:p>
            <a:pPr indent="0" lvl="0" marL="7429"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-개발 공간(devel): devel 폴더는 컴파일된 프로그램들을 보관한다. 이 폴더는 저장하는 과정 </a:t>
            </a:r>
            <a:endParaRPr b="0" i="0" sz="1750" u="none" cap="none" strike="noStrike">
              <a:solidFill>
                <a:srgbClr val="000000"/>
              </a:solidFill>
              <a:latin typeface="Arial"/>
              <a:ea typeface="Arial"/>
              <a:cs typeface="Arial"/>
              <a:sym typeface="Arial"/>
            </a:endParaRPr>
          </a:p>
          <a:p>
            <a:pPr indent="0" lvl="0" marL="7429" marR="0" rtl="0" algn="l">
              <a:lnSpc>
                <a:spcPct val="100000"/>
              </a:lnSpc>
              <a:spcBef>
                <a:spcPts val="0"/>
              </a:spcBef>
              <a:spcAft>
                <a:spcPts val="0"/>
              </a:spcAft>
              <a:buNone/>
            </a:pPr>
            <a:r>
              <a:rPr lang="en-US" sz="1750"/>
              <a:t>                            </a:t>
            </a:r>
            <a:r>
              <a:rPr b="0" i="0" lang="en-US" sz="1750" u="none" cap="none" strike="noStrike">
                <a:solidFill>
                  <a:srgbClr val="000000"/>
                </a:solidFill>
                <a:latin typeface="Arial"/>
                <a:ea typeface="Arial"/>
                <a:cs typeface="Arial"/>
                <a:sym typeface="Arial"/>
              </a:rPr>
              <a:t>없이 프로그램을 테스트할 때 사용되며, 테스트가 끝나면 다른</a:t>
            </a:r>
            <a:r>
              <a:rPr lang="en-US" sz="1750"/>
              <a:t> </a:t>
            </a:r>
            <a:r>
              <a:rPr b="0" i="0" lang="en-US" sz="1750" u="none" cap="none" strike="noStrike">
                <a:solidFill>
                  <a:srgbClr val="000000"/>
                </a:solidFill>
                <a:latin typeface="Arial"/>
                <a:ea typeface="Arial"/>
                <a:cs typeface="Arial"/>
                <a:sym typeface="Arial"/>
              </a:rPr>
              <a:t>개발자들과 </a:t>
            </a:r>
            <a:endParaRPr b="0" i="0" sz="1750" u="none" cap="none" strike="noStrike">
              <a:solidFill>
                <a:srgbClr val="000000"/>
              </a:solidFill>
              <a:latin typeface="Arial"/>
              <a:ea typeface="Arial"/>
              <a:cs typeface="Arial"/>
              <a:sym typeface="Arial"/>
            </a:endParaRPr>
          </a:p>
          <a:p>
            <a:pPr indent="0" lvl="0" marL="7429" marR="0" rtl="0" algn="l">
              <a:lnSpc>
                <a:spcPct val="100000"/>
              </a:lnSpc>
              <a:spcBef>
                <a:spcPts val="0"/>
              </a:spcBef>
              <a:spcAft>
                <a:spcPts val="0"/>
              </a:spcAft>
              <a:buNone/>
            </a:pPr>
            <a:r>
              <a:rPr lang="en-US" sz="1750"/>
              <a:t>                            </a:t>
            </a:r>
            <a:r>
              <a:rPr b="0" i="0" lang="en-US" sz="1750" u="none" cap="none" strike="noStrike">
                <a:solidFill>
                  <a:srgbClr val="000000"/>
                </a:solidFill>
                <a:latin typeface="Arial"/>
                <a:ea typeface="Arial"/>
                <a:cs typeface="Arial"/>
                <a:sym typeface="Arial"/>
              </a:rPr>
              <a:t>공유하기 위해 그 패키지를 저장하거나 보낼 수 있다.</a:t>
            </a:r>
            <a:endParaRPr b="0" i="0" sz="1750" u="none" cap="none" strike="noStrike">
              <a:solidFill>
                <a:srgbClr val="000000"/>
              </a:solidFill>
              <a:latin typeface="Arial"/>
              <a:ea typeface="Arial"/>
              <a:cs typeface="Arial"/>
              <a:sym typeface="Arial"/>
            </a:endParaRPr>
          </a:p>
          <a:p>
            <a:pPr indent="0" lvl="0" marL="7429" marR="0" rtl="0" algn="l">
              <a:lnSpc>
                <a:spcPct val="100000"/>
              </a:lnSpc>
              <a:spcBef>
                <a:spcPts val="0"/>
              </a:spcBef>
              <a:spcAft>
                <a:spcPts val="0"/>
              </a:spcAft>
              <a:buNone/>
            </a:pPr>
            <a:r>
              <a:t/>
            </a:r>
            <a:endParaRPr sz="1750"/>
          </a:p>
          <a:p>
            <a:pPr indent="0" lvl="0" marL="7429" marR="0" rtl="0" algn="l">
              <a:lnSpc>
                <a:spcPct val="100000"/>
              </a:lnSpc>
              <a:spcBef>
                <a:spcPts val="0"/>
              </a:spcBef>
              <a:spcAft>
                <a:spcPts val="0"/>
              </a:spcAft>
              <a:buNone/>
            </a:pPr>
            <a:r>
              <a:t/>
            </a:r>
            <a:endParaRPr b="0" i="0" sz="1000" u="none" cap="none" strike="noStrike">
              <a:solidFill>
                <a:srgbClr val="000000"/>
              </a:solidFill>
              <a:latin typeface="Arial"/>
              <a:ea typeface="Arial"/>
              <a:cs typeface="Arial"/>
              <a:sym typeface="Arial"/>
            </a:endParaRPr>
          </a:p>
          <a:p>
            <a:pPr indent="0" lvl="0" marL="7429"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작업 공간은 여러 개를 가질 수 있지만 한 번에 하나의 작업 공간에서만 작업할 수 있다.</a:t>
            </a:r>
            <a:endParaRPr/>
          </a:p>
          <a:p>
            <a:pPr indent="0" lvl="0" marL="7429" marR="0" rtl="0" algn="l">
              <a:lnSpc>
                <a:spcPct val="100000"/>
              </a:lnSpc>
              <a:spcBef>
                <a:spcPts val="0"/>
              </a:spcBef>
              <a:spcAft>
                <a:spcPts val="0"/>
              </a:spcAft>
              <a:buNone/>
            </a:pPr>
            <a:r>
              <a:t/>
            </a:r>
            <a:endParaRPr b="1" i="0" sz="19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62"/>
          <p:cNvSpPr/>
          <p:nvPr/>
        </p:nvSpPr>
        <p:spPr>
          <a:xfrm>
            <a:off x="7560720" y="6470640"/>
            <a:ext cx="231048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221" name="Google Shape;221;p62"/>
          <p:cNvSpPr/>
          <p:nvPr/>
        </p:nvSpPr>
        <p:spPr>
          <a:xfrm>
            <a:off x="398880" y="166320"/>
            <a:ext cx="9093240" cy="6120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FF"/>
                </a:solidFill>
                <a:latin typeface="Arial"/>
                <a:ea typeface="Arial"/>
                <a:cs typeface="Arial"/>
                <a:sym typeface="Arial"/>
              </a:rPr>
              <a:t>답안을 작성하세요</a:t>
            </a:r>
            <a:endParaRPr b="0" i="0" sz="1800" u="none" cap="none" strike="noStrike">
              <a:solidFill>
                <a:srgbClr val="000000"/>
              </a:solidFill>
              <a:latin typeface="Times New Roman"/>
              <a:ea typeface="Times New Roman"/>
              <a:cs typeface="Times New Roman"/>
              <a:sym typeface="Times New Roman"/>
            </a:endParaRPr>
          </a:p>
        </p:txBody>
      </p:sp>
      <p:sp>
        <p:nvSpPr>
          <p:cNvPr id="222" name="Google Shape;222;p62"/>
          <p:cNvSpPr/>
          <p:nvPr/>
        </p:nvSpPr>
        <p:spPr>
          <a:xfrm>
            <a:off x="619200" y="939960"/>
            <a:ext cx="8872920" cy="5585400"/>
          </a:xfrm>
          <a:prstGeom prst="rect">
            <a:avLst/>
          </a:prstGeom>
          <a:noFill/>
          <a:ln>
            <a:noFill/>
          </a:ln>
        </p:spPr>
        <p:txBody>
          <a:bodyPr anchorCtr="0" anchor="t" bIns="45000" lIns="90000" spcFirstLastPara="1" rIns="90000" wrap="square" tIns="45000">
            <a:noAutofit/>
          </a:bodyPr>
          <a:lstStyle/>
          <a:p>
            <a:pPr indent="-178920" lvl="0" marL="179999"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Arial"/>
                <a:ea typeface="Arial"/>
                <a:cs typeface="Arial"/>
                <a:sym typeface="Arial"/>
              </a:rPr>
              <a:t>문제2. 패키지란 무엇인지 서술하세요.</a:t>
            </a:r>
            <a:endParaRPr b="1"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t/>
            </a:r>
            <a:endParaRPr b="1" i="0" sz="240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ROS는 코드, 데이터와 문서가 조합되어 있는 패키지로, 패키지는  ROS를 구성하는 기본 단위이다. 즉, 패키지는 노드, 라이브러리, 환경설정 파일들을 통합하는 최소의 빌드 단위이며 배포단위이다.</a:t>
            </a:r>
            <a:endParaRPr/>
          </a:p>
          <a:p>
            <a:pPr indent="0" lvl="0" marL="108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ROS 생태계에서 패키지는 공개 저장소에 저장된 공용으로 사용할 수 있는 수천 가지 패키지가 있으며 더 많은 수천 가지 패키지는 비공개 상태로 존재한다.</a:t>
            </a:r>
            <a:endParaRPr/>
          </a:p>
          <a:p>
            <a:pPr indent="0" lvl="0" marL="108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패키지는 작업 공간 내부의 소스공간(src)에 둔다.</a:t>
            </a:r>
            <a:endParaRPr/>
          </a:p>
          <a:p>
            <a:pPr indent="0" lvl="0" marL="108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패키지는 사용자가 직접 만들 수 있으며 각 패키지 디렉터리는 CmakeLists.txt와 패키지 내용과 catkin이 어떻게 연동되어야 하는지를 설명하는 package.xml파일을 포함해야 한다.</a:t>
            </a:r>
            <a:endParaRPr/>
          </a:p>
          <a:p>
            <a:pPr indent="0" lvl="0" marL="108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공식 패키지로 등록된 패키지 수는 2017년 7월을 기준으로 약 2,500개이며 그 외에도 사용자들이 개발하여 공개한 패키지는 약 4,600개이다. 이러한 패키지는 메타패키지라는 공통된 목적을 지닌 패키지들을 모아둔 패키지들의 집합단위로 관리되기도 한다.</a:t>
            </a:r>
            <a:endParaRPr/>
          </a:p>
          <a:p>
            <a:pPr indent="0" lvl="0" marL="108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추가로 ROS의 응용프로그램은 패키지 단위로 개발되며 패키지는 최소한 하나 이상의 노드를 포함하거나 다른 패키지의 노드를 실행하기 위한 설정 파일들을 포함한다. 또한, 각종 프로세스를 구동하기 위한 ROS 의존성 라이브러리, 데이터셋, 설정 파일 등 패키지에 필요한 모든 파일을 포함하고 있다.</a:t>
            </a:r>
            <a:endParaRPr/>
          </a:p>
          <a:p>
            <a:pPr indent="0" lvl="0" marL="1080" marR="0" rtl="0" algn="l">
              <a:lnSpc>
                <a:spcPct val="100000"/>
              </a:lnSpc>
              <a:spcBef>
                <a:spcPts val="0"/>
              </a:spcBef>
              <a:spcAft>
                <a:spcPts val="0"/>
              </a:spcAft>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9"/>
          <p:cNvSpPr/>
          <p:nvPr/>
        </p:nvSpPr>
        <p:spPr>
          <a:xfrm>
            <a:off x="7560720" y="6470640"/>
            <a:ext cx="2310480" cy="363960"/>
          </a:xfrm>
          <a:prstGeom prst="rect">
            <a:avLst/>
          </a:prstGeom>
          <a:noFill/>
          <a:ln>
            <a:noFill/>
          </a:ln>
        </p:spPr>
        <p:txBody>
          <a:bodyPr anchorCtr="0" anchor="ctr"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8B8B8B"/>
                </a:solidFill>
                <a:latin typeface="Arial"/>
                <a:ea typeface="Arial"/>
                <a:cs typeface="Arial"/>
                <a:sym typeface="Arial"/>
              </a:rPr>
              <a:t>‹#›</a:t>
            </a:fld>
            <a:endParaRPr b="0" i="0" sz="1800" u="none" cap="none" strike="noStrike">
              <a:solidFill>
                <a:srgbClr val="000000"/>
              </a:solidFill>
              <a:latin typeface="Times New Roman"/>
              <a:ea typeface="Times New Roman"/>
              <a:cs typeface="Times New Roman"/>
              <a:sym typeface="Times New Roman"/>
            </a:endParaRPr>
          </a:p>
        </p:txBody>
      </p:sp>
      <p:sp>
        <p:nvSpPr>
          <p:cNvPr id="228" name="Google Shape;228;p9"/>
          <p:cNvSpPr/>
          <p:nvPr/>
        </p:nvSpPr>
        <p:spPr>
          <a:xfrm>
            <a:off x="398880" y="166320"/>
            <a:ext cx="9093240" cy="6120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00FF"/>
                </a:solidFill>
                <a:latin typeface="Arial"/>
                <a:ea typeface="Arial"/>
                <a:cs typeface="Arial"/>
                <a:sym typeface="Arial"/>
              </a:rPr>
              <a:t>답안을 작성하세요</a:t>
            </a:r>
            <a:endParaRPr b="0" i="0" sz="1800" u="none" cap="none" strike="noStrike">
              <a:solidFill>
                <a:srgbClr val="000000"/>
              </a:solidFill>
              <a:latin typeface="Times New Roman"/>
              <a:ea typeface="Times New Roman"/>
              <a:cs typeface="Times New Roman"/>
              <a:sym typeface="Times New Roman"/>
            </a:endParaRPr>
          </a:p>
        </p:txBody>
      </p:sp>
      <p:sp>
        <p:nvSpPr>
          <p:cNvPr id="229" name="Google Shape;229;p9"/>
          <p:cNvSpPr/>
          <p:nvPr/>
        </p:nvSpPr>
        <p:spPr>
          <a:xfrm>
            <a:off x="619200" y="939960"/>
            <a:ext cx="8872920" cy="5585400"/>
          </a:xfrm>
          <a:prstGeom prst="rect">
            <a:avLst/>
          </a:prstGeom>
          <a:noFill/>
          <a:ln>
            <a:noFill/>
          </a:ln>
        </p:spPr>
        <p:txBody>
          <a:bodyPr anchorCtr="0" anchor="t" bIns="45000" lIns="90000" spcFirstLastPara="1" rIns="90000" wrap="square" tIns="45000">
            <a:noAutofit/>
          </a:bodyPr>
          <a:lstStyle/>
          <a:p>
            <a:pPr indent="-178920" lvl="0" marL="179999" marR="0" rtl="0" algn="l">
              <a:lnSpc>
                <a:spcPct val="100000"/>
              </a:lnSpc>
              <a:spcBef>
                <a:spcPts val="0"/>
              </a:spcBef>
              <a:spcAft>
                <a:spcPts val="0"/>
              </a:spcAft>
              <a:buClr>
                <a:srgbClr val="000000"/>
              </a:buClr>
              <a:buSzPts val="1800"/>
              <a:buFont typeface="Arial"/>
              <a:buChar char="•"/>
            </a:pPr>
            <a:r>
              <a:rPr b="1" i="0" lang="en-US" sz="2000" u="none" cap="none" strike="noStrike">
                <a:solidFill>
                  <a:srgbClr val="000000"/>
                </a:solidFill>
                <a:latin typeface="Arial"/>
                <a:ea typeface="Arial"/>
                <a:cs typeface="Arial"/>
                <a:sym typeface="Arial"/>
              </a:rPr>
              <a:t>문제3. 런치 파일이란 무엇인지 서술하세요.</a:t>
            </a:r>
            <a:endParaRPr b="1" i="0" sz="20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런치 파일이란 roslaunch 명령에 필요한 파일이다. 로스런(rosrun)이 하나의 노드를 실행하는 명령어라면 로스런치(roslaunch)는 복수의 노드를 실행하는 명령어이다.</a:t>
            </a:r>
            <a:endParaRPr/>
          </a:p>
          <a:p>
            <a:pPr indent="0" lvl="0" marL="108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런치 파일 내부에 실행시킬 노드들과 환경변수, 파라미터값 등을 설정해놓으면 roslaunch 명령 시 적용된다.</a:t>
            </a:r>
            <a:endParaRPr/>
          </a:p>
          <a:p>
            <a:pPr indent="0" lvl="0" marL="1080" marR="0" rtl="0" algn="l">
              <a:lnSpc>
                <a:spcPct val="100000"/>
              </a:lnSpc>
              <a:spcBef>
                <a:spcPts val="0"/>
              </a:spcBef>
              <a:spcAft>
                <a:spcPts val="0"/>
              </a:spcAft>
              <a:buNone/>
            </a:pPr>
            <a:r>
              <a:t/>
            </a:r>
            <a:endParaRPr b="0" i="0" sz="80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XML 기반으로 되어 있으며 관습적으로 roslaunch XML파일은 .launch 확장자를 가지며 ‘시작 파일’이라 불린다. 예를 들어, 우리가 예선 과제로 실행한 런치 파일의 내용은 아래와 같다.</a:t>
            </a:r>
            <a:endParaRPr/>
          </a:p>
          <a:p>
            <a:pPr indent="0" lvl="0" marL="108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&lt;launch&gt;</a:t>
            </a:r>
            <a:endParaRPr b="0" i="0" sz="175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&lt;node name="simulator" pkg="xycar_sim_drive" type="main.py" output="screen"/&gt;</a:t>
            </a:r>
            <a:endParaRPr b="0" i="0" sz="175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&lt;node name="driver" pkg="xycar_sim_drive" type="rule_driver.py" output="screen"/&gt;</a:t>
            </a:r>
            <a:endParaRPr b="0" i="0" sz="175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&lt;/launch&gt;</a:t>
            </a:r>
            <a:endParaRPr b="0" i="0" sz="1750" u="none" cap="none" strike="noStrike">
              <a:solidFill>
                <a:srgbClr val="000000"/>
              </a:solidFill>
              <a:latin typeface="Arial"/>
              <a:ea typeface="Arial"/>
              <a:cs typeface="Arial"/>
              <a:sym typeface="Arial"/>
            </a:endParaRPr>
          </a:p>
          <a:p>
            <a:pPr indent="0" lvl="0" marL="108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내용을 살펴보면 이렇다. 먼저 &lt;launch&gt; 태그로 런치 파일의 시작을 알리고 후에 실행할</a:t>
            </a:r>
            <a:endParaRPr/>
          </a:p>
          <a:p>
            <a:pPr indent="0" lvl="0" marL="1080" marR="0" rtl="0" algn="l">
              <a:lnSpc>
                <a:spcPct val="100000"/>
              </a:lnSpc>
              <a:spcBef>
                <a:spcPts val="0"/>
              </a:spcBef>
              <a:spcAft>
                <a:spcPts val="0"/>
              </a:spcAft>
              <a:buNone/>
            </a:pPr>
            <a:r>
              <a:rPr b="0" i="0" lang="en-US" sz="1750" u="none" cap="none" strike="noStrike">
                <a:solidFill>
                  <a:srgbClr val="000000"/>
                </a:solidFill>
                <a:latin typeface="Arial"/>
                <a:ea typeface="Arial"/>
                <a:cs typeface="Arial"/>
                <a:sym typeface="Arial"/>
              </a:rPr>
              <a:t>노드 두 개에 대한 이름(name), 패키지(pkg), 패키지 내 실행 파일의 이름(type), 출력 형태(output) 값을 기술한 것이다.</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2011-08-24T01:05:33Z</dcterms:created>
  <dc:creator>네이버 한글캠페인</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A4 용지(210x297mm)</vt:lpwstr>
  </property>
  <property fmtid="{D5CDD505-2E9C-101B-9397-08002B2CF9AE}" pid="9" name="ScaleCrop">
    <vt:bool>false</vt:bool>
  </property>
  <property fmtid="{D5CDD505-2E9C-101B-9397-08002B2CF9AE}" pid="10" name="ShareDoc">
    <vt:bool>false</vt:bool>
  </property>
  <property fmtid="{D5CDD505-2E9C-101B-9397-08002B2CF9AE}" pid="11" name="Slides">
    <vt:i4>22</vt:i4>
  </property>
</Properties>
</file>