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46799500" cy="39600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5" d="100"/>
          <a:sy n="25" d="100"/>
        </p:scale>
        <p:origin x="173" y="-1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3" y="6480867"/>
            <a:ext cx="39779575" cy="13786732"/>
          </a:xfrm>
        </p:spPr>
        <p:txBody>
          <a:bodyPr anchor="b"/>
          <a:lstStyle>
            <a:lvl1pPr algn="ctr">
              <a:defRPr sz="3070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38" y="20799268"/>
            <a:ext cx="35099625" cy="9560876"/>
          </a:xfrm>
        </p:spPr>
        <p:txBody>
          <a:bodyPr/>
          <a:lstStyle>
            <a:lvl1pPr marL="0" indent="0" algn="ctr">
              <a:buNone/>
              <a:defRPr sz="12283"/>
            </a:lvl1pPr>
            <a:lvl2pPr marL="2339995" indent="0" algn="ctr">
              <a:buNone/>
              <a:defRPr sz="10236"/>
            </a:lvl2pPr>
            <a:lvl3pPr marL="4679991" indent="0" algn="ctr">
              <a:buNone/>
              <a:defRPr sz="9213"/>
            </a:lvl3pPr>
            <a:lvl4pPr marL="7019986" indent="0" algn="ctr">
              <a:buNone/>
              <a:defRPr sz="8189"/>
            </a:lvl4pPr>
            <a:lvl5pPr marL="9359981" indent="0" algn="ctr">
              <a:buNone/>
              <a:defRPr sz="8189"/>
            </a:lvl5pPr>
            <a:lvl6pPr marL="11699977" indent="0" algn="ctr">
              <a:buNone/>
              <a:defRPr sz="8189"/>
            </a:lvl6pPr>
            <a:lvl7pPr marL="14039972" indent="0" algn="ctr">
              <a:buNone/>
              <a:defRPr sz="8189"/>
            </a:lvl7pPr>
            <a:lvl8pPr marL="16379967" indent="0" algn="ctr">
              <a:buNone/>
              <a:defRPr sz="8189"/>
            </a:lvl8pPr>
            <a:lvl9pPr marL="18719963" indent="0" algn="ctr">
              <a:buNone/>
              <a:defRPr sz="8189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224-2C51-4B44-B30C-6D8710DBB5A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0E31-6B2C-46DA-BC77-9402D0188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13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224-2C51-4B44-B30C-6D8710DBB5A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0E31-6B2C-46DA-BC77-9402D0188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310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895" y="2108343"/>
            <a:ext cx="10091142" cy="335593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68" y="2108343"/>
            <a:ext cx="29688433" cy="335593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224-2C51-4B44-B30C-6D8710DBB5A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0E31-6B2C-46DA-BC77-9402D0188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145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224-2C51-4B44-B30C-6D8710DBB5A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0E31-6B2C-46DA-BC77-9402D0188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688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3" y="9872559"/>
            <a:ext cx="40364569" cy="16472575"/>
          </a:xfrm>
        </p:spPr>
        <p:txBody>
          <a:bodyPr anchor="b"/>
          <a:lstStyle>
            <a:lvl1pPr>
              <a:defRPr sz="3070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3" y="26500971"/>
            <a:ext cx="40364569" cy="8662538"/>
          </a:xfrm>
        </p:spPr>
        <p:txBody>
          <a:bodyPr/>
          <a:lstStyle>
            <a:lvl1pPr marL="0" indent="0">
              <a:buNone/>
              <a:defRPr sz="12283">
                <a:solidFill>
                  <a:schemeClr val="tx1"/>
                </a:solidFill>
              </a:defRPr>
            </a:lvl1pPr>
            <a:lvl2pPr marL="2339995" indent="0">
              <a:buNone/>
              <a:defRPr sz="10236">
                <a:solidFill>
                  <a:schemeClr val="tx1">
                    <a:tint val="75000"/>
                  </a:schemeClr>
                </a:solidFill>
              </a:defRPr>
            </a:lvl2pPr>
            <a:lvl3pPr marL="4679991" indent="0">
              <a:buNone/>
              <a:defRPr sz="9213">
                <a:solidFill>
                  <a:schemeClr val="tx1">
                    <a:tint val="75000"/>
                  </a:schemeClr>
                </a:solidFill>
              </a:defRPr>
            </a:lvl3pPr>
            <a:lvl4pPr marL="7019986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4pPr>
            <a:lvl5pPr marL="9359981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5pPr>
            <a:lvl6pPr marL="11699977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6pPr>
            <a:lvl7pPr marL="14039972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7pPr>
            <a:lvl8pPr marL="16379967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8pPr>
            <a:lvl9pPr marL="18719963" indent="0">
              <a:buNone/>
              <a:defRPr sz="81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224-2C51-4B44-B30C-6D8710DBB5A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0E31-6B2C-46DA-BC77-9402D0188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59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5" y="10541716"/>
            <a:ext cx="19889788" cy="251259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47" y="10541716"/>
            <a:ext cx="19889788" cy="2512595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224-2C51-4B44-B30C-6D8710DBB5A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0E31-6B2C-46DA-BC77-9402D0188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2108352"/>
            <a:ext cx="40364569" cy="765420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66" y="9707549"/>
            <a:ext cx="19798379" cy="4757520"/>
          </a:xfrm>
        </p:spPr>
        <p:txBody>
          <a:bodyPr anchor="b"/>
          <a:lstStyle>
            <a:lvl1pPr marL="0" indent="0">
              <a:buNone/>
              <a:defRPr sz="12283" b="1"/>
            </a:lvl1pPr>
            <a:lvl2pPr marL="2339995" indent="0">
              <a:buNone/>
              <a:defRPr sz="10236" b="1"/>
            </a:lvl2pPr>
            <a:lvl3pPr marL="4679991" indent="0">
              <a:buNone/>
              <a:defRPr sz="9213" b="1"/>
            </a:lvl3pPr>
            <a:lvl4pPr marL="7019986" indent="0">
              <a:buNone/>
              <a:defRPr sz="8189" b="1"/>
            </a:lvl4pPr>
            <a:lvl5pPr marL="9359981" indent="0">
              <a:buNone/>
              <a:defRPr sz="8189" b="1"/>
            </a:lvl5pPr>
            <a:lvl6pPr marL="11699977" indent="0">
              <a:buNone/>
              <a:defRPr sz="8189" b="1"/>
            </a:lvl6pPr>
            <a:lvl7pPr marL="14039972" indent="0">
              <a:buNone/>
              <a:defRPr sz="8189" b="1"/>
            </a:lvl7pPr>
            <a:lvl8pPr marL="16379967" indent="0">
              <a:buNone/>
              <a:defRPr sz="8189" b="1"/>
            </a:lvl8pPr>
            <a:lvl9pPr marL="18719963" indent="0">
              <a:buNone/>
              <a:defRPr sz="818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66" y="14465069"/>
            <a:ext cx="19798379" cy="212759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49" y="9707549"/>
            <a:ext cx="19895883" cy="4757520"/>
          </a:xfrm>
        </p:spPr>
        <p:txBody>
          <a:bodyPr anchor="b"/>
          <a:lstStyle>
            <a:lvl1pPr marL="0" indent="0">
              <a:buNone/>
              <a:defRPr sz="12283" b="1"/>
            </a:lvl1pPr>
            <a:lvl2pPr marL="2339995" indent="0">
              <a:buNone/>
              <a:defRPr sz="10236" b="1"/>
            </a:lvl2pPr>
            <a:lvl3pPr marL="4679991" indent="0">
              <a:buNone/>
              <a:defRPr sz="9213" b="1"/>
            </a:lvl3pPr>
            <a:lvl4pPr marL="7019986" indent="0">
              <a:buNone/>
              <a:defRPr sz="8189" b="1"/>
            </a:lvl4pPr>
            <a:lvl5pPr marL="9359981" indent="0">
              <a:buNone/>
              <a:defRPr sz="8189" b="1"/>
            </a:lvl5pPr>
            <a:lvl6pPr marL="11699977" indent="0">
              <a:buNone/>
              <a:defRPr sz="8189" b="1"/>
            </a:lvl6pPr>
            <a:lvl7pPr marL="14039972" indent="0">
              <a:buNone/>
              <a:defRPr sz="8189" b="1"/>
            </a:lvl7pPr>
            <a:lvl8pPr marL="16379967" indent="0">
              <a:buNone/>
              <a:defRPr sz="8189" b="1"/>
            </a:lvl8pPr>
            <a:lvl9pPr marL="18719963" indent="0">
              <a:buNone/>
              <a:defRPr sz="8189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49" y="14465069"/>
            <a:ext cx="19895883" cy="2127593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224-2C51-4B44-B30C-6D8710DBB5A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0E31-6B2C-46DA-BC77-9402D0188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029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224-2C51-4B44-B30C-6D8710DBB5A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0E31-6B2C-46DA-BC77-9402D0188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35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224-2C51-4B44-B30C-6D8710DBB5A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0E31-6B2C-46DA-BC77-9402D0188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4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2640012"/>
            <a:ext cx="15094057" cy="9240044"/>
          </a:xfrm>
        </p:spPr>
        <p:txBody>
          <a:bodyPr anchor="b"/>
          <a:lstStyle>
            <a:lvl1pPr>
              <a:defRPr sz="163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3" y="5701703"/>
            <a:ext cx="23692247" cy="28141800"/>
          </a:xfrm>
        </p:spPr>
        <p:txBody>
          <a:bodyPr/>
          <a:lstStyle>
            <a:lvl1pPr>
              <a:defRPr sz="16378"/>
            </a:lvl1pPr>
            <a:lvl2pPr>
              <a:defRPr sz="14331"/>
            </a:lvl2pPr>
            <a:lvl3pPr>
              <a:defRPr sz="12283"/>
            </a:lvl3pPr>
            <a:lvl4pPr>
              <a:defRPr sz="10236"/>
            </a:lvl4pPr>
            <a:lvl5pPr>
              <a:defRPr sz="10236"/>
            </a:lvl5pPr>
            <a:lvl6pPr>
              <a:defRPr sz="10236"/>
            </a:lvl6pPr>
            <a:lvl7pPr>
              <a:defRPr sz="10236"/>
            </a:lvl7pPr>
            <a:lvl8pPr>
              <a:defRPr sz="10236"/>
            </a:lvl8pPr>
            <a:lvl9pPr>
              <a:defRPr sz="1023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1" y="11880056"/>
            <a:ext cx="15094057" cy="22009274"/>
          </a:xfrm>
        </p:spPr>
        <p:txBody>
          <a:bodyPr/>
          <a:lstStyle>
            <a:lvl1pPr marL="0" indent="0">
              <a:buNone/>
              <a:defRPr sz="8189"/>
            </a:lvl1pPr>
            <a:lvl2pPr marL="2339995" indent="0">
              <a:buNone/>
              <a:defRPr sz="7165"/>
            </a:lvl2pPr>
            <a:lvl3pPr marL="4679991" indent="0">
              <a:buNone/>
              <a:defRPr sz="6142"/>
            </a:lvl3pPr>
            <a:lvl4pPr marL="7019986" indent="0">
              <a:buNone/>
              <a:defRPr sz="5118"/>
            </a:lvl4pPr>
            <a:lvl5pPr marL="9359981" indent="0">
              <a:buNone/>
              <a:defRPr sz="5118"/>
            </a:lvl5pPr>
            <a:lvl6pPr marL="11699977" indent="0">
              <a:buNone/>
              <a:defRPr sz="5118"/>
            </a:lvl6pPr>
            <a:lvl7pPr marL="14039972" indent="0">
              <a:buNone/>
              <a:defRPr sz="5118"/>
            </a:lvl7pPr>
            <a:lvl8pPr marL="16379967" indent="0">
              <a:buNone/>
              <a:defRPr sz="5118"/>
            </a:lvl8pPr>
            <a:lvl9pPr marL="18719963" indent="0">
              <a:buNone/>
              <a:defRPr sz="511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224-2C51-4B44-B30C-6D8710DBB5A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0E31-6B2C-46DA-BC77-9402D0188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5212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1" y="2640012"/>
            <a:ext cx="15094057" cy="9240044"/>
          </a:xfrm>
        </p:spPr>
        <p:txBody>
          <a:bodyPr anchor="b"/>
          <a:lstStyle>
            <a:lvl1pPr>
              <a:defRPr sz="16378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3" y="5701703"/>
            <a:ext cx="23692247" cy="28141800"/>
          </a:xfrm>
        </p:spPr>
        <p:txBody>
          <a:bodyPr anchor="t"/>
          <a:lstStyle>
            <a:lvl1pPr marL="0" indent="0">
              <a:buNone/>
              <a:defRPr sz="16378"/>
            </a:lvl1pPr>
            <a:lvl2pPr marL="2339995" indent="0">
              <a:buNone/>
              <a:defRPr sz="14331"/>
            </a:lvl2pPr>
            <a:lvl3pPr marL="4679991" indent="0">
              <a:buNone/>
              <a:defRPr sz="12283"/>
            </a:lvl3pPr>
            <a:lvl4pPr marL="7019986" indent="0">
              <a:buNone/>
              <a:defRPr sz="10236"/>
            </a:lvl4pPr>
            <a:lvl5pPr marL="9359981" indent="0">
              <a:buNone/>
              <a:defRPr sz="10236"/>
            </a:lvl5pPr>
            <a:lvl6pPr marL="11699977" indent="0">
              <a:buNone/>
              <a:defRPr sz="10236"/>
            </a:lvl6pPr>
            <a:lvl7pPr marL="14039972" indent="0">
              <a:buNone/>
              <a:defRPr sz="10236"/>
            </a:lvl7pPr>
            <a:lvl8pPr marL="16379967" indent="0">
              <a:buNone/>
              <a:defRPr sz="10236"/>
            </a:lvl8pPr>
            <a:lvl9pPr marL="18719963" indent="0">
              <a:buNone/>
              <a:defRPr sz="10236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1" y="11880056"/>
            <a:ext cx="15094057" cy="22009274"/>
          </a:xfrm>
        </p:spPr>
        <p:txBody>
          <a:bodyPr/>
          <a:lstStyle>
            <a:lvl1pPr marL="0" indent="0">
              <a:buNone/>
              <a:defRPr sz="8189"/>
            </a:lvl1pPr>
            <a:lvl2pPr marL="2339995" indent="0">
              <a:buNone/>
              <a:defRPr sz="7165"/>
            </a:lvl2pPr>
            <a:lvl3pPr marL="4679991" indent="0">
              <a:buNone/>
              <a:defRPr sz="6142"/>
            </a:lvl3pPr>
            <a:lvl4pPr marL="7019986" indent="0">
              <a:buNone/>
              <a:defRPr sz="5118"/>
            </a:lvl4pPr>
            <a:lvl5pPr marL="9359981" indent="0">
              <a:buNone/>
              <a:defRPr sz="5118"/>
            </a:lvl5pPr>
            <a:lvl6pPr marL="11699977" indent="0">
              <a:buNone/>
              <a:defRPr sz="5118"/>
            </a:lvl6pPr>
            <a:lvl7pPr marL="14039972" indent="0">
              <a:buNone/>
              <a:defRPr sz="5118"/>
            </a:lvl7pPr>
            <a:lvl8pPr marL="16379967" indent="0">
              <a:buNone/>
              <a:defRPr sz="5118"/>
            </a:lvl8pPr>
            <a:lvl9pPr marL="18719963" indent="0">
              <a:buNone/>
              <a:defRPr sz="511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92224-2C51-4B44-B30C-6D8710DBB5A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C0E31-6B2C-46DA-BC77-9402D0188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2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66" y="2108352"/>
            <a:ext cx="40364569" cy="76542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66" y="10541716"/>
            <a:ext cx="40364569" cy="25125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5" y="36703516"/>
            <a:ext cx="1052988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C92224-2C51-4B44-B30C-6D8710DBB5A4}" type="datetimeFigureOut">
              <a:rPr lang="ko-KR" altLang="en-US" smtClean="0"/>
              <a:t>2022-08-30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35" y="36703516"/>
            <a:ext cx="15794831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47" y="36703516"/>
            <a:ext cx="10529888" cy="21083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C0E31-6B2C-46DA-BC77-9402D01881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9852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91" rtl="0" eaLnBrk="1" latinLnBrk="1" hangingPunct="1">
        <a:lnSpc>
          <a:spcPct val="90000"/>
        </a:lnSpc>
        <a:spcBef>
          <a:spcPct val="0"/>
        </a:spcBef>
        <a:buNone/>
        <a:defRPr sz="22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98" indent="-1169998" algn="l" defTabSz="4679991" rtl="0" eaLnBrk="1" latinLnBrk="1" hangingPunct="1">
        <a:lnSpc>
          <a:spcPct val="90000"/>
        </a:lnSpc>
        <a:spcBef>
          <a:spcPts val="5118"/>
        </a:spcBef>
        <a:buFont typeface="Arial" panose="020B0604020202020204" pitchFamily="34" charset="0"/>
        <a:buChar char="•"/>
        <a:defRPr sz="14331" kern="1200">
          <a:solidFill>
            <a:schemeClr val="tx1"/>
          </a:solidFill>
          <a:latin typeface="+mn-lt"/>
          <a:ea typeface="+mn-ea"/>
          <a:cs typeface="+mn-cs"/>
        </a:defRPr>
      </a:lvl1pPr>
      <a:lvl2pPr marL="3509993" indent="-1169998" algn="l" defTabSz="4679991" rtl="0" eaLnBrk="1" latinLnBrk="1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12283" kern="1200">
          <a:solidFill>
            <a:schemeClr val="tx1"/>
          </a:solidFill>
          <a:latin typeface="+mn-lt"/>
          <a:ea typeface="+mn-ea"/>
          <a:cs typeface="+mn-cs"/>
        </a:defRPr>
      </a:lvl2pPr>
      <a:lvl3pPr marL="5849988" indent="-1169998" algn="l" defTabSz="4679991" rtl="0" eaLnBrk="1" latinLnBrk="1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10236" kern="1200">
          <a:solidFill>
            <a:schemeClr val="tx1"/>
          </a:solidFill>
          <a:latin typeface="+mn-lt"/>
          <a:ea typeface="+mn-ea"/>
          <a:cs typeface="+mn-cs"/>
        </a:defRPr>
      </a:lvl3pPr>
      <a:lvl4pPr marL="8189984" indent="-1169998" algn="l" defTabSz="4679991" rtl="0" eaLnBrk="1" latinLnBrk="1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4pPr>
      <a:lvl5pPr marL="10529979" indent="-1169998" algn="l" defTabSz="4679991" rtl="0" eaLnBrk="1" latinLnBrk="1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5pPr>
      <a:lvl6pPr marL="12869974" indent="-1169998" algn="l" defTabSz="4679991" rtl="0" eaLnBrk="1" latinLnBrk="1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6pPr>
      <a:lvl7pPr marL="15209970" indent="-1169998" algn="l" defTabSz="4679991" rtl="0" eaLnBrk="1" latinLnBrk="1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7pPr>
      <a:lvl8pPr marL="17549965" indent="-1169998" algn="l" defTabSz="4679991" rtl="0" eaLnBrk="1" latinLnBrk="1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8pPr>
      <a:lvl9pPr marL="19889960" indent="-1169998" algn="l" defTabSz="4679991" rtl="0" eaLnBrk="1" latinLnBrk="1" hangingPunct="1">
        <a:lnSpc>
          <a:spcPct val="90000"/>
        </a:lnSpc>
        <a:spcBef>
          <a:spcPts val="2559"/>
        </a:spcBef>
        <a:buFont typeface="Arial" panose="020B0604020202020204" pitchFamily="34" charset="0"/>
        <a:buChar char="•"/>
        <a:defRPr sz="92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91" rtl="0" eaLnBrk="1" latinLnBrk="1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1pPr>
      <a:lvl2pPr marL="2339995" algn="l" defTabSz="4679991" rtl="0" eaLnBrk="1" latinLnBrk="1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2pPr>
      <a:lvl3pPr marL="4679991" algn="l" defTabSz="4679991" rtl="0" eaLnBrk="1" latinLnBrk="1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3pPr>
      <a:lvl4pPr marL="7019986" algn="l" defTabSz="4679991" rtl="0" eaLnBrk="1" latinLnBrk="1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4pPr>
      <a:lvl5pPr marL="9359981" algn="l" defTabSz="4679991" rtl="0" eaLnBrk="1" latinLnBrk="1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5pPr>
      <a:lvl6pPr marL="11699977" algn="l" defTabSz="4679991" rtl="0" eaLnBrk="1" latinLnBrk="1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6pPr>
      <a:lvl7pPr marL="14039972" algn="l" defTabSz="4679991" rtl="0" eaLnBrk="1" latinLnBrk="1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7pPr>
      <a:lvl8pPr marL="16379967" algn="l" defTabSz="4679991" rtl="0" eaLnBrk="1" latinLnBrk="1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8pPr>
      <a:lvl9pPr marL="18719963" algn="l" defTabSz="4679991" rtl="0" eaLnBrk="1" latinLnBrk="1" hangingPunct="1">
        <a:defRPr sz="92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01809AFC-652E-702D-8938-C6A7058E3C9B}"/>
              </a:ext>
            </a:extLst>
          </p:cNvPr>
          <p:cNvGrpSpPr/>
          <p:nvPr/>
        </p:nvGrpSpPr>
        <p:grpSpPr>
          <a:xfrm>
            <a:off x="20465857" y="17167120"/>
            <a:ext cx="4650726" cy="4917162"/>
            <a:chOff x="120327" y="945316"/>
            <a:chExt cx="4650726" cy="49171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CB6856B-E1FA-DB09-BFE3-905E90E7ECD3}"/>
                </a:ext>
              </a:extLst>
            </p:cNvPr>
            <p:cNvSpPr txBox="1"/>
            <p:nvPr/>
          </p:nvSpPr>
          <p:spPr>
            <a:xfrm>
              <a:off x="1226392" y="945316"/>
              <a:ext cx="29578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Supervised learning</a:t>
              </a:r>
              <a:endParaRPr lang="ko-KR" altLang="en-US" sz="2400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3900F78-07DA-B6F2-C8EC-0BE51F0E2193}"/>
                </a:ext>
              </a:extLst>
            </p:cNvPr>
            <p:cNvSpPr/>
            <p:nvPr/>
          </p:nvSpPr>
          <p:spPr>
            <a:xfrm>
              <a:off x="2887825" y="4134467"/>
              <a:ext cx="1184988" cy="6111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SL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Agent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B64120-4B6E-4819-5ABB-5D267320A1A1}"/>
                </a:ext>
              </a:extLst>
            </p:cNvPr>
            <p:cNvSpPr txBox="1"/>
            <p:nvPr/>
          </p:nvSpPr>
          <p:spPr>
            <a:xfrm>
              <a:off x="120327" y="5154592"/>
              <a:ext cx="20029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/>
                  </a:solidFill>
                </a:rPr>
                <a:t>Rule based</a:t>
              </a:r>
            </a:p>
            <a:p>
              <a:pPr algn="ctr"/>
              <a:r>
                <a:rPr lang="en-US" altLang="ko-KR" sz="2000" dirty="0">
                  <a:solidFill>
                    <a:schemeClr val="accent1"/>
                  </a:solidFill>
                </a:rPr>
                <a:t>Agent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11F8CAC4-7264-1926-055A-18EFEAC03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6123" y="5004598"/>
              <a:ext cx="1614196" cy="503937"/>
            </a:xfrm>
            <a:prstGeom prst="bentConnector3">
              <a:avLst>
                <a:gd name="adj1" fmla="val 100120"/>
              </a:avLst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연결선: 꺾임 12">
              <a:extLst>
                <a:ext uri="{FF2B5EF4-FFF2-40B4-BE49-F238E27FC236}">
                  <a16:creationId xmlns:a16="http://schemas.microsoft.com/office/drawing/2014/main" id="{C579BE6C-6295-0785-AD7A-CCC511242FAC}"/>
                </a:ext>
              </a:extLst>
            </p:cNvPr>
            <p:cNvCxnSpPr>
              <a:cxnSpLocks/>
              <a:endCxn id="25" idx="1"/>
            </p:cNvCxnSpPr>
            <p:nvPr/>
          </p:nvCxnSpPr>
          <p:spPr>
            <a:xfrm rot="5400000" flipH="1" flipV="1">
              <a:off x="790595" y="3043914"/>
              <a:ext cx="3829398" cy="1099844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8AB19F5-DC36-4840-9DB7-6A420FC05051}"/>
                </a:ext>
              </a:extLst>
            </p:cNvPr>
            <p:cNvSpPr txBox="1"/>
            <p:nvPr/>
          </p:nvSpPr>
          <p:spPr>
            <a:xfrm>
              <a:off x="2768082" y="2069729"/>
              <a:ext cx="20029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rgbClr val="FF0000"/>
                  </a:solidFill>
                </a:rPr>
                <a:t>KL</a:t>
              </a:r>
              <a:endParaRPr lang="ko-KR" altLang="en-US" sz="2000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28A23D-6BDD-70AF-D7F5-A31A74189C4E}"/>
                    </a:ext>
                  </a:extLst>
                </p:cNvPr>
                <p:cNvSpPr txBox="1"/>
                <p:nvPr/>
              </p:nvSpPr>
              <p:spPr>
                <a:xfrm>
                  <a:off x="3255216" y="1448304"/>
                  <a:ext cx="45020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ko-KR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828A23D-6BDD-70AF-D7F5-A31A74189C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5216" y="1448304"/>
                  <a:ext cx="45020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16390CA7-502F-3E17-D7F0-735D9AEA83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80316" y="1951003"/>
              <a:ext cx="1" cy="788086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1C45431-87A3-A3B7-B131-6DC8C7A462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80316" y="3340359"/>
              <a:ext cx="2" cy="67519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C4F3CE-B2EB-7C7C-4B55-2C99511F71FE}"/>
                    </a:ext>
                  </a:extLst>
                </p:cNvPr>
                <p:cNvSpPr txBox="1"/>
                <p:nvPr/>
              </p:nvSpPr>
              <p:spPr>
                <a:xfrm>
                  <a:off x="3143250" y="2787826"/>
                  <a:ext cx="674135" cy="4687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ko-KR" alt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ko-KR" alt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ko-KR" alt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𝑆𝐿</m:t>
                            </m:r>
                          </m:sup>
                        </m:sSubSup>
                      </m:oMath>
                    </m:oMathPara>
                  </a14:m>
                  <a:endParaRPr lang="ko-KR" altLang="en-US" sz="2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C4F3CE-B2EB-7C7C-4B55-2C99511F7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3250" y="2787826"/>
                  <a:ext cx="674135" cy="46878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FA0D2B-661F-D981-8E9F-064D82A5C0CA}"/>
                    </a:ext>
                  </a:extLst>
                </p:cNvPr>
                <p:cNvSpPr txBox="1"/>
                <p:nvPr/>
              </p:nvSpPr>
              <p:spPr>
                <a:xfrm>
                  <a:off x="3544466" y="4923759"/>
                  <a:ext cx="45020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ko-KR" alt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31FA0D2B-661F-D981-8E9F-064D82A5C0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44466" y="4923759"/>
                  <a:ext cx="45020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703" r="-1351"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70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3ED0CF57-A960-2781-6B3F-F412E475834F}"/>
              </a:ext>
            </a:extLst>
          </p:cNvPr>
          <p:cNvGrpSpPr/>
          <p:nvPr/>
        </p:nvGrpSpPr>
        <p:grpSpPr>
          <a:xfrm>
            <a:off x="20029872" y="17380733"/>
            <a:ext cx="6671765" cy="4921357"/>
            <a:chOff x="2726121" y="1009638"/>
            <a:chExt cx="6671765" cy="492135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93D71F-9D4A-CA7F-145C-51853B1B6326}"/>
                </a:ext>
              </a:extLst>
            </p:cNvPr>
            <p:cNvSpPr txBox="1"/>
            <p:nvPr/>
          </p:nvSpPr>
          <p:spPr>
            <a:xfrm>
              <a:off x="4208378" y="1009638"/>
              <a:ext cx="35446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Reinforcement learning</a:t>
              </a:r>
              <a:endParaRPr lang="ko-KR" altLang="en-US" sz="2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790EC6-7DE6-AC14-A13E-84B409A9FF7D}"/>
                </a:ext>
              </a:extLst>
            </p:cNvPr>
            <p:cNvSpPr txBox="1"/>
            <p:nvPr/>
          </p:nvSpPr>
          <p:spPr>
            <a:xfrm>
              <a:off x="2726121" y="5530885"/>
              <a:ext cx="20029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1"/>
                  </a:solidFill>
                </a:rPr>
                <a:t>Environment</a:t>
              </a:r>
              <a:endParaRPr lang="ko-KR" altLang="en-US" sz="2000" dirty="0">
                <a:solidFill>
                  <a:schemeClr val="accent1"/>
                </a:solidFill>
              </a:endParaRPr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1CB853A5-8490-6E6B-6107-4E174F2AA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9640" y="4604014"/>
              <a:ext cx="1688234" cy="1167653"/>
            </a:xfrm>
            <a:prstGeom prst="bentConnector2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화살표 연결선 11">
              <a:extLst>
                <a:ext uri="{FF2B5EF4-FFF2-40B4-BE49-F238E27FC236}">
                  <a16:creationId xmlns:a16="http://schemas.microsoft.com/office/drawing/2014/main" id="{8651A046-BE2A-4D33-1461-6CFB2DB16B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0323" y="2121277"/>
              <a:ext cx="420773" cy="530431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EEF5C83-1D31-AA91-65D8-5D0ABCAC4A16}"/>
                    </a:ext>
                  </a:extLst>
                </p:cNvPr>
                <p:cNvSpPr txBox="1"/>
                <p:nvPr/>
              </p:nvSpPr>
              <p:spPr>
                <a:xfrm>
                  <a:off x="6684793" y="2624933"/>
                  <a:ext cx="45020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ko-KR" alt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EEF5C83-1D31-AA91-65D8-5D0ABCAC4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4793" y="2624933"/>
                  <a:ext cx="450205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4110" b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ED282561-BA1F-6D8E-5763-7F9BE1A4EB45}"/>
                </a:ext>
              </a:extLst>
            </p:cNvPr>
            <p:cNvCxnSpPr>
              <a:cxnSpLocks/>
              <a:endCxn id="76" idx="3"/>
            </p:cNvCxnSpPr>
            <p:nvPr/>
          </p:nvCxnSpPr>
          <p:spPr>
            <a:xfrm rot="16200000" flipV="1">
              <a:off x="5488487" y="2853324"/>
              <a:ext cx="3547047" cy="1498685"/>
            </a:xfrm>
            <a:prstGeom prst="bentConnector2">
              <a:avLst/>
            </a:prstGeom>
            <a:ln w="38100">
              <a:solidFill>
                <a:schemeClr val="accent4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B44FFEFE-D465-0C04-ABCA-47C2A2F2E4DF}"/>
                </a:ext>
              </a:extLst>
            </p:cNvPr>
            <p:cNvCxnSpPr>
              <a:cxnSpLocks/>
            </p:cNvCxnSpPr>
            <p:nvPr/>
          </p:nvCxnSpPr>
          <p:spPr>
            <a:xfrm>
              <a:off x="6261322" y="3326008"/>
              <a:ext cx="0" cy="248233"/>
            </a:xfrm>
            <a:prstGeom prst="line">
              <a:avLst/>
            </a:prstGeom>
            <a:ln w="381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연결선: 꺾임 46">
              <a:extLst>
                <a:ext uri="{FF2B5EF4-FFF2-40B4-BE49-F238E27FC236}">
                  <a16:creationId xmlns:a16="http://schemas.microsoft.com/office/drawing/2014/main" id="{A5F55633-C397-A9F4-C4FD-91A0E733A2AA}"/>
                </a:ext>
              </a:extLst>
            </p:cNvPr>
            <p:cNvCxnSpPr>
              <a:cxnSpLocks/>
              <a:endCxn id="33" idx="2"/>
            </p:cNvCxnSpPr>
            <p:nvPr/>
          </p:nvCxnSpPr>
          <p:spPr>
            <a:xfrm flipV="1">
              <a:off x="6261322" y="3086598"/>
              <a:ext cx="648574" cy="239410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77BDB58-0A14-2657-C31C-26A8E2A88D5F}"/>
                    </a:ext>
                  </a:extLst>
                </p:cNvPr>
                <p:cNvSpPr txBox="1"/>
                <p:nvPr/>
              </p:nvSpPr>
              <p:spPr>
                <a:xfrm>
                  <a:off x="5413888" y="2616110"/>
                  <a:ext cx="45020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ko-KR" alt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77BDB58-0A14-2657-C31C-26A8E2A88D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3888" y="2616110"/>
                  <a:ext cx="450205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1CC9890B-FC9A-4631-A6D4-09004403B927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rot="10800000">
              <a:off x="5638992" y="3077776"/>
              <a:ext cx="648573" cy="248233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865521D7-95D9-D04C-E189-01B700ABA34A}"/>
                </a:ext>
              </a:extLst>
            </p:cNvPr>
            <p:cNvCxnSpPr>
              <a:cxnSpLocks/>
            </p:cNvCxnSpPr>
            <p:nvPr/>
          </p:nvCxnSpPr>
          <p:spPr>
            <a:xfrm>
              <a:off x="5638989" y="5361609"/>
              <a:ext cx="3010488" cy="14581"/>
            </a:xfrm>
            <a:prstGeom prst="line">
              <a:avLst/>
            </a:prstGeom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8178ED1-FD73-4F8F-0445-B465B7258C8B}"/>
                </a:ext>
              </a:extLst>
            </p:cNvPr>
            <p:cNvSpPr/>
            <p:nvPr/>
          </p:nvSpPr>
          <p:spPr>
            <a:xfrm>
              <a:off x="5658624" y="3752077"/>
              <a:ext cx="1184988" cy="6111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Main</a:t>
              </a:r>
            </a:p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Agent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F681669-8197-9F69-4E04-3262D907D215}"/>
                </a:ext>
              </a:extLst>
            </p:cNvPr>
            <p:cNvSpPr txBox="1"/>
            <p:nvPr/>
          </p:nvSpPr>
          <p:spPr>
            <a:xfrm>
              <a:off x="4059491" y="5130775"/>
              <a:ext cx="20029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0" dirty="0">
                  <a:solidFill>
                    <a:schemeClr val="accent4">
                      <a:lumMod val="75000"/>
                    </a:schemeClr>
                  </a:solidFill>
                </a:rPr>
                <a:t>Rewards</a:t>
              </a:r>
              <a:endParaRPr lang="ko-KR" altLang="en-US" sz="2000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E4BA487-A78A-C1E3-7163-922A841361DC}"/>
                    </a:ext>
                  </a:extLst>
                </p:cNvPr>
                <p:cNvSpPr txBox="1"/>
                <p:nvPr/>
              </p:nvSpPr>
              <p:spPr>
                <a:xfrm>
                  <a:off x="6062462" y="1598310"/>
                  <a:ext cx="45020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ko-KR" altLang="en-US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E4BA487-A78A-C1E3-7163-922A841361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2462" y="1598310"/>
                  <a:ext cx="450205" cy="461665"/>
                </a:xfrm>
                <a:prstGeom prst="rect">
                  <a:avLst/>
                </a:prstGeom>
                <a:blipFill>
                  <a:blip r:embed="rId4"/>
                  <a:stretch>
                    <a:fillRect l="-2703"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직선 화살표 연결선 78">
              <a:extLst>
                <a:ext uri="{FF2B5EF4-FFF2-40B4-BE49-F238E27FC236}">
                  <a16:creationId xmlns:a16="http://schemas.microsoft.com/office/drawing/2014/main" id="{DE428B35-4DA1-4D3C-C5C7-6D134A2A2083}"/>
                </a:ext>
              </a:extLst>
            </p:cNvPr>
            <p:cNvCxnSpPr>
              <a:cxnSpLocks/>
            </p:cNvCxnSpPr>
            <p:nvPr/>
          </p:nvCxnSpPr>
          <p:spPr>
            <a:xfrm>
              <a:off x="6357790" y="2142272"/>
              <a:ext cx="447508" cy="539254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연결선: 꺾임 83">
              <a:extLst>
                <a:ext uri="{FF2B5EF4-FFF2-40B4-BE49-F238E27FC236}">
                  <a16:creationId xmlns:a16="http://schemas.microsoft.com/office/drawing/2014/main" id="{D40D7B3E-71B2-8B19-BD8F-4D489A1B8F5E}"/>
                </a:ext>
              </a:extLst>
            </p:cNvPr>
            <p:cNvCxnSpPr>
              <a:cxnSpLocks/>
              <a:stCxn id="57" idx="1"/>
              <a:endCxn id="7" idx="0"/>
            </p:cNvCxnSpPr>
            <p:nvPr/>
          </p:nvCxnSpPr>
          <p:spPr>
            <a:xfrm rot="10800000" flipV="1">
              <a:off x="3727608" y="2846943"/>
              <a:ext cx="1686281" cy="2683942"/>
            </a:xfrm>
            <a:prstGeom prst="bent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A9D7497-6361-F550-ECF7-0EAFB84E4C83}"/>
                    </a:ext>
                  </a:extLst>
                </p:cNvPr>
                <p:cNvSpPr txBox="1"/>
                <p:nvPr/>
              </p:nvSpPr>
              <p:spPr>
                <a:xfrm>
                  <a:off x="3240955" y="5010568"/>
                  <a:ext cx="45020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ko-KR" altLang="en-US" sz="2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accent2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A9D7497-6361-F550-ECF7-0EAFB84E4C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0955" y="5010568"/>
                  <a:ext cx="450205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56A0F24-3921-80BD-E0AF-3555783D8AE8}"/>
                    </a:ext>
                  </a:extLst>
                </p:cNvPr>
                <p:cNvSpPr txBox="1"/>
                <p:nvPr/>
              </p:nvSpPr>
              <p:spPr>
                <a:xfrm>
                  <a:off x="6304500" y="4486294"/>
                  <a:ext cx="450205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ko-KR" alt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56A0F24-3921-80BD-E0AF-3555783D8A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4500" y="4486294"/>
                  <a:ext cx="450205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703" r="-1351" b="-263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103DCBE-B1AD-A928-F968-C4E5A81E565D}"/>
                    </a:ext>
                  </a:extLst>
                </p:cNvPr>
                <p:cNvSpPr txBox="1"/>
                <p:nvPr/>
              </p:nvSpPr>
              <p:spPr>
                <a:xfrm>
                  <a:off x="8081393" y="5384015"/>
                  <a:ext cx="1316493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en-US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altLang="ko-KR" sz="24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ko-KR" sz="2400" i="1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±1</m:t>
                        </m:r>
                      </m:oMath>
                    </m:oMathPara>
                  </a14:m>
                  <a:endParaRPr lang="ko-KR" altLang="en-US" sz="24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3103DCBE-B1AD-A928-F968-C4E5A81E5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1393" y="5384015"/>
                  <a:ext cx="131649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35FA4B1-5430-4923-4038-9C31ED1CA625}"/>
                    </a:ext>
                  </a:extLst>
                </p:cNvPr>
                <p:cNvSpPr txBox="1"/>
                <p:nvPr/>
              </p:nvSpPr>
              <p:spPr>
                <a:xfrm>
                  <a:off x="8026443" y="3346102"/>
                  <a:ext cx="659481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ko-KR" altLang="en-US" sz="240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  <m:sSub>
                          <m:sSubPr>
                            <m:ctrlPr>
                              <a:rPr lang="ko-KR" altLang="en-US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ko-KR" altLang="en-US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ko-KR" altLang="en-US" sz="2400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2400" i="1">
                                <a:solidFill>
                                  <a:schemeClr val="accent4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sz="2400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635FA4B1-5430-4923-4038-9C31ED1CA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6443" y="3346102"/>
                  <a:ext cx="659481" cy="461665"/>
                </a:xfrm>
                <a:prstGeom prst="rect">
                  <a:avLst/>
                </a:prstGeom>
                <a:blipFill>
                  <a:blip r:embed="rId8"/>
                  <a:stretch>
                    <a:fillRect l="-2778" r="-29630" b="-3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0424E9E8-2BE0-5236-6A21-612CB010B474}"/>
                </a:ext>
              </a:extLst>
            </p:cNvPr>
            <p:cNvSpPr/>
            <p:nvPr/>
          </p:nvSpPr>
          <p:spPr>
            <a:xfrm>
              <a:off x="8603967" y="5293112"/>
              <a:ext cx="174318" cy="174318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4974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0" name="그룹 339">
            <a:extLst>
              <a:ext uri="{FF2B5EF4-FFF2-40B4-BE49-F238E27FC236}">
                <a16:creationId xmlns:a16="http://schemas.microsoft.com/office/drawing/2014/main" id="{B7040046-88D4-0669-0A6C-9E1C4BEFE4DC}"/>
              </a:ext>
            </a:extLst>
          </p:cNvPr>
          <p:cNvGrpSpPr/>
          <p:nvPr/>
        </p:nvGrpSpPr>
        <p:grpSpPr>
          <a:xfrm>
            <a:off x="8250007" y="17972251"/>
            <a:ext cx="24585709" cy="16986766"/>
            <a:chOff x="8250007" y="17972251"/>
            <a:chExt cx="24585709" cy="1698676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8178ED1-FD73-4F8F-0445-B465B7258C8B}"/>
                </a:ext>
              </a:extLst>
            </p:cNvPr>
            <p:cNvSpPr/>
            <p:nvPr/>
          </p:nvSpPr>
          <p:spPr>
            <a:xfrm>
              <a:off x="8250007" y="34124492"/>
              <a:ext cx="1184988" cy="8231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</a:rPr>
                <a:t>Self info</a:t>
              </a:r>
              <a:endParaRPr lang="ko-KR" alt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95BF4B3-548E-8258-253E-15F995DE140B}"/>
                </a:ext>
              </a:extLst>
            </p:cNvPr>
            <p:cNvSpPr/>
            <p:nvPr/>
          </p:nvSpPr>
          <p:spPr>
            <a:xfrm>
              <a:off x="10012444" y="34110087"/>
              <a:ext cx="1184988" cy="84893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</a:rPr>
                <a:t>Fleet info</a:t>
              </a:r>
              <a:endParaRPr lang="ko-KR" alt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D8ECB76-49DA-DCC6-EAEF-235B90C50E4E}"/>
                </a:ext>
              </a:extLst>
            </p:cNvPr>
            <p:cNvSpPr/>
            <p:nvPr/>
          </p:nvSpPr>
          <p:spPr>
            <a:xfrm>
              <a:off x="11874941" y="34122007"/>
              <a:ext cx="1434957" cy="8256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</a:rPr>
                <a:t>Shipyard info</a:t>
              </a:r>
              <a:endParaRPr lang="ko-KR" alt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43E2233-8066-FCE7-41EC-2DD92957CE42}"/>
                </a:ext>
              </a:extLst>
            </p:cNvPr>
            <p:cNvSpPr/>
            <p:nvPr/>
          </p:nvSpPr>
          <p:spPr>
            <a:xfrm>
              <a:off x="13922174" y="34124491"/>
              <a:ext cx="1604661" cy="82318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</a:rPr>
                <a:t>Cell kore</a:t>
              </a:r>
              <a:endParaRPr lang="ko-KR" alt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C97FA8-85DF-441D-26CA-0DC23AEF521B}"/>
                </a:ext>
              </a:extLst>
            </p:cNvPr>
            <p:cNvSpPr/>
            <p:nvPr/>
          </p:nvSpPr>
          <p:spPr>
            <a:xfrm>
              <a:off x="16239171" y="34122004"/>
              <a:ext cx="1604661" cy="82566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</a:rPr>
                <a:t>Scalar features</a:t>
              </a:r>
              <a:endParaRPr lang="ko-KR" altLang="en-US" sz="24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7A228DD-8B8A-4A19-BC89-4DE87D610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78171" y="33104421"/>
              <a:ext cx="0" cy="8899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734A3CD-E6FC-91FD-26D9-9EADB487D001}"/>
                </a:ext>
              </a:extLst>
            </p:cNvPr>
            <p:cNvCxnSpPr/>
            <p:nvPr/>
          </p:nvCxnSpPr>
          <p:spPr>
            <a:xfrm flipV="1">
              <a:off x="10550709" y="33565115"/>
              <a:ext cx="0" cy="4292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26474BD-A0CF-3537-B754-397422CDEB0D}"/>
                </a:ext>
              </a:extLst>
            </p:cNvPr>
            <p:cNvCxnSpPr/>
            <p:nvPr/>
          </p:nvCxnSpPr>
          <p:spPr>
            <a:xfrm flipV="1">
              <a:off x="14745450" y="33565115"/>
              <a:ext cx="0" cy="4292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81E38A8-5CF7-5C48-CBA1-FED6CF7672B7}"/>
                </a:ext>
              </a:extLst>
            </p:cNvPr>
            <p:cNvCxnSpPr>
              <a:cxnSpLocks/>
            </p:cNvCxnSpPr>
            <p:nvPr/>
          </p:nvCxnSpPr>
          <p:spPr>
            <a:xfrm>
              <a:off x="10541378" y="33574446"/>
              <a:ext cx="42089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67F1975-4AF1-F814-DC7E-FEACBB86710F}"/>
                </a:ext>
              </a:extLst>
            </p:cNvPr>
            <p:cNvGrpSpPr/>
            <p:nvPr/>
          </p:nvGrpSpPr>
          <p:grpSpPr>
            <a:xfrm>
              <a:off x="11554554" y="31560907"/>
              <a:ext cx="2047234" cy="1234211"/>
              <a:chOff x="4823960" y="3339014"/>
              <a:chExt cx="1434958" cy="1234211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FE99CA0-C90B-F835-751D-CFCA799695A3}"/>
                  </a:ext>
                </a:extLst>
              </p:cNvPr>
              <p:cNvSpPr/>
              <p:nvPr/>
            </p:nvSpPr>
            <p:spPr>
              <a:xfrm>
                <a:off x="4823961" y="41706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CNN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B699559-887C-2A7A-E08D-6CCA436665ED}"/>
                  </a:ext>
                </a:extLst>
              </p:cNvPr>
              <p:cNvSpPr/>
              <p:nvPr/>
            </p:nvSpPr>
            <p:spPr>
              <a:xfrm>
                <a:off x="4823960" y="3339014"/>
                <a:ext cx="1434957" cy="8051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Cell encoded feature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F75392-BCF2-AB8F-F021-84898B9507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7656" y="31035307"/>
              <a:ext cx="0" cy="2959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6D9BDF2-0C93-15F5-75E2-D875CF7ED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41501" y="31035307"/>
              <a:ext cx="0" cy="2959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C998915-A315-730F-FB15-97F06536CC9C}"/>
                </a:ext>
              </a:extLst>
            </p:cNvPr>
            <p:cNvCxnSpPr>
              <a:cxnSpLocks/>
            </p:cNvCxnSpPr>
            <p:nvPr/>
          </p:nvCxnSpPr>
          <p:spPr>
            <a:xfrm>
              <a:off x="8827656" y="31035307"/>
              <a:ext cx="82231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409EC9C-20FA-B1A0-3814-BA382B8FC91A}"/>
                </a:ext>
              </a:extLst>
            </p:cNvPr>
            <p:cNvGrpSpPr/>
            <p:nvPr/>
          </p:nvGrpSpPr>
          <p:grpSpPr>
            <a:xfrm>
              <a:off x="11557037" y="29153152"/>
              <a:ext cx="2044747" cy="1234211"/>
              <a:chOff x="4823960" y="3339014"/>
              <a:chExt cx="1434958" cy="1234211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504B80E-EAF6-885E-18A3-CC7BBF70BC8E}"/>
                  </a:ext>
                </a:extLst>
              </p:cNvPr>
              <p:cNvSpPr/>
              <p:nvPr/>
            </p:nvSpPr>
            <p:spPr>
              <a:xfrm>
                <a:off x="4823961" y="41706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encoder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E28398C-278F-935A-7FA2-F6826655DBF1}"/>
                  </a:ext>
                </a:extLst>
              </p:cNvPr>
              <p:cNvSpPr/>
              <p:nvPr/>
            </p:nvSpPr>
            <p:spPr>
              <a:xfrm>
                <a:off x="4823960" y="3339014"/>
                <a:ext cx="1434957" cy="80517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Encoded feature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52E9ABF-8FD6-9038-8703-06355C00DC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107728" y="19781520"/>
              <a:ext cx="15059" cy="8886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17CA4E4-D244-D082-DA8F-EB630C2BD8A7}"/>
                </a:ext>
              </a:extLst>
            </p:cNvPr>
            <p:cNvCxnSpPr>
              <a:cxnSpLocks/>
            </p:cNvCxnSpPr>
            <p:nvPr/>
          </p:nvCxnSpPr>
          <p:spPr>
            <a:xfrm>
              <a:off x="11107728" y="28652761"/>
              <a:ext cx="9749041" cy="1529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C518F60-D388-0518-0B99-6847A8AFEEE7}"/>
                </a:ext>
              </a:extLst>
            </p:cNvPr>
            <p:cNvCxnSpPr>
              <a:cxnSpLocks/>
            </p:cNvCxnSpPr>
            <p:nvPr/>
          </p:nvCxnSpPr>
          <p:spPr>
            <a:xfrm>
              <a:off x="12578171" y="28668052"/>
              <a:ext cx="0" cy="4375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E7680E8-1A67-968D-9392-355714C63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1783" y="25079317"/>
              <a:ext cx="0" cy="35887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5F3D7CC-C878-78FE-23CF-3A31E45FD989}"/>
                </a:ext>
              </a:extLst>
            </p:cNvPr>
            <p:cNvGrpSpPr/>
            <p:nvPr/>
          </p:nvGrpSpPr>
          <p:grpSpPr>
            <a:xfrm>
              <a:off x="10104867" y="18561656"/>
              <a:ext cx="2238093" cy="1055409"/>
              <a:chOff x="4823960" y="3741568"/>
              <a:chExt cx="1434958" cy="831657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C17551A-63B2-CAC7-1119-738FB4934921}"/>
                  </a:ext>
                </a:extLst>
              </p:cNvPr>
              <p:cNvSpPr/>
              <p:nvPr/>
            </p:nvSpPr>
            <p:spPr>
              <a:xfrm>
                <a:off x="4823961" y="41706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Value Network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6420A72-9349-F1CD-C426-240B2A63C683}"/>
                  </a:ext>
                </a:extLst>
              </p:cNvPr>
              <p:cNvSpPr/>
              <p:nvPr/>
            </p:nvSpPr>
            <p:spPr>
              <a:xfrm>
                <a:off x="4823960" y="3741568"/>
                <a:ext cx="1434957" cy="4026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Value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F27F035-1EC3-A731-BB3C-B70D22ABCB99}"/>
                </a:ext>
              </a:extLst>
            </p:cNvPr>
            <p:cNvGrpSpPr/>
            <p:nvPr/>
          </p:nvGrpSpPr>
          <p:grpSpPr>
            <a:xfrm>
              <a:off x="13185102" y="23233775"/>
              <a:ext cx="2127634" cy="1746158"/>
              <a:chOff x="4823960" y="3242452"/>
              <a:chExt cx="1435347" cy="1746158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9E38F66-6086-2C4F-6A4D-C7D719D32F01}"/>
                  </a:ext>
                </a:extLst>
              </p:cNvPr>
              <p:cNvSpPr/>
              <p:nvPr/>
            </p:nvSpPr>
            <p:spPr>
              <a:xfrm>
                <a:off x="4824350" y="4183436"/>
                <a:ext cx="1434957" cy="8051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Actor 1_1 network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A16B4ED-36AC-DDBE-BA04-675BB7BC4E9F}"/>
                  </a:ext>
                </a:extLst>
              </p:cNvPr>
              <p:cNvSpPr/>
              <p:nvPr/>
            </p:nvSpPr>
            <p:spPr>
              <a:xfrm>
                <a:off x="4823960" y="3242452"/>
                <a:ext cx="1434957" cy="9017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Action type output</a:t>
                </a:r>
              </a:p>
            </p:txBody>
          </p:sp>
        </p:grp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690DF799-8C28-C318-D571-9DDE68193326}"/>
                </a:ext>
              </a:extLst>
            </p:cNvPr>
            <p:cNvCxnSpPr>
              <a:cxnSpLocks/>
            </p:cNvCxnSpPr>
            <p:nvPr/>
          </p:nvCxnSpPr>
          <p:spPr>
            <a:xfrm>
              <a:off x="15480495" y="19133384"/>
              <a:ext cx="830433" cy="5278768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CF9FAF08-64FC-5BC4-6576-B8B67AFA738C}"/>
                </a:ext>
              </a:extLst>
            </p:cNvPr>
            <p:cNvCxnSpPr>
              <a:cxnSpLocks/>
            </p:cNvCxnSpPr>
            <p:nvPr/>
          </p:nvCxnSpPr>
          <p:spPr>
            <a:xfrm>
              <a:off x="22090867" y="27294654"/>
              <a:ext cx="628111" cy="53545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45A7BF5A-2E92-BA32-89BE-C74D2ACB8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48630" y="22492296"/>
              <a:ext cx="0" cy="526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C678B2F5-5206-669F-3DD5-89C66B2891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48628" y="20299762"/>
              <a:ext cx="0" cy="526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F7407668-7EA4-6807-63C0-ADBAE739717E}"/>
                </a:ext>
              </a:extLst>
            </p:cNvPr>
            <p:cNvGrpSpPr/>
            <p:nvPr/>
          </p:nvGrpSpPr>
          <p:grpSpPr>
            <a:xfrm>
              <a:off x="13185099" y="18561656"/>
              <a:ext cx="2127057" cy="1442043"/>
              <a:chOff x="4823960" y="3528742"/>
              <a:chExt cx="1434958" cy="1442043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6F33ED3-08CA-D027-8FFB-0919F730A1A9}"/>
                  </a:ext>
                </a:extLst>
              </p:cNvPr>
              <p:cNvSpPr/>
              <p:nvPr/>
            </p:nvSpPr>
            <p:spPr>
              <a:xfrm>
                <a:off x="4823961" y="4165611"/>
                <a:ext cx="1434957" cy="8051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Categorical distribution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4C2B013-2461-A9B5-430B-7618CA66550C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Action type</a:t>
                </a: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78DC12C4-1DA7-0DED-31EF-3210F6E13BCF}"/>
                </a:ext>
              </a:extLst>
            </p:cNvPr>
            <p:cNvGrpSpPr/>
            <p:nvPr/>
          </p:nvGrpSpPr>
          <p:grpSpPr>
            <a:xfrm>
              <a:off x="16458258" y="18544959"/>
              <a:ext cx="2127057" cy="1409971"/>
              <a:chOff x="4823960" y="3528742"/>
              <a:chExt cx="1434958" cy="1409971"/>
            </a:xfrm>
          </p:grpSpPr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A2F41D4-2AC4-F66C-D282-5CDB6C204D21}"/>
                  </a:ext>
                </a:extLst>
              </p:cNvPr>
              <p:cNvSpPr/>
              <p:nvPr/>
            </p:nvSpPr>
            <p:spPr>
              <a:xfrm>
                <a:off x="4823961" y="4133539"/>
                <a:ext cx="1434957" cy="8051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Normal distribution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8E649360-673F-0876-9A87-A0877EBCC5E5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>
                    <a:solidFill>
                      <a:sysClr val="windowText" lastClr="000000"/>
                    </a:solidFill>
                  </a:rPr>
                  <a:t>Ship count</a:t>
                </a:r>
                <a:endParaRPr lang="en-US" altLang="ko-KR" sz="24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D0389E26-A159-379A-E944-A3DA8E969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521783" y="20298513"/>
              <a:ext cx="0" cy="27207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EBA70E45-1CAD-4DE0-230C-F82EB5BCD4FD}"/>
                </a:ext>
              </a:extLst>
            </p:cNvPr>
            <p:cNvCxnSpPr>
              <a:cxnSpLocks/>
            </p:cNvCxnSpPr>
            <p:nvPr/>
          </p:nvCxnSpPr>
          <p:spPr>
            <a:xfrm>
              <a:off x="14186356" y="18002786"/>
              <a:ext cx="4856387" cy="57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87C3A43F-CE2C-02A8-A5EF-7DF263A7A6B2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17521783" y="18003849"/>
              <a:ext cx="3" cy="5411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72CBED70-FF2D-FD9F-72EC-2B20A4E44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042743" y="27830105"/>
              <a:ext cx="730166" cy="59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D7E8FC7B-D48E-4012-5C5C-A76C1337E075}"/>
                </a:ext>
              </a:extLst>
            </p:cNvPr>
            <p:cNvCxnSpPr>
              <a:cxnSpLocks/>
            </p:cNvCxnSpPr>
            <p:nvPr/>
          </p:nvCxnSpPr>
          <p:spPr>
            <a:xfrm>
              <a:off x="14186359" y="18016079"/>
              <a:ext cx="0" cy="4458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BC63D46D-7F95-E309-7FFB-06D6CE444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29802" y="18001565"/>
              <a:ext cx="15193" cy="98606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화살표 연결선 110">
              <a:extLst>
                <a:ext uri="{FF2B5EF4-FFF2-40B4-BE49-F238E27FC236}">
                  <a16:creationId xmlns:a16="http://schemas.microsoft.com/office/drawing/2014/main" id="{7657C172-347C-48D2-CBE2-CA4A85F2D4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56769" y="28141100"/>
              <a:ext cx="0" cy="526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4CB2FBCB-B2DE-1EB5-2E27-4F30E6E4EB8F}"/>
                </a:ext>
              </a:extLst>
            </p:cNvPr>
            <p:cNvGrpSpPr/>
            <p:nvPr/>
          </p:nvGrpSpPr>
          <p:grpSpPr>
            <a:xfrm>
              <a:off x="19823803" y="25066108"/>
              <a:ext cx="2127057" cy="1044483"/>
              <a:chOff x="4823960" y="3528742"/>
              <a:chExt cx="1434958" cy="1044483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983ACD0C-F1F4-1C6A-4B39-396F5219220D}"/>
                  </a:ext>
                </a:extLst>
              </p:cNvPr>
              <p:cNvSpPr/>
              <p:nvPr/>
            </p:nvSpPr>
            <p:spPr>
              <a:xfrm>
                <a:off x="4823961" y="41706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zeros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5" name="직사각형 114">
                <a:extLst>
                  <a:ext uri="{FF2B5EF4-FFF2-40B4-BE49-F238E27FC236}">
                    <a16:creationId xmlns:a16="http://schemas.microsoft.com/office/drawing/2014/main" id="{51E32DF3-CBD7-5723-1748-C529DDBCD5E4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GRU hidden2</a:t>
                </a:r>
              </a:p>
            </p:txBody>
          </p:sp>
        </p:grpSp>
        <p:grpSp>
          <p:nvGrpSpPr>
            <p:cNvPr id="116" name="그룹 115">
              <a:extLst>
                <a:ext uri="{FF2B5EF4-FFF2-40B4-BE49-F238E27FC236}">
                  <a16:creationId xmlns:a16="http://schemas.microsoft.com/office/drawing/2014/main" id="{C390AAFD-8F27-834A-9DD2-0FB0655268C6}"/>
                </a:ext>
              </a:extLst>
            </p:cNvPr>
            <p:cNvGrpSpPr/>
            <p:nvPr/>
          </p:nvGrpSpPr>
          <p:grpSpPr>
            <a:xfrm>
              <a:off x="19823803" y="26986932"/>
              <a:ext cx="2127057" cy="1044483"/>
              <a:chOff x="4823960" y="3528742"/>
              <a:chExt cx="1434958" cy="1044483"/>
            </a:xfrm>
          </p:grpSpPr>
          <p:sp>
            <p:nvSpPr>
              <p:cNvPr id="117" name="직사각형 116">
                <a:extLst>
                  <a:ext uri="{FF2B5EF4-FFF2-40B4-BE49-F238E27FC236}">
                    <a16:creationId xmlns:a16="http://schemas.microsoft.com/office/drawing/2014/main" id="{8CD7280A-3279-9A91-9F17-119BA8BCFB33}"/>
                  </a:ext>
                </a:extLst>
              </p:cNvPr>
              <p:cNvSpPr/>
              <p:nvPr/>
            </p:nvSpPr>
            <p:spPr>
              <a:xfrm>
                <a:off x="4823961" y="41706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encoder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8" name="직사각형 117">
                <a:extLst>
                  <a:ext uri="{FF2B5EF4-FFF2-40B4-BE49-F238E27FC236}">
                    <a16:creationId xmlns:a16="http://schemas.microsoft.com/office/drawing/2014/main" id="{DD9ABC04-AFCF-1198-FB5B-2D0D5D551897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GRU hidden1</a:t>
                </a:r>
              </a:p>
            </p:txBody>
          </p:sp>
        </p:grpSp>
        <p:grpSp>
          <p:nvGrpSpPr>
            <p:cNvPr id="121" name="그룹 120">
              <a:extLst>
                <a:ext uri="{FF2B5EF4-FFF2-40B4-BE49-F238E27FC236}">
                  <a16:creationId xmlns:a16="http://schemas.microsoft.com/office/drawing/2014/main" id="{CCF61848-A672-904A-A873-580E6984FD88}"/>
                </a:ext>
              </a:extLst>
            </p:cNvPr>
            <p:cNvGrpSpPr/>
            <p:nvPr/>
          </p:nvGrpSpPr>
          <p:grpSpPr>
            <a:xfrm>
              <a:off x="22857256" y="25066108"/>
              <a:ext cx="2127057" cy="1044483"/>
              <a:chOff x="4823960" y="3528742"/>
              <a:chExt cx="1434958" cy="1044483"/>
            </a:xfrm>
          </p:grpSpPr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7463CECB-6511-49D3-4B8E-7D7435ECA1B8}"/>
                  </a:ext>
                </a:extLst>
              </p:cNvPr>
              <p:cNvSpPr/>
              <p:nvPr/>
            </p:nvSpPr>
            <p:spPr>
              <a:xfrm>
                <a:off x="4823961" y="41706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GRU layer 2</a:t>
                </a:r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09AAB94A-0D05-B8A2-465E-D00EAF8B5C5D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GRU hidden 2</a:t>
                </a:r>
              </a:p>
            </p:txBody>
          </p:sp>
        </p:grpSp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BDA6EFE4-536E-2843-5CAD-9ACC2FFAC0D6}"/>
                </a:ext>
              </a:extLst>
            </p:cNvPr>
            <p:cNvGrpSpPr/>
            <p:nvPr/>
          </p:nvGrpSpPr>
          <p:grpSpPr>
            <a:xfrm>
              <a:off x="22857256" y="26986932"/>
              <a:ext cx="2127057" cy="1044483"/>
              <a:chOff x="4823960" y="3528742"/>
              <a:chExt cx="1434958" cy="1044483"/>
            </a:xfrm>
          </p:grpSpPr>
          <p:sp>
            <p:nvSpPr>
              <p:cNvPr id="125" name="직사각형 124">
                <a:extLst>
                  <a:ext uri="{FF2B5EF4-FFF2-40B4-BE49-F238E27FC236}">
                    <a16:creationId xmlns:a16="http://schemas.microsoft.com/office/drawing/2014/main" id="{67A37CA0-A98D-B957-2F35-FE3EE22FE7E5}"/>
                  </a:ext>
                </a:extLst>
              </p:cNvPr>
              <p:cNvSpPr/>
              <p:nvPr/>
            </p:nvSpPr>
            <p:spPr>
              <a:xfrm>
                <a:off x="4823961" y="41706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GRU layer 1</a:t>
                </a:r>
              </a:p>
            </p:txBody>
          </p:sp>
          <p:sp>
            <p:nvSpPr>
              <p:cNvPr id="126" name="직사각형 125">
                <a:extLst>
                  <a:ext uri="{FF2B5EF4-FFF2-40B4-BE49-F238E27FC236}">
                    <a16:creationId xmlns:a16="http://schemas.microsoft.com/office/drawing/2014/main" id="{FA2FAB37-DE41-0D94-F3D9-6B803141F62E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GRU hidden 1</a:t>
                </a:r>
              </a:p>
            </p:txBody>
          </p:sp>
        </p:grpSp>
        <p:cxnSp>
          <p:nvCxnSpPr>
            <p:cNvPr id="135" name="연결선: 꺾임 134">
              <a:extLst>
                <a:ext uri="{FF2B5EF4-FFF2-40B4-BE49-F238E27FC236}">
                  <a16:creationId xmlns:a16="http://schemas.microsoft.com/office/drawing/2014/main" id="{E2258D3D-42AB-964F-9B77-6C27EDA53DD3}"/>
                </a:ext>
              </a:extLst>
            </p:cNvPr>
            <p:cNvCxnSpPr>
              <a:cxnSpLocks/>
            </p:cNvCxnSpPr>
            <p:nvPr/>
          </p:nvCxnSpPr>
          <p:spPr>
            <a:xfrm>
              <a:off x="22090867" y="25394229"/>
              <a:ext cx="628111" cy="51505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C01395D4-2C78-CA87-2B55-347FC040AE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37952" y="26291519"/>
              <a:ext cx="0" cy="526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9" name="그룹 148">
              <a:extLst>
                <a:ext uri="{FF2B5EF4-FFF2-40B4-BE49-F238E27FC236}">
                  <a16:creationId xmlns:a16="http://schemas.microsoft.com/office/drawing/2014/main" id="{C29BD9AF-E1F0-59C5-13BE-669E8511BADC}"/>
                </a:ext>
              </a:extLst>
            </p:cNvPr>
            <p:cNvGrpSpPr/>
            <p:nvPr/>
          </p:nvGrpSpPr>
          <p:grpSpPr>
            <a:xfrm>
              <a:off x="22857255" y="22775525"/>
              <a:ext cx="2127057" cy="1455526"/>
              <a:chOff x="4823960" y="3528742"/>
              <a:chExt cx="1434958" cy="1455526"/>
            </a:xfrm>
          </p:grpSpPr>
          <p:sp>
            <p:nvSpPr>
              <p:cNvPr id="150" name="직사각형 149">
                <a:extLst>
                  <a:ext uri="{FF2B5EF4-FFF2-40B4-BE49-F238E27FC236}">
                    <a16:creationId xmlns:a16="http://schemas.microsoft.com/office/drawing/2014/main" id="{0584E1C6-184F-E77E-5925-2D33CD6034B8}"/>
                  </a:ext>
                </a:extLst>
              </p:cNvPr>
              <p:cNvSpPr/>
              <p:nvPr/>
            </p:nvSpPr>
            <p:spPr>
              <a:xfrm>
                <a:off x="4823961" y="4179094"/>
                <a:ext cx="1434957" cy="8051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Actor 2_1 network</a:t>
                </a:r>
              </a:p>
            </p:txBody>
          </p:sp>
          <p:sp>
            <p:nvSpPr>
              <p:cNvPr id="151" name="직사각형 150">
                <a:extLst>
                  <a:ext uri="{FF2B5EF4-FFF2-40B4-BE49-F238E27FC236}">
                    <a16:creationId xmlns:a16="http://schemas.microsoft.com/office/drawing/2014/main" id="{57BCA808-F698-7F8B-1E7A-C6363E210DF9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Direction output</a:t>
                </a:r>
              </a:p>
            </p:txBody>
          </p:sp>
        </p:grpSp>
        <p:grpSp>
          <p:nvGrpSpPr>
            <p:cNvPr id="152" name="그룹 151">
              <a:extLst>
                <a:ext uri="{FF2B5EF4-FFF2-40B4-BE49-F238E27FC236}">
                  <a16:creationId xmlns:a16="http://schemas.microsoft.com/office/drawing/2014/main" id="{24F5CA92-0BEC-ABE8-A26C-95FB5C042CF0}"/>
                </a:ext>
              </a:extLst>
            </p:cNvPr>
            <p:cNvGrpSpPr/>
            <p:nvPr/>
          </p:nvGrpSpPr>
          <p:grpSpPr>
            <a:xfrm>
              <a:off x="22857254" y="20818517"/>
              <a:ext cx="2127057" cy="1254050"/>
              <a:chOff x="4823960" y="3395375"/>
              <a:chExt cx="1434958" cy="1254050"/>
            </a:xfrm>
          </p:grpSpPr>
          <p:sp>
            <p:nvSpPr>
              <p:cNvPr id="153" name="직사각형 152">
                <a:extLst>
                  <a:ext uri="{FF2B5EF4-FFF2-40B4-BE49-F238E27FC236}">
                    <a16:creationId xmlns:a16="http://schemas.microsoft.com/office/drawing/2014/main" id="{5771EEDB-17E8-B897-02F1-020B01F5668F}"/>
                  </a:ext>
                </a:extLst>
              </p:cNvPr>
              <p:cNvSpPr/>
              <p:nvPr/>
            </p:nvSpPr>
            <p:spPr>
              <a:xfrm>
                <a:off x="4823961" y="42468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err="1">
                    <a:solidFill>
                      <a:sysClr val="windowText" lastClr="000000"/>
                    </a:solidFill>
                  </a:rPr>
                  <a:t>Softmax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4" name="직사각형 153">
                <a:extLst>
                  <a:ext uri="{FF2B5EF4-FFF2-40B4-BE49-F238E27FC236}">
                    <a16:creationId xmlns:a16="http://schemas.microsoft.com/office/drawing/2014/main" id="{D9FA4831-C5B7-FCC7-9A97-71CC161D54EB}"/>
                  </a:ext>
                </a:extLst>
              </p:cNvPr>
              <p:cNvSpPr/>
              <p:nvPr/>
            </p:nvSpPr>
            <p:spPr>
              <a:xfrm>
                <a:off x="4823960" y="3395375"/>
                <a:ext cx="1434957" cy="82898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Direction</a:t>
                </a:r>
              </a:p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probability</a:t>
                </a:r>
              </a:p>
            </p:txBody>
          </p:sp>
        </p:grpSp>
        <p:cxnSp>
          <p:nvCxnSpPr>
            <p:cNvPr id="155" name="직선 화살표 연결선 154">
              <a:extLst>
                <a:ext uri="{FF2B5EF4-FFF2-40B4-BE49-F238E27FC236}">
                  <a16:creationId xmlns:a16="http://schemas.microsoft.com/office/drawing/2014/main" id="{B7926191-4ED6-8ED1-C8BD-6D5628D60B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20781" y="20219593"/>
              <a:ext cx="0" cy="526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196CA761-EF6B-00CA-7909-E70D24EFF0BF}"/>
                </a:ext>
              </a:extLst>
            </p:cNvPr>
            <p:cNvGrpSpPr/>
            <p:nvPr/>
          </p:nvGrpSpPr>
          <p:grpSpPr>
            <a:xfrm>
              <a:off x="22857252" y="18509373"/>
              <a:ext cx="2127057" cy="1407358"/>
              <a:chOff x="4823960" y="3528742"/>
              <a:chExt cx="1434958" cy="1407358"/>
            </a:xfrm>
          </p:grpSpPr>
          <p:sp>
            <p:nvSpPr>
              <p:cNvPr id="157" name="직사각형 156">
                <a:extLst>
                  <a:ext uri="{FF2B5EF4-FFF2-40B4-BE49-F238E27FC236}">
                    <a16:creationId xmlns:a16="http://schemas.microsoft.com/office/drawing/2014/main" id="{E4D610E9-3B1E-0CF7-8FD2-433AB70113FD}"/>
                  </a:ext>
                </a:extLst>
              </p:cNvPr>
              <p:cNvSpPr/>
              <p:nvPr/>
            </p:nvSpPr>
            <p:spPr>
              <a:xfrm>
                <a:off x="4823961" y="4130926"/>
                <a:ext cx="1434957" cy="8051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Categorical distribution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8" name="직사각형 157">
                <a:extLst>
                  <a:ext uri="{FF2B5EF4-FFF2-40B4-BE49-F238E27FC236}">
                    <a16:creationId xmlns:a16="http://schemas.microsoft.com/office/drawing/2014/main" id="{B543BC46-087F-C59A-1B11-13A6093E0870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Direction</a:t>
                </a:r>
              </a:p>
            </p:txBody>
          </p:sp>
        </p:grpSp>
        <p:cxnSp>
          <p:nvCxnSpPr>
            <p:cNvPr id="159" name="직선 화살표 연결선 158">
              <a:extLst>
                <a:ext uri="{FF2B5EF4-FFF2-40B4-BE49-F238E27FC236}">
                  <a16:creationId xmlns:a16="http://schemas.microsoft.com/office/drawing/2014/main" id="{05D505C4-8F96-BB72-343C-DE16158B2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56431" y="22224682"/>
              <a:ext cx="0" cy="440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직선 화살표 연결선 161">
              <a:extLst>
                <a:ext uri="{FF2B5EF4-FFF2-40B4-BE49-F238E27FC236}">
                  <a16:creationId xmlns:a16="http://schemas.microsoft.com/office/drawing/2014/main" id="{0A081ED7-6D08-C373-371E-D51F2661DC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248628" y="25079317"/>
              <a:ext cx="0" cy="35734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직선 화살표 연결선 172">
              <a:extLst>
                <a:ext uri="{FF2B5EF4-FFF2-40B4-BE49-F238E27FC236}">
                  <a16:creationId xmlns:a16="http://schemas.microsoft.com/office/drawing/2014/main" id="{92A045DD-2B69-27A5-A6C9-D923853DD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56429" y="28191201"/>
              <a:ext cx="0" cy="4615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직사각형 173">
              <a:extLst>
                <a:ext uri="{FF2B5EF4-FFF2-40B4-BE49-F238E27FC236}">
                  <a16:creationId xmlns:a16="http://schemas.microsoft.com/office/drawing/2014/main" id="{315777C2-96F1-AF57-65ED-55CB95E20B9B}"/>
                </a:ext>
              </a:extLst>
            </p:cNvPr>
            <p:cNvSpPr/>
            <p:nvPr/>
          </p:nvSpPr>
          <p:spPr>
            <a:xfrm>
              <a:off x="23154099" y="31022757"/>
              <a:ext cx="1604661" cy="402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</a:rPr>
                <a:t>SOS token</a:t>
              </a:r>
              <a:endParaRPr lang="ko-KR" altLang="en-US" sz="2400" dirty="0"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175" name="그룹 174">
              <a:extLst>
                <a:ext uri="{FF2B5EF4-FFF2-40B4-BE49-F238E27FC236}">
                  <a16:creationId xmlns:a16="http://schemas.microsoft.com/office/drawing/2014/main" id="{185F3923-80AA-6B63-3449-BF86AE519E43}"/>
                </a:ext>
              </a:extLst>
            </p:cNvPr>
            <p:cNvGrpSpPr/>
            <p:nvPr/>
          </p:nvGrpSpPr>
          <p:grpSpPr>
            <a:xfrm>
              <a:off x="22939562" y="28904644"/>
              <a:ext cx="2044746" cy="1207793"/>
              <a:chOff x="4823960" y="3741568"/>
              <a:chExt cx="1434957" cy="1207793"/>
            </a:xfrm>
          </p:grpSpPr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4608C7BF-FCC3-E9E8-996A-99B0562C6188}"/>
                  </a:ext>
                </a:extLst>
              </p:cNvPr>
              <p:cNvSpPr/>
              <p:nvPr/>
            </p:nvSpPr>
            <p:spPr>
              <a:xfrm>
                <a:off x="4823960" y="4144187"/>
                <a:ext cx="1434957" cy="8051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One hot encoder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FF056C4A-4389-6592-C3FD-10CF13852EEF}"/>
                  </a:ext>
                </a:extLst>
              </p:cNvPr>
              <p:cNvSpPr/>
              <p:nvPr/>
            </p:nvSpPr>
            <p:spPr>
              <a:xfrm>
                <a:off x="4823960" y="3741568"/>
                <a:ext cx="1434957" cy="4026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One hot SOS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79" name="직선 화살표 연결선 178">
              <a:extLst>
                <a:ext uri="{FF2B5EF4-FFF2-40B4-BE49-F238E27FC236}">
                  <a16:creationId xmlns:a16="http://schemas.microsoft.com/office/drawing/2014/main" id="{53818E2F-5975-EC88-FC3D-67E7623302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56429" y="30328785"/>
              <a:ext cx="0" cy="526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4C3AFE2C-BB49-B0B1-FE2D-72E77C2E1218}"/>
                </a:ext>
              </a:extLst>
            </p:cNvPr>
            <p:cNvGrpSpPr/>
            <p:nvPr/>
          </p:nvGrpSpPr>
          <p:grpSpPr>
            <a:xfrm>
              <a:off x="26174477" y="25079317"/>
              <a:ext cx="2127057" cy="1044483"/>
              <a:chOff x="4823960" y="3528742"/>
              <a:chExt cx="1434958" cy="1044483"/>
            </a:xfrm>
          </p:grpSpPr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F7BF41D0-3440-ACE1-47F3-9E66F0B09708}"/>
                  </a:ext>
                </a:extLst>
              </p:cNvPr>
              <p:cNvSpPr/>
              <p:nvPr/>
            </p:nvSpPr>
            <p:spPr>
              <a:xfrm>
                <a:off x="4823961" y="41706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GRU layer 2</a:t>
                </a: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EE707264-2CB8-5A83-078D-574E8797DEA3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GRU hidden 2</a:t>
                </a:r>
              </a:p>
            </p:txBody>
          </p:sp>
        </p:grp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41408B62-8C7B-EC45-69FE-E6AB9C450AD7}"/>
                </a:ext>
              </a:extLst>
            </p:cNvPr>
            <p:cNvGrpSpPr/>
            <p:nvPr/>
          </p:nvGrpSpPr>
          <p:grpSpPr>
            <a:xfrm>
              <a:off x="26174477" y="27000141"/>
              <a:ext cx="2127057" cy="1044483"/>
              <a:chOff x="4823960" y="3528742"/>
              <a:chExt cx="1434958" cy="1044483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6117C6DD-BB3C-5957-8EC6-A50425F0F3DF}"/>
                  </a:ext>
                </a:extLst>
              </p:cNvPr>
              <p:cNvSpPr/>
              <p:nvPr/>
            </p:nvSpPr>
            <p:spPr>
              <a:xfrm>
                <a:off x="4823961" y="41706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GRU layer 1</a:t>
                </a:r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A570EF2A-7D59-1A7B-877D-4BFEF69367F8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GRU hidden 1</a:t>
                </a:r>
              </a:p>
            </p:txBody>
          </p:sp>
        </p:grpSp>
        <p:cxnSp>
          <p:nvCxnSpPr>
            <p:cNvPr id="187" name="직선 화살표 연결선 186">
              <a:extLst>
                <a:ext uri="{FF2B5EF4-FFF2-40B4-BE49-F238E27FC236}">
                  <a16:creationId xmlns:a16="http://schemas.microsoft.com/office/drawing/2014/main" id="{A1D3116C-7F28-F577-E97B-E9E3C17C1B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5173" y="26304728"/>
              <a:ext cx="0" cy="526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9D25850F-74BD-5882-E03C-E047A524EC35}"/>
                </a:ext>
              </a:extLst>
            </p:cNvPr>
            <p:cNvGrpSpPr/>
            <p:nvPr/>
          </p:nvGrpSpPr>
          <p:grpSpPr>
            <a:xfrm>
              <a:off x="26174476" y="22788734"/>
              <a:ext cx="2127057" cy="1455526"/>
              <a:chOff x="4823960" y="3528742"/>
              <a:chExt cx="1434958" cy="1455526"/>
            </a:xfrm>
          </p:grpSpPr>
          <p:sp>
            <p:nvSpPr>
              <p:cNvPr id="189" name="직사각형 188">
                <a:extLst>
                  <a:ext uri="{FF2B5EF4-FFF2-40B4-BE49-F238E27FC236}">
                    <a16:creationId xmlns:a16="http://schemas.microsoft.com/office/drawing/2014/main" id="{5AC6AD91-FFD5-658C-D9E7-22A8A4FF2BE2}"/>
                  </a:ext>
                </a:extLst>
              </p:cNvPr>
              <p:cNvSpPr/>
              <p:nvPr/>
            </p:nvSpPr>
            <p:spPr>
              <a:xfrm>
                <a:off x="4823961" y="4179094"/>
                <a:ext cx="1434957" cy="8051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Actor 2_2 network</a:t>
                </a:r>
              </a:p>
            </p:txBody>
          </p:sp>
          <p:sp>
            <p:nvSpPr>
              <p:cNvPr id="190" name="직사각형 189">
                <a:extLst>
                  <a:ext uri="{FF2B5EF4-FFF2-40B4-BE49-F238E27FC236}">
                    <a16:creationId xmlns:a16="http://schemas.microsoft.com/office/drawing/2014/main" id="{3524676C-1163-5D66-FAF5-5D388F9CFF0C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Step mean</a:t>
                </a:r>
              </a:p>
            </p:txBody>
          </p:sp>
        </p:grp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1D189BA3-AAA3-6213-07F3-3284E37ECDC7}"/>
                </a:ext>
              </a:extLst>
            </p:cNvPr>
            <p:cNvGrpSpPr/>
            <p:nvPr/>
          </p:nvGrpSpPr>
          <p:grpSpPr>
            <a:xfrm>
              <a:off x="26174472" y="18522582"/>
              <a:ext cx="2128988" cy="1459313"/>
              <a:chOff x="4823960" y="3528742"/>
              <a:chExt cx="1436261" cy="1459313"/>
            </a:xfrm>
          </p:grpSpPr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BBDD6721-99FE-6A35-2370-567E72B264F2}"/>
                  </a:ext>
                </a:extLst>
              </p:cNvPr>
              <p:cNvSpPr/>
              <p:nvPr/>
            </p:nvSpPr>
            <p:spPr>
              <a:xfrm>
                <a:off x="4825264" y="4182881"/>
                <a:ext cx="1434957" cy="8051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Normal distribution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7" name="직사각형 196">
                <a:extLst>
                  <a:ext uri="{FF2B5EF4-FFF2-40B4-BE49-F238E27FC236}">
                    <a16:creationId xmlns:a16="http://schemas.microsoft.com/office/drawing/2014/main" id="{E664AF15-3E44-79F5-45BE-9CBBF1666503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Step</a:t>
                </a:r>
              </a:p>
            </p:txBody>
          </p:sp>
        </p:grpSp>
        <p:cxnSp>
          <p:nvCxnSpPr>
            <p:cNvPr id="198" name="직선 화살표 연결선 197">
              <a:extLst>
                <a:ext uri="{FF2B5EF4-FFF2-40B4-BE49-F238E27FC236}">
                  <a16:creationId xmlns:a16="http://schemas.microsoft.com/office/drawing/2014/main" id="{8A796A3D-AD1E-8DDB-E65C-DDE27E6ED8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238001" y="20297976"/>
              <a:ext cx="17172" cy="21943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6" name="그룹 205">
              <a:extLst>
                <a:ext uri="{FF2B5EF4-FFF2-40B4-BE49-F238E27FC236}">
                  <a16:creationId xmlns:a16="http://schemas.microsoft.com/office/drawing/2014/main" id="{00E3F1C1-CD3F-B498-2193-2766953A8311}"/>
                </a:ext>
              </a:extLst>
            </p:cNvPr>
            <p:cNvGrpSpPr/>
            <p:nvPr/>
          </p:nvGrpSpPr>
          <p:grpSpPr>
            <a:xfrm>
              <a:off x="26256783" y="28853416"/>
              <a:ext cx="2044746" cy="1210979"/>
              <a:chOff x="4823960" y="3741568"/>
              <a:chExt cx="1434957" cy="1210979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38CB8CF7-1EBA-ADEE-9447-33672355110B}"/>
                  </a:ext>
                </a:extLst>
              </p:cNvPr>
              <p:cNvSpPr/>
              <p:nvPr/>
            </p:nvSpPr>
            <p:spPr>
              <a:xfrm>
                <a:off x="4823960" y="4147373"/>
                <a:ext cx="1434957" cy="8051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One hot encoder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807E4F52-B942-E771-306F-7B40C747AA0F}"/>
                  </a:ext>
                </a:extLst>
              </p:cNvPr>
              <p:cNvSpPr/>
              <p:nvPr/>
            </p:nvSpPr>
            <p:spPr>
              <a:xfrm>
                <a:off x="4823960" y="3741568"/>
                <a:ext cx="1434957" cy="4026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One hot SOS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09" name="연결선: 꺾임 208">
              <a:extLst>
                <a:ext uri="{FF2B5EF4-FFF2-40B4-BE49-F238E27FC236}">
                  <a16:creationId xmlns:a16="http://schemas.microsoft.com/office/drawing/2014/main" id="{7D07408D-8FD6-1A1D-F778-C7341904D587}"/>
                </a:ext>
              </a:extLst>
            </p:cNvPr>
            <p:cNvCxnSpPr>
              <a:cxnSpLocks/>
            </p:cNvCxnSpPr>
            <p:nvPr/>
          </p:nvCxnSpPr>
          <p:spPr>
            <a:xfrm>
              <a:off x="25128644" y="25387039"/>
              <a:ext cx="910922" cy="53545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연결선: 꺾임 210">
              <a:extLst>
                <a:ext uri="{FF2B5EF4-FFF2-40B4-BE49-F238E27FC236}">
                  <a16:creationId xmlns:a16="http://schemas.microsoft.com/office/drawing/2014/main" id="{EE7AD877-2370-CC7F-A594-9678CAD55911}"/>
                </a:ext>
              </a:extLst>
            </p:cNvPr>
            <p:cNvCxnSpPr>
              <a:cxnSpLocks/>
            </p:cNvCxnSpPr>
            <p:nvPr/>
          </p:nvCxnSpPr>
          <p:spPr>
            <a:xfrm>
              <a:off x="25122330" y="27320727"/>
              <a:ext cx="917236" cy="54153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연결선: 꺾임 219">
              <a:extLst>
                <a:ext uri="{FF2B5EF4-FFF2-40B4-BE49-F238E27FC236}">
                  <a16:creationId xmlns:a16="http://schemas.microsoft.com/office/drawing/2014/main" id="{B8D4EA32-465F-67BE-EDEC-277635848DCB}"/>
                </a:ext>
              </a:extLst>
            </p:cNvPr>
            <p:cNvCxnSpPr>
              <a:cxnSpLocks/>
            </p:cNvCxnSpPr>
            <p:nvPr/>
          </p:nvCxnSpPr>
          <p:spPr>
            <a:xfrm>
              <a:off x="28369124" y="27230216"/>
              <a:ext cx="628111" cy="53545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1" name="그룹 220">
              <a:extLst>
                <a:ext uri="{FF2B5EF4-FFF2-40B4-BE49-F238E27FC236}">
                  <a16:creationId xmlns:a16="http://schemas.microsoft.com/office/drawing/2014/main" id="{B1CB0198-C004-5589-55B4-BF6401D0F6BB}"/>
                </a:ext>
              </a:extLst>
            </p:cNvPr>
            <p:cNvGrpSpPr/>
            <p:nvPr/>
          </p:nvGrpSpPr>
          <p:grpSpPr>
            <a:xfrm>
              <a:off x="29135513" y="25001670"/>
              <a:ext cx="2127057" cy="1044483"/>
              <a:chOff x="4823960" y="3528742"/>
              <a:chExt cx="1434958" cy="1044483"/>
            </a:xfrm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99EEE3E5-3311-07FA-C095-80FFFCB8662A}"/>
                  </a:ext>
                </a:extLst>
              </p:cNvPr>
              <p:cNvSpPr/>
              <p:nvPr/>
            </p:nvSpPr>
            <p:spPr>
              <a:xfrm>
                <a:off x="4823961" y="41706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GRU layer 2</a:t>
                </a:r>
              </a:p>
            </p:txBody>
          </p:sp>
          <p:sp>
            <p:nvSpPr>
              <p:cNvPr id="223" name="직사각형 222">
                <a:extLst>
                  <a:ext uri="{FF2B5EF4-FFF2-40B4-BE49-F238E27FC236}">
                    <a16:creationId xmlns:a16="http://schemas.microsoft.com/office/drawing/2014/main" id="{B17021D4-48AB-0B64-C7AA-13E367119F76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GRU hidden 2</a:t>
                </a:r>
              </a:p>
            </p:txBody>
          </p:sp>
        </p:grpSp>
        <p:grpSp>
          <p:nvGrpSpPr>
            <p:cNvPr id="224" name="그룹 223">
              <a:extLst>
                <a:ext uri="{FF2B5EF4-FFF2-40B4-BE49-F238E27FC236}">
                  <a16:creationId xmlns:a16="http://schemas.microsoft.com/office/drawing/2014/main" id="{514968F0-F072-6569-1B9A-D09FFFE699CB}"/>
                </a:ext>
              </a:extLst>
            </p:cNvPr>
            <p:cNvGrpSpPr/>
            <p:nvPr/>
          </p:nvGrpSpPr>
          <p:grpSpPr>
            <a:xfrm>
              <a:off x="29135513" y="26922494"/>
              <a:ext cx="2127057" cy="1044483"/>
              <a:chOff x="4823960" y="3528742"/>
              <a:chExt cx="1434958" cy="1044483"/>
            </a:xfrm>
          </p:grpSpPr>
          <p:sp>
            <p:nvSpPr>
              <p:cNvPr id="225" name="직사각형 224">
                <a:extLst>
                  <a:ext uri="{FF2B5EF4-FFF2-40B4-BE49-F238E27FC236}">
                    <a16:creationId xmlns:a16="http://schemas.microsoft.com/office/drawing/2014/main" id="{21ED667D-781F-2703-B534-B0AB8231B6CA}"/>
                  </a:ext>
                </a:extLst>
              </p:cNvPr>
              <p:cNvSpPr/>
              <p:nvPr/>
            </p:nvSpPr>
            <p:spPr>
              <a:xfrm>
                <a:off x="4823961" y="41706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GRU layer 1</a:t>
                </a:r>
              </a:p>
            </p:txBody>
          </p:sp>
          <p:sp>
            <p:nvSpPr>
              <p:cNvPr id="226" name="직사각형 225">
                <a:extLst>
                  <a:ext uri="{FF2B5EF4-FFF2-40B4-BE49-F238E27FC236}">
                    <a16:creationId xmlns:a16="http://schemas.microsoft.com/office/drawing/2014/main" id="{CE1420D1-C217-323D-DC26-EB68E508794B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GRU hidden 1</a:t>
                </a:r>
              </a:p>
            </p:txBody>
          </p:sp>
        </p:grpSp>
        <p:cxnSp>
          <p:nvCxnSpPr>
            <p:cNvPr id="227" name="연결선: 꺾임 226">
              <a:extLst>
                <a:ext uri="{FF2B5EF4-FFF2-40B4-BE49-F238E27FC236}">
                  <a16:creationId xmlns:a16="http://schemas.microsoft.com/office/drawing/2014/main" id="{B4FFDED0-3978-DB9A-EA1F-6ABA7DDD1FCF}"/>
                </a:ext>
              </a:extLst>
            </p:cNvPr>
            <p:cNvCxnSpPr>
              <a:cxnSpLocks/>
            </p:cNvCxnSpPr>
            <p:nvPr/>
          </p:nvCxnSpPr>
          <p:spPr>
            <a:xfrm>
              <a:off x="28369124" y="25329791"/>
              <a:ext cx="628111" cy="51505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직선 화살표 연결선 228">
              <a:extLst>
                <a:ext uri="{FF2B5EF4-FFF2-40B4-BE49-F238E27FC236}">
                  <a16:creationId xmlns:a16="http://schemas.microsoft.com/office/drawing/2014/main" id="{6998C5BD-CA51-EDB7-E4B5-F9C4EB777D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16209" y="26227081"/>
              <a:ext cx="0" cy="526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0" name="그룹 229">
              <a:extLst>
                <a:ext uri="{FF2B5EF4-FFF2-40B4-BE49-F238E27FC236}">
                  <a16:creationId xmlns:a16="http://schemas.microsoft.com/office/drawing/2014/main" id="{5BA2A3D4-B1BB-82EE-3ACF-74026C035116}"/>
                </a:ext>
              </a:extLst>
            </p:cNvPr>
            <p:cNvGrpSpPr/>
            <p:nvPr/>
          </p:nvGrpSpPr>
          <p:grpSpPr>
            <a:xfrm>
              <a:off x="29135512" y="22711087"/>
              <a:ext cx="2127057" cy="1455526"/>
              <a:chOff x="4823960" y="3528742"/>
              <a:chExt cx="1434958" cy="1455526"/>
            </a:xfrm>
          </p:grpSpPr>
          <p:sp>
            <p:nvSpPr>
              <p:cNvPr id="231" name="직사각형 230">
                <a:extLst>
                  <a:ext uri="{FF2B5EF4-FFF2-40B4-BE49-F238E27FC236}">
                    <a16:creationId xmlns:a16="http://schemas.microsoft.com/office/drawing/2014/main" id="{0C383EF9-F355-3647-A917-04B39C094958}"/>
                  </a:ext>
                </a:extLst>
              </p:cNvPr>
              <p:cNvSpPr/>
              <p:nvPr/>
            </p:nvSpPr>
            <p:spPr>
              <a:xfrm>
                <a:off x="4823961" y="4179094"/>
                <a:ext cx="1434957" cy="8051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Actor 2_1 network</a:t>
                </a:r>
              </a:p>
            </p:txBody>
          </p:sp>
          <p:sp>
            <p:nvSpPr>
              <p:cNvPr id="232" name="직사각형 231">
                <a:extLst>
                  <a:ext uri="{FF2B5EF4-FFF2-40B4-BE49-F238E27FC236}">
                    <a16:creationId xmlns:a16="http://schemas.microsoft.com/office/drawing/2014/main" id="{48664DD5-954F-6BA5-FE80-82BBAC7AB51E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Direction output</a:t>
                </a:r>
              </a:p>
            </p:txBody>
          </p:sp>
        </p:grpSp>
        <p:cxnSp>
          <p:nvCxnSpPr>
            <p:cNvPr id="236" name="직선 화살표 연결선 235">
              <a:extLst>
                <a:ext uri="{FF2B5EF4-FFF2-40B4-BE49-F238E27FC236}">
                  <a16:creationId xmlns:a16="http://schemas.microsoft.com/office/drawing/2014/main" id="{093B967E-9D6D-5D72-330D-DEF40D968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199038" y="20155155"/>
              <a:ext cx="0" cy="526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7" name="그룹 236">
              <a:extLst>
                <a:ext uri="{FF2B5EF4-FFF2-40B4-BE49-F238E27FC236}">
                  <a16:creationId xmlns:a16="http://schemas.microsoft.com/office/drawing/2014/main" id="{C8AED6E5-E7C5-4773-1ABA-CE96115CD4AE}"/>
                </a:ext>
              </a:extLst>
            </p:cNvPr>
            <p:cNvGrpSpPr/>
            <p:nvPr/>
          </p:nvGrpSpPr>
          <p:grpSpPr>
            <a:xfrm>
              <a:off x="29135509" y="18444935"/>
              <a:ext cx="2127057" cy="1457252"/>
              <a:chOff x="4823960" y="3528742"/>
              <a:chExt cx="1434958" cy="1457252"/>
            </a:xfrm>
          </p:grpSpPr>
          <p:sp>
            <p:nvSpPr>
              <p:cNvPr id="238" name="직사각형 237">
                <a:extLst>
                  <a:ext uri="{FF2B5EF4-FFF2-40B4-BE49-F238E27FC236}">
                    <a16:creationId xmlns:a16="http://schemas.microsoft.com/office/drawing/2014/main" id="{1F05F710-9EB9-4CE2-438E-ECA47F9EF839}"/>
                  </a:ext>
                </a:extLst>
              </p:cNvPr>
              <p:cNvSpPr/>
              <p:nvPr/>
            </p:nvSpPr>
            <p:spPr>
              <a:xfrm>
                <a:off x="4823961" y="4180820"/>
                <a:ext cx="1434957" cy="8051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Categorical distribution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39" name="직사각형 238">
                <a:extLst>
                  <a:ext uri="{FF2B5EF4-FFF2-40B4-BE49-F238E27FC236}">
                    <a16:creationId xmlns:a16="http://schemas.microsoft.com/office/drawing/2014/main" id="{135FDA55-BA4B-EB9D-E29C-5679F52C807D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Direction</a:t>
                </a:r>
              </a:p>
            </p:txBody>
          </p:sp>
        </p:grpSp>
        <p:cxnSp>
          <p:nvCxnSpPr>
            <p:cNvPr id="247" name="연결선: 꺾임 246">
              <a:extLst>
                <a:ext uri="{FF2B5EF4-FFF2-40B4-BE49-F238E27FC236}">
                  <a16:creationId xmlns:a16="http://schemas.microsoft.com/office/drawing/2014/main" id="{CD1CA24F-71A8-C615-81AA-47C4DD0BA8A5}"/>
                </a:ext>
              </a:extLst>
            </p:cNvPr>
            <p:cNvCxnSpPr>
              <a:cxnSpLocks/>
            </p:cNvCxnSpPr>
            <p:nvPr/>
          </p:nvCxnSpPr>
          <p:spPr>
            <a:xfrm>
              <a:off x="31456411" y="27184658"/>
              <a:ext cx="628111" cy="535451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연결선: 꺾임 247">
              <a:extLst>
                <a:ext uri="{FF2B5EF4-FFF2-40B4-BE49-F238E27FC236}">
                  <a16:creationId xmlns:a16="http://schemas.microsoft.com/office/drawing/2014/main" id="{5083255A-A276-AD74-A407-C32A03B453E4}"/>
                </a:ext>
              </a:extLst>
            </p:cNvPr>
            <p:cNvCxnSpPr>
              <a:cxnSpLocks/>
            </p:cNvCxnSpPr>
            <p:nvPr/>
          </p:nvCxnSpPr>
          <p:spPr>
            <a:xfrm>
              <a:off x="31456411" y="25284233"/>
              <a:ext cx="628111" cy="515052"/>
            </a:xfrm>
            <a:prstGeom prst="bentConnector3">
              <a:avLst>
                <a:gd name="adj1" fmla="val 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2" name="그룹 251">
              <a:extLst>
                <a:ext uri="{FF2B5EF4-FFF2-40B4-BE49-F238E27FC236}">
                  <a16:creationId xmlns:a16="http://schemas.microsoft.com/office/drawing/2014/main" id="{946115F3-4557-6B44-ADE2-54DA93C73DC1}"/>
                </a:ext>
              </a:extLst>
            </p:cNvPr>
            <p:cNvGrpSpPr/>
            <p:nvPr/>
          </p:nvGrpSpPr>
          <p:grpSpPr>
            <a:xfrm>
              <a:off x="29170656" y="28853416"/>
              <a:ext cx="2044746" cy="1210979"/>
              <a:chOff x="4823960" y="3741568"/>
              <a:chExt cx="1434957" cy="1210979"/>
            </a:xfrm>
          </p:grpSpPr>
          <p:sp>
            <p:nvSpPr>
              <p:cNvPr id="253" name="직사각형 252">
                <a:extLst>
                  <a:ext uri="{FF2B5EF4-FFF2-40B4-BE49-F238E27FC236}">
                    <a16:creationId xmlns:a16="http://schemas.microsoft.com/office/drawing/2014/main" id="{95FF07EF-E92D-0F8D-7F48-D6557FB3F89E}"/>
                  </a:ext>
                </a:extLst>
              </p:cNvPr>
              <p:cNvSpPr/>
              <p:nvPr/>
            </p:nvSpPr>
            <p:spPr>
              <a:xfrm>
                <a:off x="4823960" y="4147373"/>
                <a:ext cx="1434957" cy="8051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One hot encoder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54" name="직사각형 253">
                <a:extLst>
                  <a:ext uri="{FF2B5EF4-FFF2-40B4-BE49-F238E27FC236}">
                    <a16:creationId xmlns:a16="http://schemas.microsoft.com/office/drawing/2014/main" id="{323AD584-BB95-EBA2-FC31-E7CFDEDE34A6}"/>
                  </a:ext>
                </a:extLst>
              </p:cNvPr>
              <p:cNvSpPr/>
              <p:nvPr/>
            </p:nvSpPr>
            <p:spPr>
              <a:xfrm>
                <a:off x="4823960" y="3741568"/>
                <a:ext cx="1434957" cy="4026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One hot SOS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58" name="직선 화살표 연결선 257">
              <a:extLst>
                <a:ext uri="{FF2B5EF4-FFF2-40B4-BE49-F238E27FC236}">
                  <a16:creationId xmlns:a16="http://schemas.microsoft.com/office/drawing/2014/main" id="{9DD81B2D-7624-81E9-3940-6DDB1E6676C2}"/>
                </a:ext>
              </a:extLst>
            </p:cNvPr>
            <p:cNvCxnSpPr>
              <a:cxnSpLocks/>
            </p:cNvCxnSpPr>
            <p:nvPr/>
          </p:nvCxnSpPr>
          <p:spPr>
            <a:xfrm>
              <a:off x="25314634" y="29760853"/>
              <a:ext cx="72493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직선 연결선 258">
              <a:extLst>
                <a:ext uri="{FF2B5EF4-FFF2-40B4-BE49-F238E27FC236}">
                  <a16:creationId xmlns:a16="http://schemas.microsoft.com/office/drawing/2014/main" id="{6A653D55-FA58-C86F-CBBC-439772821A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373188" y="18038762"/>
              <a:ext cx="50604" cy="1175140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>
              <a:extLst>
                <a:ext uri="{FF2B5EF4-FFF2-40B4-BE49-F238E27FC236}">
                  <a16:creationId xmlns:a16="http://schemas.microsoft.com/office/drawing/2014/main" id="{ED1DCDE7-B0BA-0F38-FD1C-2DECBB7FA8FC}"/>
                </a:ext>
              </a:extLst>
            </p:cNvPr>
            <p:cNvCxnSpPr>
              <a:cxnSpLocks/>
            </p:cNvCxnSpPr>
            <p:nvPr/>
          </p:nvCxnSpPr>
          <p:spPr>
            <a:xfrm>
              <a:off x="24086171" y="18022417"/>
              <a:ext cx="0" cy="348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>
              <a:extLst>
                <a:ext uri="{FF2B5EF4-FFF2-40B4-BE49-F238E27FC236}">
                  <a16:creationId xmlns:a16="http://schemas.microsoft.com/office/drawing/2014/main" id="{9EB11838-9631-CED4-DF3B-0F6A8C5F8ED7}"/>
                </a:ext>
              </a:extLst>
            </p:cNvPr>
            <p:cNvCxnSpPr>
              <a:cxnSpLocks/>
            </p:cNvCxnSpPr>
            <p:nvPr/>
          </p:nvCxnSpPr>
          <p:spPr>
            <a:xfrm>
              <a:off x="24086171" y="18005506"/>
              <a:ext cx="76163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화살표 연결선 266">
              <a:extLst>
                <a:ext uri="{FF2B5EF4-FFF2-40B4-BE49-F238E27FC236}">
                  <a16:creationId xmlns:a16="http://schemas.microsoft.com/office/drawing/2014/main" id="{B9D142D7-9817-C915-1197-345E653280D8}"/>
                </a:ext>
              </a:extLst>
            </p:cNvPr>
            <p:cNvCxnSpPr>
              <a:cxnSpLocks/>
            </p:cNvCxnSpPr>
            <p:nvPr/>
          </p:nvCxnSpPr>
          <p:spPr>
            <a:xfrm>
              <a:off x="28515456" y="29760853"/>
              <a:ext cx="4817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>
              <a:extLst>
                <a:ext uri="{FF2B5EF4-FFF2-40B4-BE49-F238E27FC236}">
                  <a16:creationId xmlns:a16="http://schemas.microsoft.com/office/drawing/2014/main" id="{6715DC93-BA31-5668-7A68-927E89631C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25741" y="18547504"/>
              <a:ext cx="48413" cy="1124266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직선 연결선 268">
              <a:extLst>
                <a:ext uri="{FF2B5EF4-FFF2-40B4-BE49-F238E27FC236}">
                  <a16:creationId xmlns:a16="http://schemas.microsoft.com/office/drawing/2014/main" id="{1DBB56A9-9E5C-E501-9973-299EEECD367B}"/>
                </a:ext>
              </a:extLst>
            </p:cNvPr>
            <p:cNvCxnSpPr>
              <a:cxnSpLocks/>
            </p:cNvCxnSpPr>
            <p:nvPr/>
          </p:nvCxnSpPr>
          <p:spPr>
            <a:xfrm>
              <a:off x="27132044" y="18001565"/>
              <a:ext cx="0" cy="348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화살표 연결선 275">
              <a:extLst>
                <a:ext uri="{FF2B5EF4-FFF2-40B4-BE49-F238E27FC236}">
                  <a16:creationId xmlns:a16="http://schemas.microsoft.com/office/drawing/2014/main" id="{7839D483-4DB5-5218-A745-928C14E1E214}"/>
                </a:ext>
              </a:extLst>
            </p:cNvPr>
            <p:cNvCxnSpPr>
              <a:cxnSpLocks/>
            </p:cNvCxnSpPr>
            <p:nvPr/>
          </p:nvCxnSpPr>
          <p:spPr>
            <a:xfrm>
              <a:off x="31643802" y="29731539"/>
              <a:ext cx="4817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>
              <a:extLst>
                <a:ext uri="{FF2B5EF4-FFF2-40B4-BE49-F238E27FC236}">
                  <a16:creationId xmlns:a16="http://schemas.microsoft.com/office/drawing/2014/main" id="{4B4626C3-C4CA-4864-3B6B-B5A4DA83C3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54087" y="18001565"/>
              <a:ext cx="36878" cy="11759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>
              <a:extLst>
                <a:ext uri="{FF2B5EF4-FFF2-40B4-BE49-F238E27FC236}">
                  <a16:creationId xmlns:a16="http://schemas.microsoft.com/office/drawing/2014/main" id="{C37A8F6A-C839-3D6C-035A-E76CF5809FF2}"/>
                </a:ext>
              </a:extLst>
            </p:cNvPr>
            <p:cNvCxnSpPr>
              <a:cxnSpLocks/>
            </p:cNvCxnSpPr>
            <p:nvPr/>
          </p:nvCxnSpPr>
          <p:spPr>
            <a:xfrm>
              <a:off x="30260390" y="17972251"/>
              <a:ext cx="0" cy="34802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C3A18E08-DF43-6112-355D-3A83C83D7A61}"/>
                </a:ext>
              </a:extLst>
            </p:cNvPr>
            <p:cNvSpPr txBox="1"/>
            <p:nvPr/>
          </p:nvSpPr>
          <p:spPr>
            <a:xfrm>
              <a:off x="32358710" y="25415584"/>
              <a:ext cx="477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…</a:t>
              </a:r>
              <a:endParaRPr lang="ko-KR" altLang="en-US" sz="2400" dirty="0"/>
            </a:p>
          </p:txBody>
        </p:sp>
        <p:sp>
          <p:nvSpPr>
            <p:cNvPr id="285" name="TextBox 284">
              <a:extLst>
                <a:ext uri="{FF2B5EF4-FFF2-40B4-BE49-F238E27FC236}">
                  <a16:creationId xmlns:a16="http://schemas.microsoft.com/office/drawing/2014/main" id="{C276BCC1-9EE9-6214-AA83-44CA4F331F61}"/>
                </a:ext>
              </a:extLst>
            </p:cNvPr>
            <p:cNvSpPr txBox="1"/>
            <p:nvPr/>
          </p:nvSpPr>
          <p:spPr>
            <a:xfrm>
              <a:off x="32358710" y="27382202"/>
              <a:ext cx="477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…</a:t>
              </a:r>
              <a:endParaRPr lang="ko-KR" altLang="en-US" sz="2400" dirty="0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34FD0D0F-AA1E-81C0-2F21-713DF4C52A9B}"/>
                </a:ext>
              </a:extLst>
            </p:cNvPr>
            <p:cNvSpPr txBox="1"/>
            <p:nvPr/>
          </p:nvSpPr>
          <p:spPr>
            <a:xfrm>
              <a:off x="32358710" y="29353022"/>
              <a:ext cx="477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…</a:t>
              </a:r>
              <a:endParaRPr lang="ko-KR" altLang="en-US" sz="2400" dirty="0"/>
            </a:p>
          </p:txBody>
        </p:sp>
        <p:sp>
          <p:nvSpPr>
            <p:cNvPr id="288" name="직사각형 287">
              <a:extLst>
                <a:ext uri="{FF2B5EF4-FFF2-40B4-BE49-F238E27FC236}">
                  <a16:creationId xmlns:a16="http://schemas.microsoft.com/office/drawing/2014/main" id="{5F6F4F59-8FD2-C90B-15F1-643E368C7DBE}"/>
                </a:ext>
              </a:extLst>
            </p:cNvPr>
            <p:cNvSpPr/>
            <p:nvPr/>
          </p:nvSpPr>
          <p:spPr>
            <a:xfrm>
              <a:off x="19934991" y="33978130"/>
              <a:ext cx="2160000" cy="7200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</a:rPr>
                <a:t>Input</a:t>
              </a:r>
              <a:endParaRPr lang="ko-KR" alt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C2D6A128-4034-D83A-83EF-0A327A3767AB}"/>
                </a:ext>
              </a:extLst>
            </p:cNvPr>
            <p:cNvSpPr/>
            <p:nvPr/>
          </p:nvSpPr>
          <p:spPr>
            <a:xfrm>
              <a:off x="19929010" y="33237780"/>
              <a:ext cx="2160000" cy="7200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</a:rPr>
                <a:t>Network</a:t>
              </a:r>
              <a:endParaRPr lang="ko-KR" alt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1" name="직사각형 290">
              <a:extLst>
                <a:ext uri="{FF2B5EF4-FFF2-40B4-BE49-F238E27FC236}">
                  <a16:creationId xmlns:a16="http://schemas.microsoft.com/office/drawing/2014/main" id="{0F494F35-61F7-16CF-C474-43B2BBEF0E57}"/>
                </a:ext>
              </a:extLst>
            </p:cNvPr>
            <p:cNvSpPr/>
            <p:nvPr/>
          </p:nvSpPr>
          <p:spPr>
            <a:xfrm>
              <a:off x="19929008" y="32482190"/>
              <a:ext cx="2160000" cy="720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285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</a:rPr>
                <a:t>Output</a:t>
              </a:r>
              <a:endParaRPr lang="ko-KR" altLang="en-US" sz="2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92" name="직사각형 291">
              <a:extLst>
                <a:ext uri="{FF2B5EF4-FFF2-40B4-BE49-F238E27FC236}">
                  <a16:creationId xmlns:a16="http://schemas.microsoft.com/office/drawing/2014/main" id="{E4849ED0-06C8-75E4-EA0E-F61A4AF4115E}"/>
                </a:ext>
              </a:extLst>
            </p:cNvPr>
            <p:cNvSpPr/>
            <p:nvPr/>
          </p:nvSpPr>
          <p:spPr>
            <a:xfrm>
              <a:off x="19915627" y="31787842"/>
              <a:ext cx="2160000" cy="7200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>
                  <a:solidFill>
                    <a:sysClr val="windowText" lastClr="000000"/>
                  </a:solidFill>
                </a:rPr>
                <a:t>Action</a:t>
              </a:r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D1E48E3B-FF14-4CC7-E678-94B0A1B6FDEC}"/>
                </a:ext>
              </a:extLst>
            </p:cNvPr>
            <p:cNvSpPr txBox="1"/>
            <p:nvPr/>
          </p:nvSpPr>
          <p:spPr>
            <a:xfrm>
              <a:off x="20481215" y="31237069"/>
              <a:ext cx="17140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dirty="0"/>
                <a:t>Legend</a:t>
              </a:r>
              <a:endParaRPr lang="ko-KR" altLang="en-US" sz="2400" dirty="0"/>
            </a:p>
          </p:txBody>
        </p:sp>
        <p:cxnSp>
          <p:nvCxnSpPr>
            <p:cNvPr id="296" name="직선 화살표 연결선 295">
              <a:extLst>
                <a:ext uri="{FF2B5EF4-FFF2-40B4-BE49-F238E27FC236}">
                  <a16:creationId xmlns:a16="http://schemas.microsoft.com/office/drawing/2014/main" id="{D261BE68-BB3F-FAE4-52B2-E0AD1E2B63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592560" y="30508355"/>
              <a:ext cx="0" cy="91702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1" name="그룹 300">
              <a:extLst>
                <a:ext uri="{FF2B5EF4-FFF2-40B4-BE49-F238E27FC236}">
                  <a16:creationId xmlns:a16="http://schemas.microsoft.com/office/drawing/2014/main" id="{EEDA2277-4527-24F2-99BA-6BA9BAB77BFB}"/>
                </a:ext>
              </a:extLst>
            </p:cNvPr>
            <p:cNvGrpSpPr/>
            <p:nvPr/>
          </p:nvGrpSpPr>
          <p:grpSpPr>
            <a:xfrm>
              <a:off x="29196861" y="20818517"/>
              <a:ext cx="2127057" cy="1254050"/>
              <a:chOff x="4823960" y="3395375"/>
              <a:chExt cx="1434958" cy="1254050"/>
            </a:xfrm>
          </p:grpSpPr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1B29CB2C-DBC8-B2B1-C1A1-79C200A5B74C}"/>
                  </a:ext>
                </a:extLst>
              </p:cNvPr>
              <p:cNvSpPr/>
              <p:nvPr/>
            </p:nvSpPr>
            <p:spPr>
              <a:xfrm>
                <a:off x="4823961" y="42468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err="1">
                    <a:solidFill>
                      <a:sysClr val="windowText" lastClr="000000"/>
                    </a:solidFill>
                  </a:rPr>
                  <a:t>Softmax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3" name="직사각형 302">
                <a:extLst>
                  <a:ext uri="{FF2B5EF4-FFF2-40B4-BE49-F238E27FC236}">
                    <a16:creationId xmlns:a16="http://schemas.microsoft.com/office/drawing/2014/main" id="{7ACA2D10-B4E8-FD1D-6163-E5962A1C2BE4}"/>
                  </a:ext>
                </a:extLst>
              </p:cNvPr>
              <p:cNvSpPr/>
              <p:nvPr/>
            </p:nvSpPr>
            <p:spPr>
              <a:xfrm>
                <a:off x="4823960" y="3395375"/>
                <a:ext cx="1434957" cy="82898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Direction</a:t>
                </a:r>
              </a:p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probability</a:t>
                </a:r>
              </a:p>
            </p:txBody>
          </p:sp>
        </p:grpSp>
        <p:grpSp>
          <p:nvGrpSpPr>
            <p:cNvPr id="304" name="그룹 303">
              <a:extLst>
                <a:ext uri="{FF2B5EF4-FFF2-40B4-BE49-F238E27FC236}">
                  <a16:creationId xmlns:a16="http://schemas.microsoft.com/office/drawing/2014/main" id="{4E3FF27F-A14E-1387-2586-220E6579455E}"/>
                </a:ext>
              </a:extLst>
            </p:cNvPr>
            <p:cNvGrpSpPr/>
            <p:nvPr/>
          </p:nvGrpSpPr>
          <p:grpSpPr>
            <a:xfrm>
              <a:off x="13162283" y="20998907"/>
              <a:ext cx="2127057" cy="1254050"/>
              <a:chOff x="4823960" y="3395375"/>
              <a:chExt cx="1434958" cy="1254050"/>
            </a:xfrm>
          </p:grpSpPr>
          <p:sp>
            <p:nvSpPr>
              <p:cNvPr id="305" name="직사각형 304">
                <a:extLst>
                  <a:ext uri="{FF2B5EF4-FFF2-40B4-BE49-F238E27FC236}">
                    <a16:creationId xmlns:a16="http://schemas.microsoft.com/office/drawing/2014/main" id="{AB1ECEE1-FA61-D184-C694-1FCDA6B1C449}"/>
                  </a:ext>
                </a:extLst>
              </p:cNvPr>
              <p:cNvSpPr/>
              <p:nvPr/>
            </p:nvSpPr>
            <p:spPr>
              <a:xfrm>
                <a:off x="4823961" y="42468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 err="1">
                    <a:solidFill>
                      <a:sysClr val="windowText" lastClr="000000"/>
                    </a:solidFill>
                  </a:rPr>
                  <a:t>Softmax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06" name="직사각형 305">
                <a:extLst>
                  <a:ext uri="{FF2B5EF4-FFF2-40B4-BE49-F238E27FC236}">
                    <a16:creationId xmlns:a16="http://schemas.microsoft.com/office/drawing/2014/main" id="{CDAFE140-8DE0-6412-0ECC-7600B172211C}"/>
                  </a:ext>
                </a:extLst>
              </p:cNvPr>
              <p:cNvSpPr/>
              <p:nvPr/>
            </p:nvSpPr>
            <p:spPr>
              <a:xfrm>
                <a:off x="4823960" y="3395375"/>
                <a:ext cx="1434957" cy="828981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Action type </a:t>
                </a:r>
              </a:p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probability</a:t>
                </a:r>
              </a:p>
            </p:txBody>
          </p:sp>
        </p:grpSp>
        <p:grpSp>
          <p:nvGrpSpPr>
            <p:cNvPr id="315" name="그룹 314">
              <a:extLst>
                <a:ext uri="{FF2B5EF4-FFF2-40B4-BE49-F238E27FC236}">
                  <a16:creationId xmlns:a16="http://schemas.microsoft.com/office/drawing/2014/main" id="{13847EA4-4CBC-FFDF-A7A9-E3949025820A}"/>
                </a:ext>
              </a:extLst>
            </p:cNvPr>
            <p:cNvGrpSpPr/>
            <p:nvPr/>
          </p:nvGrpSpPr>
          <p:grpSpPr>
            <a:xfrm>
              <a:off x="16581273" y="23214022"/>
              <a:ext cx="2127634" cy="1746158"/>
              <a:chOff x="4823960" y="3242452"/>
              <a:chExt cx="1435347" cy="1746158"/>
            </a:xfrm>
          </p:grpSpPr>
          <p:sp>
            <p:nvSpPr>
              <p:cNvPr id="316" name="직사각형 315">
                <a:extLst>
                  <a:ext uri="{FF2B5EF4-FFF2-40B4-BE49-F238E27FC236}">
                    <a16:creationId xmlns:a16="http://schemas.microsoft.com/office/drawing/2014/main" id="{EF98FABE-9555-1E62-73A9-662BBD26E9CF}"/>
                  </a:ext>
                </a:extLst>
              </p:cNvPr>
              <p:cNvSpPr/>
              <p:nvPr/>
            </p:nvSpPr>
            <p:spPr>
              <a:xfrm>
                <a:off x="4824350" y="4183436"/>
                <a:ext cx="1434957" cy="8051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Actor 1_2 network</a:t>
                </a:r>
                <a:endParaRPr lang="ko-KR" altLang="en-US" sz="24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17" name="직사각형 316">
                <a:extLst>
                  <a:ext uri="{FF2B5EF4-FFF2-40B4-BE49-F238E27FC236}">
                    <a16:creationId xmlns:a16="http://schemas.microsoft.com/office/drawing/2014/main" id="{1B05F720-73A7-F50F-A900-91B7AD2660A6}"/>
                  </a:ext>
                </a:extLst>
              </p:cNvPr>
              <p:cNvSpPr/>
              <p:nvPr/>
            </p:nvSpPr>
            <p:spPr>
              <a:xfrm>
                <a:off x="4823960" y="3242452"/>
                <a:ext cx="1434957" cy="901735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400" dirty="0">
                    <a:solidFill>
                      <a:sysClr val="windowText" lastClr="000000"/>
                    </a:solidFill>
                  </a:rPr>
                  <a:t>Ship count mean</a:t>
                </a:r>
              </a:p>
            </p:txBody>
          </p:sp>
        </p:grpSp>
        <p:cxnSp>
          <p:nvCxnSpPr>
            <p:cNvPr id="330" name="직선 화살표 연결선 329">
              <a:extLst>
                <a:ext uri="{FF2B5EF4-FFF2-40B4-BE49-F238E27FC236}">
                  <a16:creationId xmlns:a16="http://schemas.microsoft.com/office/drawing/2014/main" id="{C48FE87C-AC89-6607-B7A5-0737A2C56F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90855" y="28206492"/>
              <a:ext cx="0" cy="4615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직선 화살표 연결선 330">
              <a:extLst>
                <a:ext uri="{FF2B5EF4-FFF2-40B4-BE49-F238E27FC236}">
                  <a16:creationId xmlns:a16="http://schemas.microsoft.com/office/drawing/2014/main" id="{0738EBF4-EC7C-9234-1C43-079D202215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60390" y="28141100"/>
              <a:ext cx="0" cy="46156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직선 화살표 연결선 335">
              <a:extLst>
                <a:ext uri="{FF2B5EF4-FFF2-40B4-BE49-F238E27FC236}">
                  <a16:creationId xmlns:a16="http://schemas.microsoft.com/office/drawing/2014/main" id="{01873358-2D4D-78F7-28DC-784AB2403B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60390" y="22173540"/>
              <a:ext cx="0" cy="440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직선 화살표 연결선 336">
              <a:extLst>
                <a:ext uri="{FF2B5EF4-FFF2-40B4-BE49-F238E27FC236}">
                  <a16:creationId xmlns:a16="http://schemas.microsoft.com/office/drawing/2014/main" id="{CD378B2D-DC5D-9822-AC48-10C1F781C3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979491" y="24412152"/>
              <a:ext cx="0" cy="440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직선 화살표 연결선 337">
              <a:extLst>
                <a:ext uri="{FF2B5EF4-FFF2-40B4-BE49-F238E27FC236}">
                  <a16:creationId xmlns:a16="http://schemas.microsoft.com/office/drawing/2014/main" id="{708750A9-76F1-AA24-1813-C7F1320E5A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06095" y="24443295"/>
              <a:ext cx="0" cy="440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직선 화살표 연결선 338">
              <a:extLst>
                <a:ext uri="{FF2B5EF4-FFF2-40B4-BE49-F238E27FC236}">
                  <a16:creationId xmlns:a16="http://schemas.microsoft.com/office/drawing/2014/main" id="{2135354C-7D4C-CAB4-B849-5A5ADE406A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77895" y="24381672"/>
              <a:ext cx="0" cy="44068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945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74">
            <a:extLst>
              <a:ext uri="{FF2B5EF4-FFF2-40B4-BE49-F238E27FC236}">
                <a16:creationId xmlns:a16="http://schemas.microsoft.com/office/drawing/2014/main" id="{1C5CAB54-9186-131A-2C42-0DF9F1EB4147}"/>
              </a:ext>
            </a:extLst>
          </p:cNvPr>
          <p:cNvGrpSpPr/>
          <p:nvPr/>
        </p:nvGrpSpPr>
        <p:grpSpPr>
          <a:xfrm>
            <a:off x="18602838" y="16576369"/>
            <a:ext cx="9593825" cy="6554373"/>
            <a:chOff x="1299087" y="205274"/>
            <a:chExt cx="9593825" cy="6554373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8178ED1-FD73-4F8F-0445-B465B7258C8B}"/>
                </a:ext>
              </a:extLst>
            </p:cNvPr>
            <p:cNvSpPr/>
            <p:nvPr/>
          </p:nvSpPr>
          <p:spPr>
            <a:xfrm>
              <a:off x="1299087" y="6345684"/>
              <a:ext cx="1184988" cy="4139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Self info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495BF4B3-548E-8258-253E-15F995DE140B}"/>
                </a:ext>
              </a:extLst>
            </p:cNvPr>
            <p:cNvSpPr/>
            <p:nvPr/>
          </p:nvSpPr>
          <p:spPr>
            <a:xfrm>
              <a:off x="3061524" y="6345684"/>
              <a:ext cx="1184988" cy="4139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Fleet info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DD8ECB76-49DA-DCC6-EAEF-235B90C50E4E}"/>
                </a:ext>
              </a:extLst>
            </p:cNvPr>
            <p:cNvSpPr/>
            <p:nvPr/>
          </p:nvSpPr>
          <p:spPr>
            <a:xfrm>
              <a:off x="4924021" y="6345684"/>
              <a:ext cx="1434957" cy="40261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Shipyard info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43E2233-8066-FCE7-41EC-2DD92957CE42}"/>
                </a:ext>
              </a:extLst>
            </p:cNvPr>
            <p:cNvSpPr/>
            <p:nvPr/>
          </p:nvSpPr>
          <p:spPr>
            <a:xfrm>
              <a:off x="6971254" y="6345683"/>
              <a:ext cx="1604661" cy="413963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Cell kore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BC97FA8-85DF-441D-26CA-0DC23AEF521B}"/>
                </a:ext>
              </a:extLst>
            </p:cNvPr>
            <p:cNvSpPr/>
            <p:nvPr/>
          </p:nvSpPr>
          <p:spPr>
            <a:xfrm>
              <a:off x="9288251" y="6345683"/>
              <a:ext cx="1604661" cy="40262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28575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ysClr val="windowText" lastClr="000000"/>
                  </a:solidFill>
                </a:rPr>
                <a:t>Scalar features</a:t>
              </a:r>
              <a:endParaRPr lang="ko-KR" altLang="en-US" sz="16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37A228DD-8B8A-4A19-BC89-4DE87D610C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251" y="5325613"/>
              <a:ext cx="0" cy="8899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6734A3CD-E6FC-91FD-26D9-9EADB487D001}"/>
                </a:ext>
              </a:extLst>
            </p:cNvPr>
            <p:cNvCxnSpPr/>
            <p:nvPr/>
          </p:nvCxnSpPr>
          <p:spPr>
            <a:xfrm flipV="1">
              <a:off x="3599789" y="5786307"/>
              <a:ext cx="0" cy="4292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C26474BD-A0CF-3537-B754-397422CDEB0D}"/>
                </a:ext>
              </a:extLst>
            </p:cNvPr>
            <p:cNvCxnSpPr/>
            <p:nvPr/>
          </p:nvCxnSpPr>
          <p:spPr>
            <a:xfrm flipV="1">
              <a:off x="7794530" y="5786307"/>
              <a:ext cx="0" cy="4292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781E38A8-5CF7-5C48-CBA1-FED6CF7672B7}"/>
                </a:ext>
              </a:extLst>
            </p:cNvPr>
            <p:cNvCxnSpPr>
              <a:cxnSpLocks/>
            </p:cNvCxnSpPr>
            <p:nvPr/>
          </p:nvCxnSpPr>
          <p:spPr>
            <a:xfrm>
              <a:off x="3590458" y="5795638"/>
              <a:ext cx="4208998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67F1975-4AF1-F814-DC7E-FEACBB86710F}"/>
                </a:ext>
              </a:extLst>
            </p:cNvPr>
            <p:cNvGrpSpPr/>
            <p:nvPr/>
          </p:nvGrpSpPr>
          <p:grpSpPr>
            <a:xfrm>
              <a:off x="4924020" y="4338728"/>
              <a:ext cx="1434958" cy="831657"/>
              <a:chOff x="4823960" y="3741568"/>
              <a:chExt cx="1434958" cy="831657"/>
            </a:xfrm>
          </p:grpSpPr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EFE99CA0-C90B-F835-751D-CFCA799695A3}"/>
                  </a:ext>
                </a:extLst>
              </p:cNvPr>
              <p:cNvSpPr/>
              <p:nvPr/>
            </p:nvSpPr>
            <p:spPr>
              <a:xfrm>
                <a:off x="4823961" y="41706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CNN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4B699559-887C-2A7A-E08D-6CCA436665ED}"/>
                  </a:ext>
                </a:extLst>
              </p:cNvPr>
              <p:cNvSpPr/>
              <p:nvPr/>
            </p:nvSpPr>
            <p:spPr>
              <a:xfrm>
                <a:off x="4823960" y="3741568"/>
                <a:ext cx="1434957" cy="4026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Encoder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25" name="직선 연결선 24">
              <a:extLst>
                <a:ext uri="{FF2B5EF4-FFF2-40B4-BE49-F238E27FC236}">
                  <a16:creationId xmlns:a16="http://schemas.microsoft.com/office/drawing/2014/main" id="{D1F75392-BCF2-AB8F-F021-84898B9507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6736" y="3900197"/>
              <a:ext cx="0" cy="23153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841E1E4F-4CF4-45A4-DA2D-807309185F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7251" y="3378625"/>
              <a:ext cx="0" cy="8899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B6D9BDF2-0C93-15F5-75E2-D875CF7ED8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90581" y="3900197"/>
              <a:ext cx="0" cy="231531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C998915-A315-730F-FB15-97F06536CC9C}"/>
                </a:ext>
              </a:extLst>
            </p:cNvPr>
            <p:cNvCxnSpPr>
              <a:cxnSpLocks/>
            </p:cNvCxnSpPr>
            <p:nvPr/>
          </p:nvCxnSpPr>
          <p:spPr>
            <a:xfrm>
              <a:off x="1867405" y="3913965"/>
              <a:ext cx="822317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409EC9C-20FA-B1A0-3814-BA382B8FC91A}"/>
                </a:ext>
              </a:extLst>
            </p:cNvPr>
            <p:cNvGrpSpPr/>
            <p:nvPr/>
          </p:nvGrpSpPr>
          <p:grpSpPr>
            <a:xfrm>
              <a:off x="4924020" y="2435651"/>
              <a:ext cx="1434958" cy="831657"/>
              <a:chOff x="4823960" y="3741568"/>
              <a:chExt cx="1434958" cy="831657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0504B80E-EAF6-885E-18A3-CC7BBF70BC8E}"/>
                  </a:ext>
                </a:extLst>
              </p:cNvPr>
              <p:cNvSpPr/>
              <p:nvPr/>
            </p:nvSpPr>
            <p:spPr>
              <a:xfrm>
                <a:off x="4823961" y="41706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ysClr val="windowText" lastClr="000000"/>
                    </a:solidFill>
                  </a:rPr>
                  <a:t>Concat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1E28398C-278F-935A-7FA2-F6826655DBF1}"/>
                  </a:ext>
                </a:extLst>
              </p:cNvPr>
              <p:cNvSpPr/>
              <p:nvPr/>
            </p:nvSpPr>
            <p:spPr>
              <a:xfrm>
                <a:off x="4823960" y="3741568"/>
                <a:ext cx="1434957" cy="4026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Encoded state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452E9ABF-8FD6-9038-8703-06355C00DC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1867" y="1390262"/>
              <a:ext cx="0" cy="526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17CA4E4-D244-D082-DA8F-EB630C2BD8A7}"/>
                </a:ext>
              </a:extLst>
            </p:cNvPr>
            <p:cNvCxnSpPr>
              <a:cxnSpLocks/>
            </p:cNvCxnSpPr>
            <p:nvPr/>
          </p:nvCxnSpPr>
          <p:spPr>
            <a:xfrm>
              <a:off x="4171867" y="1917214"/>
              <a:ext cx="513512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FC518F60-D388-0518-0B99-6847A8AFEEE7}"/>
                </a:ext>
              </a:extLst>
            </p:cNvPr>
            <p:cNvCxnSpPr>
              <a:cxnSpLocks/>
            </p:cNvCxnSpPr>
            <p:nvPr/>
          </p:nvCxnSpPr>
          <p:spPr>
            <a:xfrm>
              <a:off x="5627251" y="1917214"/>
              <a:ext cx="0" cy="4375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930D83B5-C930-5411-8732-8CC3E03EB3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5366" y="1390262"/>
              <a:ext cx="0" cy="526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7E7680E8-1A67-968D-9392-355714C63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07989" y="1390262"/>
              <a:ext cx="0" cy="52695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5F3D7CC-C878-78FE-23CF-3A31E45FD989}"/>
                </a:ext>
              </a:extLst>
            </p:cNvPr>
            <p:cNvGrpSpPr/>
            <p:nvPr/>
          </p:nvGrpSpPr>
          <p:grpSpPr>
            <a:xfrm>
              <a:off x="3318064" y="460963"/>
              <a:ext cx="1707606" cy="831657"/>
              <a:chOff x="4823960" y="3741568"/>
              <a:chExt cx="1434958" cy="831657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EC17551A-63B2-CAC7-1119-738FB4934921}"/>
                  </a:ext>
                </a:extLst>
              </p:cNvPr>
              <p:cNvSpPr/>
              <p:nvPr/>
            </p:nvSpPr>
            <p:spPr>
              <a:xfrm>
                <a:off x="4823961" y="41706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Value Network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6420A72-9349-F1CD-C426-240B2A63C683}"/>
                  </a:ext>
                </a:extLst>
              </p:cNvPr>
              <p:cNvSpPr/>
              <p:nvPr/>
            </p:nvSpPr>
            <p:spPr>
              <a:xfrm>
                <a:off x="4823960" y="3741568"/>
                <a:ext cx="1434957" cy="40261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28575"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Value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F27F035-1EC3-A731-BB3C-B70D22ABCB99}"/>
                </a:ext>
              </a:extLst>
            </p:cNvPr>
            <p:cNvGrpSpPr/>
            <p:nvPr/>
          </p:nvGrpSpPr>
          <p:grpSpPr>
            <a:xfrm>
              <a:off x="6448853" y="205274"/>
              <a:ext cx="1434958" cy="1044483"/>
              <a:chOff x="4823960" y="3528742"/>
              <a:chExt cx="1434958" cy="1044483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19E38F66-6086-2C4F-6A4D-C7D719D32F01}"/>
                  </a:ext>
                </a:extLst>
              </p:cNvPr>
              <p:cNvSpPr/>
              <p:nvPr/>
            </p:nvSpPr>
            <p:spPr>
              <a:xfrm>
                <a:off x="4823961" y="41706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ysClr val="windowText" lastClr="000000"/>
                    </a:solidFill>
                  </a:rPr>
                  <a:t>Concat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2A16B4ED-36AC-DDBE-BA04-675BB7BC4E9F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Action type</a:t>
                </a:r>
              </a:p>
              <a:p>
                <a:pPr algn="ctr"/>
                <a:r>
                  <a:rPr lang="en-US" altLang="ko-KR" sz="1400" dirty="0">
                    <a:solidFill>
                      <a:sysClr val="windowText" lastClr="000000"/>
                    </a:solidFill>
                  </a:rPr>
                  <a:t>Ship count</a:t>
                </a:r>
                <a:endParaRPr lang="ko-KR" altLang="en-US" sz="1400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F4BACA1-E7A7-EDB6-B335-6C8A630F69C9}"/>
                </a:ext>
              </a:extLst>
            </p:cNvPr>
            <p:cNvGrpSpPr/>
            <p:nvPr/>
          </p:nvGrpSpPr>
          <p:grpSpPr>
            <a:xfrm>
              <a:off x="8589515" y="205274"/>
              <a:ext cx="1434958" cy="1044483"/>
              <a:chOff x="4823960" y="3528742"/>
              <a:chExt cx="1434958" cy="1044483"/>
            </a:xfrm>
          </p:grpSpPr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8FE471C5-B3D4-ACAD-F056-CA613D818FB8}"/>
                  </a:ext>
                </a:extLst>
              </p:cNvPr>
              <p:cNvSpPr/>
              <p:nvPr/>
            </p:nvSpPr>
            <p:spPr>
              <a:xfrm>
                <a:off x="4823961" y="4170606"/>
                <a:ext cx="1434957" cy="40261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 err="1">
                    <a:solidFill>
                      <a:sysClr val="windowText" lastClr="000000"/>
                    </a:solidFill>
                  </a:rPr>
                  <a:t>Concat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34E336F1-F4A5-754D-CF91-EFF337FE4DE2}"/>
                  </a:ext>
                </a:extLst>
              </p:cNvPr>
              <p:cNvSpPr/>
              <p:nvPr/>
            </p:nvSpPr>
            <p:spPr>
              <a:xfrm>
                <a:off x="4823960" y="3528742"/>
                <a:ext cx="1434957" cy="615445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28575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ysClr val="windowText" lastClr="000000"/>
                    </a:solidFill>
                  </a:rPr>
                  <a:t>Flight plan</a:t>
                </a:r>
                <a:endParaRPr lang="ko-KR" altLang="en-US" sz="1600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690DF799-8C28-C318-D571-9DDE68193326}"/>
                </a:ext>
              </a:extLst>
            </p:cNvPr>
            <p:cNvCxnSpPr>
              <a:cxnSpLocks/>
            </p:cNvCxnSpPr>
            <p:nvPr/>
          </p:nvCxnSpPr>
          <p:spPr>
            <a:xfrm>
              <a:off x="7949681" y="460963"/>
              <a:ext cx="621173" cy="587485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연결선: 꺾임 70">
              <a:extLst>
                <a:ext uri="{FF2B5EF4-FFF2-40B4-BE49-F238E27FC236}">
                  <a16:creationId xmlns:a16="http://schemas.microsoft.com/office/drawing/2014/main" id="{CF9FAF08-64FC-5BC4-6576-B8B67AFA738C}"/>
                </a:ext>
              </a:extLst>
            </p:cNvPr>
            <p:cNvCxnSpPr>
              <a:cxnSpLocks/>
            </p:cNvCxnSpPr>
            <p:nvPr/>
          </p:nvCxnSpPr>
          <p:spPr>
            <a:xfrm>
              <a:off x="10173762" y="512996"/>
              <a:ext cx="1" cy="535451"/>
            </a:xfrm>
            <a:prstGeom prst="bentConnector3">
              <a:avLst>
                <a:gd name="adj1" fmla="val 228601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1269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134</TotalTime>
  <Words>197</Words>
  <Application>Microsoft Office PowerPoint</Application>
  <PresentationFormat>사용자 지정</PresentationFormat>
  <Paragraphs>108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 성범</dc:creator>
  <cp:lastModifiedBy>최 성범</cp:lastModifiedBy>
  <cp:revision>5</cp:revision>
  <dcterms:created xsi:type="dcterms:W3CDTF">2022-08-18T14:50:37Z</dcterms:created>
  <dcterms:modified xsi:type="dcterms:W3CDTF">2022-08-30T13:29:40Z</dcterms:modified>
</cp:coreProperties>
</file>