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243D9-3E27-1602-12AA-D10076AA8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80DF40-FDFD-017C-C378-254023DEA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364FA-CA7C-C267-B2AD-7FAF7DE3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B24D9-677D-66DD-95F2-9BC2738C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C3063-1966-EAA7-3426-0883046A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2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F1A08-E78A-40C8-A1ED-4129A080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65D139-30A2-27B1-FC98-94B39D3D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2C7B0-0F79-4088-2BE8-34AA1F5E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6BB94-78FC-CBE5-A827-9CA69866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17DC7-B5E0-4B8F-5197-CF4AADC3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24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89ADBA-006E-951F-85A0-848974CB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CA368-EAEB-550A-DB09-392A8C63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E3E91-5575-9DFD-5A67-BAA667D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8E165-7713-7624-439F-9EE41F9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C1F39-1000-960C-56F9-F1A8DF17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1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777D6-4D6F-262C-0A35-FD40E3FE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56953-7FCA-F250-C50B-69C55FDD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47DD2-6D1D-6ECE-DE44-087788B3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D852C-1221-7E48-C0DD-1206D592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69D25-A7F5-51D2-E7A8-1961A1B8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4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12A63-CA14-BAB3-B237-DC65EF67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648B1-2C45-E8D7-6870-C239FE96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40938-EFF8-92DB-D302-445408C7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121BD-1E08-25C5-B9F0-2F15A83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6206D-1510-679A-6823-4F4711CF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93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4EAC-B5B4-4671-4F21-0001840B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BB371-7258-4876-6D0C-AD0FE4C0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33880-F300-0A63-14A6-F7959339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ABD28-DEC5-C99D-229F-126EF682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52B1D9-AC37-99C5-E123-E6D8BCE4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C870E-5C99-93F5-1188-E18DB2A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8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44228-79D8-25E9-B802-27CE27B5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85FB4-1E62-7A08-0D5A-2A3B2ED28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02B15E-F788-E3AB-C2E7-C514BE65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4BF40D-E37D-811A-B325-4D823EA9B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D07462-63F7-0105-3042-2D376FE7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FB4344-1050-BEC1-6084-F27E4FAD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3057E0-BD0E-5C79-DA7E-E20455BB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DD470C-802F-E7AF-1DFF-5AF62873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2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1F815-1D3E-3393-54F0-AE1C2D8D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C40CD3-FDC7-431D-B617-443BB164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35EFE2-107E-2DE5-E665-DA9A807E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C5657C-37F0-11E0-C3DD-03A057C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AA448-E896-C742-7DED-0A4BF739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25A0BB-6BB2-4BED-859D-3EFFED7E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3671F-A4F8-E122-F2C2-3680E655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C5BDC-43C2-A809-9D2B-FE520E69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96FE0-8696-DEF3-FF56-82FB1208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49344-E949-62BA-372B-DD2242E1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C12E6-A63E-3170-2D2A-A7A4933D6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0C8D1-6293-D148-CBAB-D9EDC8FB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42F36-A499-13F7-13A4-7B648F84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7463-D268-11BC-A52E-71EFEAB6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B9DEE0-641E-DD88-BE0A-5FDC94688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F14A9-EA74-E688-0D78-D199515C5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036028-0E77-4F5D-A366-357F9F49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D1136-CDEA-60E8-2CA4-91953300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064DE-04EB-779A-8AD1-0C70F658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9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17DFCD-A6A1-2572-C9E5-0488A6BC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436942-2E67-07DB-2B96-6A3DC0F1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08050-35FF-3CC4-41A8-3AFF79F14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845E9-B878-49D3-9269-4C2F651C54D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820B8-1F08-669F-8C77-C3E8C2E8F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B85EE-1B8A-FC32-82F8-A2D786A08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63A21-BAA8-41B3-9E01-4111AB1F7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2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710F14-C82B-6BA5-6BC4-B024BF9D4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3439"/>
              </p:ext>
            </p:extLst>
          </p:nvPr>
        </p:nvGraphicFramePr>
        <p:xfrm>
          <a:off x="2032000" y="719667"/>
          <a:ext cx="745163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3878">
                  <a:extLst>
                    <a:ext uri="{9D8B030D-6E8A-4147-A177-3AD203B41FA5}">
                      <a16:colId xmlns:a16="http://schemas.microsoft.com/office/drawing/2014/main" val="346106535"/>
                    </a:ext>
                  </a:extLst>
                </a:gridCol>
                <a:gridCol w="2483878">
                  <a:extLst>
                    <a:ext uri="{9D8B030D-6E8A-4147-A177-3AD203B41FA5}">
                      <a16:colId xmlns:a16="http://schemas.microsoft.com/office/drawing/2014/main" val="1621623470"/>
                    </a:ext>
                  </a:extLst>
                </a:gridCol>
                <a:gridCol w="2483878">
                  <a:extLst>
                    <a:ext uri="{9D8B030D-6E8A-4147-A177-3AD203B41FA5}">
                      <a16:colId xmlns:a16="http://schemas.microsoft.com/office/drawing/2014/main" val="2008082416"/>
                    </a:ext>
                  </a:extLst>
                </a:gridCol>
              </a:tblGrid>
              <a:tr h="215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싱글 쓰레드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성긴 동기화 </a:t>
                      </a:r>
                      <a:r>
                        <a:rPr lang="en-US" altLang="ko-KR" dirty="0"/>
                        <a:t>Skip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Lazy Skip List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54360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466ms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624ms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717ms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78116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811ms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439ms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32478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1198ms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273ms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663391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2153ms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155ms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9274"/>
                  </a:ext>
                </a:extLst>
              </a:tr>
              <a:tr h="142182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2795ms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210ms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1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9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이원준(2019182029)</dc:creator>
  <cp:lastModifiedBy>이원준(2019182029)</cp:lastModifiedBy>
  <cp:revision>1</cp:revision>
  <dcterms:created xsi:type="dcterms:W3CDTF">2025-06-03T13:05:37Z</dcterms:created>
  <dcterms:modified xsi:type="dcterms:W3CDTF">2025-06-03T13:07:43Z</dcterms:modified>
</cp:coreProperties>
</file>