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algn="l" marL="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1pPr>
    <a:lvl2pPr algn="l" marL="4572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2pPr>
    <a:lvl3pPr algn="l" marL="9144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3pPr>
    <a:lvl4pPr algn="l" marL="13716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4pPr>
    <a:lvl5pPr algn="l" marL="18288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5pPr>
    <a:lvl6pPr algn="l" marL="22860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6pPr>
    <a:lvl7pPr algn="l" marL="27432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7pPr>
    <a:lvl8pPr algn="l" marL="32004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8pPr>
    <a:lvl9pPr algn="l" marL="36576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11" Type="http://schemas.openxmlformats.org/officeDocument/2006/relationships/tableStyles" Target="tableStyles.xml"/><Relationship Id="rId12" Type="http://schemas.openxmlformats.org/officeDocument/2006/relationships/theme" Target="theme/theme1.xml"/><Relationship Id="rId10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_shape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t"/>
          <a:lstStyle>
            <a:lvl1pPr algn="ctr" marL="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altLang="ko-KR">
                <a:solidFill>
                  <a:schemeClr val="tx1">
                    <a:alpha val="100000"/>
                    <a:tint val="75000"/>
                  </a:schemeClr>
                </a:solidFill>
              </a:rPr>
              <a:t>마스터 부제목 스타일 편집</a:t>
            </a:r>
            <a:endParaRPr>
              <a:solidFill>
                <a:schemeClr val="tx1">
                  <a:alpha val="100000"/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0_shape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10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0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0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1_shape2"/>
          <p:cNvSpPr txBox="1"/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11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1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1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2_shape2"/>
          <p:cNvSpPr txBox="1"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2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2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2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lIns="90000" tIns="46800" rIns="90000" bIns="46800" anchor="t"/>
          <a:lstStyle>
            <a:lvl1pPr algn="l">
              <a:defRPr sz="4000" b="1"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3_shape2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000"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5" name="layout3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3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3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4_shape2"/>
          <p:cNvSpPr txBox="1"/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4_shape3"/>
          <p:cNvSpPr txBox="1"/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6" name="layout4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4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4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>
            <a:lvl1pPr>
              <a:defRPr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5_shape2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5" name="layout5_shape3"/>
          <p:cNvSpPr txBox="1"/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6" name="layout5_shape4"/>
          <p:cNvSpPr txBox="1"/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7" name="layout5_shape5"/>
          <p:cNvSpPr txBox="1"/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8" name="layout5_shape6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9" name="layout5_shape7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10" name="layout5_shape8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6_shape2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5" name="layout6_shape3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6_shape4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4" name="layout7_shape2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5" name="layout7_shape3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l">
              <a:defRPr sz="2000" b="1"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8_shape2"/>
          <p:cNvSpPr txBox="1"/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8_shape3"/>
          <p:cNvSpPr txBox="1"/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6" name="layout8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8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8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l">
              <a:defRPr sz="2000" b="1"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 txBox="1"/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6" name="layout9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9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9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r>
              <a:rPr altLang="ko-KR"/>
              <a:t>마스터 제목 스타일 편집</a:t>
            </a:r>
          </a:p>
        </p:txBody>
      </p:sp>
      <p:sp>
        <p:nvSpPr>
          <p:cNvPr id="4" name="master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</a:p>
        </p:txBody>
      </p:sp>
      <p:sp>
        <p:nvSpPr>
          <p:cNvPr id="5" name="master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6" name="master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7" name="master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 algn="r"/>
            <a:endParaRPr lang="ko-KR" altLang="en-US"/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>
        <a:spcBef>
          <a:spcPct val="0"/>
        </a:spcBef>
        <a:buNone/>
        <a:defRPr sz="4400">
          <a:solidFill>
            <a:schemeClr val="tx1">
              <a:alpha val="100000"/>
            </a:schemeClr>
          </a:solidFill>
          <a:latin typeface="+mj-ea"/>
          <a:ea typeface="+mj-ea"/>
        </a:defRPr>
      </a:lvl1pPr>
    </p:titleStyle>
    <p:bodyStyle>
      <a:lvl1pPr algn="l" marL="0" indent="0" defTabSz="914400">
        <a:spcBef>
          <a:spcPct val="20000"/>
        </a:spcBef>
        <a:buFont typeface="Arial" pitchFamily="2" charset="2"/>
        <a:buChar char="•"/>
        <a:defRPr sz="3200">
          <a:solidFill>
            <a:schemeClr val="tx1">
              <a:alpha val="100000"/>
            </a:schemeClr>
          </a:solidFill>
          <a:latin typeface="+mn-ea"/>
          <a:ea typeface="+mn-ea"/>
        </a:defRPr>
      </a:lvl1pPr>
      <a:lvl2pPr algn="l" marL="742950" indent="-285750" defTabSz="914400">
        <a:spcBef>
          <a:spcPct val="20000"/>
        </a:spcBef>
        <a:buFont typeface="Arial" pitchFamily="2" charset="2"/>
        <a:buChar char="–"/>
        <a:defRPr sz="2800">
          <a:solidFill>
            <a:schemeClr val="tx1">
              <a:alpha val="100000"/>
            </a:schemeClr>
          </a:solidFill>
          <a:latin typeface="+mn-ea"/>
          <a:ea typeface="+mn-ea"/>
        </a:defRPr>
      </a:lvl2pPr>
      <a:lvl3pPr algn="l" marL="1143000" indent="-228600" defTabSz="914400">
        <a:spcBef>
          <a:spcPct val="20000"/>
        </a:spcBef>
        <a:buFont typeface="Arial" pitchFamily="2" charset="2"/>
        <a:buChar char="•"/>
        <a:defRPr sz="2400">
          <a:solidFill>
            <a:schemeClr val="tx1">
              <a:alpha val="100000"/>
            </a:schemeClr>
          </a:solidFill>
          <a:latin typeface="+mn-ea"/>
          <a:ea typeface="+mn-ea"/>
        </a:defRPr>
      </a:lvl3pPr>
      <a:lvl4pPr algn="l" marL="1600200" indent="-228600" defTabSz="914400">
        <a:spcBef>
          <a:spcPct val="20000"/>
        </a:spcBef>
        <a:buFont typeface="Arial" pitchFamily="2" charset="2"/>
        <a:buChar char="–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4pPr>
      <a:lvl5pPr algn="l" marL="2057400" indent="-228600" defTabSz="914400">
        <a:spcBef>
          <a:spcPct val="20000"/>
        </a:spcBef>
        <a:buFont typeface="Arial" pitchFamily="2" charset="2"/>
        <a:buChar char="»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5pPr>
      <a:lvl6pPr algn="l" marL="25146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6pPr>
      <a:lvl7pPr algn="l" marL="29718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7pPr>
      <a:lvl8pPr algn="l" marL="34290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8pPr>
      <a:lvl9pPr algn="l" marL="38862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9pPr>
    </p:bodyStyle>
    <p:otherStyle>
      <a:lvl1pPr algn="l" marL="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1pPr>
      <a:lvl2pPr algn="l" marL="4572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2pPr>
      <a:lvl3pPr algn="l" marL="9144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3pPr>
      <a:lvl4pPr algn="l" marL="13716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4pPr>
      <a:lvl5pPr algn="l" marL="18288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5pPr>
      <a:lvl6pPr algn="l" marL="22860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6pPr>
      <a:lvl7pPr algn="l" marL="27432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7pPr>
      <a:lvl8pPr algn="l" marL="32004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8pPr>
      <a:lvl9pPr algn="l" marL="36576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3" Type="http://schemas.openxmlformats.org/officeDocument/2006/relationships/image" Target="../media/1283ffeb-56e8-4c29-9f85-a600b669b7e8.png"/><Relationship Id="rId2" Type="http://schemas.openxmlformats.org/officeDocument/2006/relationships/image" Target="../media/699e6e25-a9a9-47fc-b662-4296ca936747.png"/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699e6e25-a9a9-47fc-b662-4296ca936747.png"/><Relationship Id="rId3" Type="http://schemas.openxmlformats.org/officeDocument/2006/relationships/image" Target="../media/f6384f81-2aac-4342-9424-b8fa3805222c.png"/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3" Type="http://schemas.openxmlformats.org/officeDocument/2006/relationships/image" Target="../media/21e3a8f1-35bd-4ac9-beb7-4fcda12d3d1d.png"/><Relationship Id="rId2" Type="http://schemas.openxmlformats.org/officeDocument/2006/relationships/image" Target="../media/25aac326-31f7-46ca-83d2-b891d1c85f51.png"/><Relationship Id="rId4" Type="http://schemas.openxmlformats.org/officeDocument/2006/relationships/image" Target="../media/79a7c89a-804a-4479-8e80-296ac871d42c.png"/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2" Type="http://schemas.openxmlformats.org/officeDocument/2006/relationships/image" Target="../media/7f285702-70eb-4646-b4fd-bfb2393d438c.png"/><Relationship Id="rId3" Type="http://schemas.openxmlformats.org/officeDocument/2006/relationships/image" Target="../media/839e03a7-ec58-49b2-ba36-9df97db607d4.png"/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2" Type="http://schemas.openxmlformats.org/officeDocument/2006/relationships/image" Target="../media/4fcdf140-0918-419b-8202-f18d4c659165.png"/><Relationship Id="rId3" Type="http://schemas.openxmlformats.org/officeDocument/2006/relationships/image" Target="../media/7db9735d-78b8-4f0c-9270-f2d331f90206.png"/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60016476786170"/>
          <p:cNvSpPr/>
          <p:nvPr>
            <p:ph type="ctrTitle"/>
          </p:nvPr>
        </p:nvSpPr>
        <p:spPr>
          <a:xfrm>
            <a:off x="10390" y="2130425"/>
            <a:ext cx="9110229" cy="14700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4400">
                <a:solidFill>
                  <a:schemeClr val="tx1">
                    <a:alpha val="100000"/>
                  </a:schemeClr>
                </a:solidFill>
                <a:latin typeface="+mj-ea"/>
                <a:ea typeface="+mj-ea"/>
              </a:rPr>
              <a:t>2D 게임 프로그래밍 1차 발표</a:t>
            </a:r>
          </a:p>
        </p:txBody>
      </p:sp>
      <p:sp>
        <p:nvSpPr>
          <p:cNvPr id="4" name="nppt_1460017804873177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t"/>
          <a:lstStyle>
            <a:lvl1pPr algn="ctr" marL="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pPr algn="ctr" marL="0" indent="0" lvl="0" defTabSz="914400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4400">
                <a:solidFill>
                  <a:srgbClr val="000000"/>
                </a:solidFill>
                <a:latin typeface="나눔고딕"/>
                <a:ea typeface="나눔고딕"/>
              </a:rPr>
              <a:t>2019182029</a:t>
            </a:r>
          </a:p>
          <a:p>
            <a:pPr algn="ctr" marL="0" indent="0" lvl="0" defTabSz="914400">
              <a:lnSpc>
                <a:spcPct val="100000"/>
              </a:lnSpc>
              <a:spcBef>
                <a:spcPts val="650"/>
              </a:spcBef>
              <a:buNone/>
            </a:pPr>
            <a:r>
              <a:rPr altLang="ko-KR" sz="4400">
                <a:solidFill>
                  <a:srgbClr val="000000"/>
                </a:solidFill>
                <a:latin typeface="나눔고딕"/>
                <a:ea typeface="나눔고딕"/>
              </a:rPr>
              <a:t>게임공학과 이원준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972815129112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875" y="2482094"/>
            <a:ext cx="3875993" cy="3653234"/>
          </a:xfrm>
          <a:prstGeom prst="rect">
            <a:avLst/>
          </a:prstGeom>
        </p:spPr>
      </p:pic>
      <p:pic>
        <p:nvPicPr>
          <p:cNvPr id="4" name="nppt_1697281512911495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4140" y="2482094"/>
            <a:ext cx="3861911" cy="3613373"/>
          </a:xfrm>
          <a:prstGeom prst="rect">
            <a:avLst/>
          </a:prstGeom>
        </p:spPr>
      </p:pic>
      <p:sp>
        <p:nvSpPr>
          <p:cNvPr id="5" name="nppt_1697281512911708"/>
          <p:cNvSpPr/>
          <p:nvPr/>
        </p:nvSpPr>
        <p:spPr>
          <a:xfrm>
            <a:off x="281875" y="275820"/>
            <a:ext cx="8474177" cy="1190511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7200" b="1">
                <a:solidFill>
                  <a:srgbClr val="373a3c"/>
                </a:solidFill>
                <a:latin typeface="맑은 고딕"/>
                <a:ea typeface="맑은 고딕"/>
              </a:rPr>
              <a:t>テニス | Tennis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972815129111378"/>
          <p:cNvSpPr/>
          <p:nvPr/>
        </p:nvSpPr>
        <p:spPr>
          <a:xfrm>
            <a:off x="281875" y="275820"/>
            <a:ext cx="8474177" cy="1190511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7200" b="1">
                <a:solidFill>
                  <a:srgbClr val="373a3c"/>
                </a:solidFill>
                <a:latin typeface="맑은 고딕"/>
                <a:ea typeface="맑은 고딕"/>
              </a:rPr>
              <a:t>게임의 흐름</a:t>
            </a:r>
          </a:p>
        </p:txBody>
      </p:sp>
      <p:pic>
        <p:nvPicPr>
          <p:cNvPr id="4" name="nppt_16972815129111435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875" y="2482094"/>
            <a:ext cx="3875993" cy="3653234"/>
          </a:xfrm>
          <a:prstGeom prst="rect">
            <a:avLst/>
          </a:prstGeom>
        </p:spPr>
      </p:pic>
      <p:pic>
        <p:nvPicPr>
          <p:cNvPr id="5" name="nppt_16972815129111438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5687" y="2482094"/>
            <a:ext cx="3900365" cy="3672099"/>
          </a:xfrm>
          <a:prstGeom prst="rect">
            <a:avLst/>
          </a:prstGeom>
        </p:spPr>
      </p:pic>
      <p:sp>
        <p:nvSpPr>
          <p:cNvPr id="6" name="nppt_16972815129111743"/>
          <p:cNvSpPr/>
          <p:nvPr/>
        </p:nvSpPr>
        <p:spPr>
          <a:xfrm>
            <a:off x="4210170" y="3986090"/>
            <a:ext cx="617588" cy="645241"/>
          </a:xfrm>
          <a:prstGeom prst="rightArrow">
            <a:avLst/>
          </a:prstGeom>
          <a:solidFill>
            <a:srgbClr val="ffc000">
              <a:alpha val="100000"/>
            </a:srgbClr>
          </a:solidFill>
          <a:ln w="25400" cmpd="sng" cap="flat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972815129112319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49" y="74808"/>
            <a:ext cx="3906207" cy="3645472"/>
          </a:xfrm>
          <a:prstGeom prst="rect">
            <a:avLst/>
          </a:prstGeom>
        </p:spPr>
      </p:pic>
      <p:pic>
        <p:nvPicPr>
          <p:cNvPr id="4" name="nppt_1697281512911231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0861" y="3114674"/>
            <a:ext cx="3902277" cy="3652069"/>
          </a:xfrm>
          <a:prstGeom prst="rect">
            <a:avLst/>
          </a:prstGeom>
        </p:spPr>
      </p:pic>
      <p:pic>
        <p:nvPicPr>
          <p:cNvPr id="5" name="nppt_16972815129112313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0370" y="74808"/>
            <a:ext cx="3876749" cy="3641940"/>
          </a:xfrm>
          <a:prstGeom prst="rect">
            <a:avLst/>
          </a:prstGeom>
        </p:spPr>
      </p:pic>
      <p:sp>
        <p:nvSpPr>
          <p:cNvPr id="6" name="nppt_16972815129113442"/>
          <p:cNvSpPr/>
          <p:nvPr/>
        </p:nvSpPr>
        <p:spPr>
          <a:xfrm rot="2460000">
            <a:off x="2757017" y="3165711"/>
            <a:ext cx="617588" cy="645241"/>
          </a:xfrm>
          <a:prstGeom prst="rightArrow">
            <a:avLst/>
          </a:prstGeom>
          <a:solidFill>
            <a:srgbClr val="ffc000">
              <a:alpha val="100000"/>
            </a:srgbClr>
          </a:solidFill>
          <a:ln w="25400" cmpd="sng" cap="flat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7" name="nppt_16972815129113608"/>
          <p:cNvSpPr/>
          <p:nvPr/>
        </p:nvSpPr>
        <p:spPr>
          <a:xfrm rot="18660000">
            <a:off x="5768052" y="3164673"/>
            <a:ext cx="617588" cy="645241"/>
          </a:xfrm>
          <a:prstGeom prst="rightArrow">
            <a:avLst/>
          </a:prstGeom>
          <a:solidFill>
            <a:srgbClr val="ffc000">
              <a:alpha val="100000"/>
            </a:srgbClr>
          </a:solidFill>
          <a:ln w="25400" cmpd="sng" cap="flat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8" name="nppt_16972815129113824"/>
          <p:cNvSpPr/>
          <p:nvPr/>
        </p:nvSpPr>
        <p:spPr>
          <a:xfrm>
            <a:off x="843100" y="2377255"/>
            <a:ext cx="1170653" cy="1189088"/>
          </a:xfrm>
          <a:prstGeom prst="ellipse">
            <a:avLst/>
          </a:prstGeom>
          <a:noFill/>
          <a:ln w="25400" cmpd="sng" cap="flat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chemeClr val="lt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9" name="nppt_16972815129114071"/>
          <p:cNvSpPr/>
          <p:nvPr/>
        </p:nvSpPr>
        <p:spPr>
          <a:xfrm>
            <a:off x="3986673" y="3720280"/>
            <a:ext cx="1170653" cy="1189088"/>
          </a:xfrm>
          <a:prstGeom prst="ellipse">
            <a:avLst/>
          </a:prstGeom>
          <a:noFill/>
          <a:ln w="25400" cmpd="sng" cap="flat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rgbClr val="ffff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10" name="nppt_16972815129114135"/>
          <p:cNvSpPr/>
          <p:nvPr/>
        </p:nvSpPr>
        <p:spPr>
          <a:xfrm>
            <a:off x="7563846" y="533318"/>
            <a:ext cx="1493274" cy="1493273"/>
          </a:xfrm>
          <a:prstGeom prst="ellipse">
            <a:avLst/>
          </a:prstGeom>
          <a:noFill/>
          <a:ln w="25400" cmpd="sng" cap="flat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rgbClr val="ffff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972815129114347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875" y="1469308"/>
            <a:ext cx="3628910" cy="5134279"/>
          </a:xfrm>
          <a:prstGeom prst="rect">
            <a:avLst/>
          </a:prstGeom>
        </p:spPr>
      </p:pic>
      <p:pic>
        <p:nvPicPr>
          <p:cNvPr id="4" name="nppt_1697281512911435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5808" y="1469308"/>
            <a:ext cx="3590244" cy="5081926"/>
          </a:xfrm>
          <a:prstGeom prst="rect">
            <a:avLst/>
          </a:prstGeom>
        </p:spPr>
      </p:pic>
      <p:sp>
        <p:nvSpPr>
          <p:cNvPr id="5" name="nppt_16972815129114587"/>
          <p:cNvSpPr/>
          <p:nvPr/>
        </p:nvSpPr>
        <p:spPr>
          <a:xfrm>
            <a:off x="281875" y="275820"/>
            <a:ext cx="8474177" cy="1190511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7200" b="1">
                <a:solidFill>
                  <a:srgbClr val="373a3c"/>
                </a:solidFill>
                <a:latin typeface="맑은 고딕"/>
                <a:ea typeface="맑은 고딕"/>
              </a:rPr>
              <a:t>게임의 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972815129114859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197" y="1550105"/>
            <a:ext cx="8793604" cy="916540"/>
          </a:xfrm>
          <a:prstGeom prst="rect">
            <a:avLst/>
          </a:prstGeom>
        </p:spPr>
      </p:pic>
      <p:pic>
        <p:nvPicPr>
          <p:cNvPr id="4" name="nppt_1697281512911486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197" y="4044893"/>
            <a:ext cx="8743950" cy="998324"/>
          </a:xfrm>
          <a:prstGeom prst="rect">
            <a:avLst/>
          </a:prstGeom>
        </p:spPr>
      </p:pic>
      <p:sp>
        <p:nvSpPr>
          <p:cNvPr id="5" name="nppt_16972815129115297"/>
          <p:cNvSpPr/>
          <p:nvPr/>
        </p:nvSpPr>
        <p:spPr>
          <a:xfrm rot="5400000">
            <a:off x="4263205" y="2926050"/>
            <a:ext cx="617588" cy="645241"/>
          </a:xfrm>
          <a:prstGeom prst="rightArrow">
            <a:avLst/>
          </a:prstGeom>
          <a:solidFill>
            <a:srgbClr val="ffc000">
              <a:alpha val="100000"/>
            </a:srgbClr>
          </a:solidFill>
          <a:ln w="25400" cmpd="sng" cap="flat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972815129115492"/>
          <p:cNvSpPr txBox="1"/>
          <p:nvPr>
            <p:ph idx="1"/>
          </p:nvPr>
        </p:nvSpPr>
        <p:spPr>
          <a:xfrm>
            <a:off x="457200" y="1874520"/>
            <a:ext cx="8229600" cy="4525963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0000" tIns="46800" rIns="90000" bIns="46800" anchor="t"/>
          <a:lstStyle/>
          <a:p>
            <a:pPr algn="l" marL="0" lvl="0">
              <a:lnSpc>
                <a:spcPct val="200000"/>
              </a:lnSpc>
              <a:spcBef>
                <a:spcPts val="700"/>
              </a:spcBef>
              <a:buFont typeface="Arial" pitchFamily="2" charset="2"/>
              <a:buChar char="▪"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1주차 : 게임 실행 및 플레이어블 캐릭터 구현</a:t>
            </a:r>
          </a:p>
          <a:p>
            <a:pPr algn="l" marL="0" lvl="0">
              <a:lnSpc>
                <a:spcPct val="200000"/>
              </a:lnSpc>
              <a:spcBef>
                <a:spcPts val="700"/>
              </a:spcBef>
              <a:buFont typeface="Arial" pitchFamily="2" charset="2"/>
              <a:buChar char="▪"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2 ~ 3주차 : 테니스 공의 움직임, 심판 구현</a:t>
            </a:r>
          </a:p>
          <a:p>
            <a:pPr algn="l" marL="0" lvl="0">
              <a:lnSpc>
                <a:spcPct val="200000"/>
              </a:lnSpc>
              <a:spcBef>
                <a:spcPts val="700"/>
              </a:spcBef>
              <a:buFont typeface="Arial" pitchFamily="2" charset="2"/>
              <a:buChar char="▪"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4주차 : 2P의 움직임 구현</a:t>
            </a:r>
          </a:p>
          <a:p>
            <a:pPr algn="l" marL="0" lvl="0">
              <a:lnSpc>
                <a:spcPct val="200000"/>
              </a:lnSpc>
              <a:spcBef>
                <a:spcPts val="700"/>
              </a:spcBef>
              <a:buFont typeface="Arial" pitchFamily="2" charset="2"/>
              <a:buChar char="▪"/>
            </a:pPr>
            <a:r>
              <a:rPr altLang="ko-KR" sz="3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5 ~ 8주차 : CPU의 움직임 구현 </a:t>
            </a:r>
          </a:p>
        </p:txBody>
      </p:sp>
      <p:sp>
        <p:nvSpPr>
          <p:cNvPr id="4" name="nppt_16972815129115520"/>
          <p:cNvSpPr/>
          <p:nvPr/>
        </p:nvSpPr>
        <p:spPr>
          <a:xfrm>
            <a:off x="281875" y="275820"/>
            <a:ext cx="8474177" cy="1190511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7200" b="1">
                <a:solidFill>
                  <a:srgbClr val="373a3c"/>
                </a:solidFill>
                <a:latin typeface="맑은 고딕"/>
                <a:ea typeface="맑은 고딕"/>
              </a:rPr>
              <a:t>개발 일정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>
          <a:alpha val="100000"/>
        </a:srgbClr>
      </a:dk1>
      <a:lt1>
        <a:srgbClr val="ffffff">
          <a:alpha val="100000"/>
        </a:srgbClr>
      </a:lt1>
      <a:dk2>
        <a:srgbClr val="1f497d">
          <a:alpha val="100000"/>
        </a:srgbClr>
      </a:dk2>
      <a:lt2>
        <a:srgbClr val="eeece1">
          <a:alpha val="100000"/>
        </a:srgbClr>
      </a:lt2>
      <a:accent1>
        <a:srgbClr val="4f81bd">
          <a:alpha val="100000"/>
        </a:srgbClr>
      </a:accent1>
      <a:accent2>
        <a:srgbClr val="c0504d">
          <a:alpha val="100000"/>
        </a:srgbClr>
      </a:accent2>
      <a:accent3>
        <a:srgbClr val="9bbb59">
          <a:alpha val="100000"/>
        </a:srgbClr>
      </a:accent3>
      <a:accent4>
        <a:srgbClr val="8064a2">
          <a:alpha val="100000"/>
        </a:srgbClr>
      </a:accent4>
      <a:accent5>
        <a:srgbClr val="4bacc6">
          <a:alpha val="100000"/>
        </a:srgbClr>
      </a:accent5>
      <a:accent6>
        <a:srgbClr val="f79646">
          <a:alpha val="100000"/>
        </a:srgbClr>
      </a:accent6>
      <a:hlink>
        <a:srgbClr val="0000ff">
          <a:alpha val="100000"/>
        </a:srgbClr>
      </a:hlink>
      <a:folHlink>
        <a:srgbClr val="800080">
          <a:alpha val="100000"/>
        </a:srgbClr>
      </a:folHlink>
    </a:clrScheme>
    <a:fontScheme name="">
      <a:majorFont>
        <a:latin typeface="나눔고딕"/>
        <a:ea typeface="나눔고딕"/>
        <a:cs typeface="나눔고딕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나눔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나눔고딕"/>
        <a:ea typeface="나눔고딕"/>
        <a:cs typeface="나눔고딕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나눔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>
            <a:alpha val="100000"/>
          </a:schemeClr>
        </a:solidFill>
        <a:gradFill rotWithShape="1">
          <a:gsLst>
            <a:gs pos="0">
              <a:schemeClr val="phClr">
                <a:alpha val="100000"/>
                <a:tint val="50000"/>
                <a:satMod val="300000"/>
              </a:schemeClr>
            </a:gs>
            <a:gs pos="35000">
              <a:schemeClr val="phClr">
                <a:alpha val="100000"/>
                <a:tint val="37000"/>
                <a:satMod val="300000"/>
              </a:schemeClr>
            </a:gs>
            <a:gs pos="100000">
              <a:schemeClr val="phClr">
                <a:alpha val="100000"/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alpha val="100000"/>
                <a:shade val="51000"/>
                <a:satMod val="130000"/>
              </a:schemeClr>
            </a:gs>
            <a:gs pos="80000">
              <a:schemeClr val="phClr">
                <a:alpha val="100000"/>
                <a:shade val="93000"/>
                <a:satMod val="130000"/>
              </a:schemeClr>
            </a:gs>
            <a:gs pos="100000">
              <a:schemeClr val="phClr">
                <a:alpha val="100000"/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alpha val="100000"/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alpha val="10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alpha val="100000"/>
          </a:schemeClr>
        </a:solidFill>
        <a:gradFill rotWithShape="1">
          <a:gsLst>
            <a:gs pos="0">
              <a:schemeClr val="phClr">
                <a:alpha val="100000"/>
                <a:tint val="40000"/>
                <a:satMod val="350000"/>
              </a:schemeClr>
            </a:gs>
            <a:gs pos="40000">
              <a:schemeClr val="phClr">
                <a:alpha val="100000"/>
                <a:tint val="45000"/>
                <a:shade val="99000"/>
                <a:satMod val="350000"/>
              </a:schemeClr>
            </a:gs>
            <a:gs pos="100000">
              <a:schemeClr val="phClr">
                <a:alpha val="100000"/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alpha val="100000"/>
                <a:tint val="80000"/>
                <a:satMod val="300000"/>
              </a:schemeClr>
            </a:gs>
            <a:gs pos="100000">
              <a:schemeClr val="phClr">
                <a:alpha val="100000"/>
                <a:shade val="30000"/>
                <a:satMod val="200000"/>
              </a:schemeClr>
            </a:gs>
          </a:gsLst>
          <a:path path="circle"/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1차 발표</dc:title>
  <dc:creator>zl존x파워킹(nnn4426)</dc:creator>
  <cp:lastModifiedBy>zl존x파워킹(nnn4426)</cp:lastModifiedBy>
  <dcterms:created xsi:type="dcterms:W3CDTF">2023-10-14T08:41:36Z</dcterms:created>
  <dcterms:modified xsi:type="dcterms:W3CDTF">2023-10-15T09:57:55Z</dcterms:modified>
</cp:coreProperties>
</file>