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423" autoAdjust="0"/>
  </p:normalViewPr>
  <p:slideViewPr>
    <p:cSldViewPr>
      <p:cViewPr varScale="1">
        <p:scale>
          <a:sx n="68" d="100"/>
          <a:sy n="68" d="100"/>
        </p:scale>
        <p:origin x="-18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67413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5307" y="188640"/>
            <a:ext cx="914400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410743" y="36866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65307" y="659354"/>
            <a:ext cx="914400" cy="16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22507" y="821372"/>
            <a:ext cx="0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90459" y="1073400"/>
            <a:ext cx="864096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&lt;=4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854555" y="1163410"/>
            <a:ext cx="27417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2507" y="125342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13227" y="1541452"/>
            <a:ext cx="84132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J=1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33891" y="1685468"/>
            <a:ext cx="0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28034" y="1937496"/>
            <a:ext cx="904006" cy="18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J&lt;=5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55240" y="2117541"/>
            <a:ext cx="0" cy="3060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75856" y="2423575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 smtClean="0"/>
              <a:t>能否除</a:t>
            </a:r>
            <a:r>
              <a:rPr lang="zh-CN" altLang="en-US" dirty="0" smtClean="0"/>
              <a:t>被</a:t>
            </a:r>
            <a:r>
              <a:rPr lang="en-US" altLang="zh-CN" smtClean="0"/>
              <a:t>5</a:t>
            </a:r>
            <a:r>
              <a:rPr lang="zh-CN" altLang="en-US" smtClean="0"/>
              <a:t>整</a:t>
            </a:r>
            <a:r>
              <a:rPr lang="zh-CN" altLang="en-US" dirty="0" smtClean="0"/>
              <a:t>除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455240" y="2711607"/>
            <a:ext cx="18154" cy="2853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30874" y="2996952"/>
            <a:ext cx="10171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换行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597214" y="3212976"/>
            <a:ext cx="20171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054657" y="3506282"/>
            <a:ext cx="106135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2"/>
          </p:cNvCxnSpPr>
          <p:nvPr/>
        </p:nvCxnSpPr>
        <p:spPr>
          <a:xfrm>
            <a:off x="4585336" y="3794314"/>
            <a:ext cx="11878" cy="282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900778" y="4114598"/>
            <a:ext cx="12773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J++,n++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602680" y="4939748"/>
            <a:ext cx="179746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529302" y="5644617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换行</a:t>
            </a:r>
          </a:p>
        </p:txBody>
      </p:sp>
      <p:sp>
        <p:nvSpPr>
          <p:cNvPr id="53" name="矩形 52"/>
          <p:cNvSpPr/>
          <p:nvPr/>
        </p:nvSpPr>
        <p:spPr>
          <a:xfrm>
            <a:off x="3602680" y="6261755"/>
            <a:ext cx="196531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55" name="直接箭头连接符 54"/>
          <p:cNvCxnSpPr>
            <a:stCxn id="52" idx="2"/>
          </p:cNvCxnSpPr>
          <p:nvPr/>
        </p:nvCxnSpPr>
        <p:spPr>
          <a:xfrm>
            <a:off x="4501410" y="5932649"/>
            <a:ext cx="0" cy="376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0" idx="3"/>
          </p:cNvCxnSpPr>
          <p:nvPr/>
        </p:nvCxnSpPr>
        <p:spPr>
          <a:xfrm>
            <a:off x="5048064" y="2567591"/>
            <a:ext cx="3852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433357" y="2567591"/>
            <a:ext cx="0" cy="789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4617385" y="3356992"/>
            <a:ext cx="8159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9" idx="1"/>
          </p:cNvCxnSpPr>
          <p:nvPr/>
        </p:nvCxnSpPr>
        <p:spPr>
          <a:xfrm flipH="1">
            <a:off x="2555776" y="4258614"/>
            <a:ext cx="13450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555776" y="2270558"/>
            <a:ext cx="0" cy="1988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55776" y="2270558"/>
            <a:ext cx="18549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7" idx="3"/>
          </p:cNvCxnSpPr>
          <p:nvPr/>
        </p:nvCxnSpPr>
        <p:spPr>
          <a:xfrm flipV="1">
            <a:off x="4932040" y="2027518"/>
            <a:ext cx="165618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588224" y="2027518"/>
            <a:ext cx="0" cy="3056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51" idx="3"/>
          </p:cNvCxnSpPr>
          <p:nvPr/>
        </p:nvCxnSpPr>
        <p:spPr>
          <a:xfrm flipH="1">
            <a:off x="5400141" y="5083764"/>
            <a:ext cx="11880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1" idx="1"/>
          </p:cNvCxnSpPr>
          <p:nvPr/>
        </p:nvCxnSpPr>
        <p:spPr>
          <a:xfrm flipH="1">
            <a:off x="1763688" y="5083764"/>
            <a:ext cx="1838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1763688" y="947386"/>
            <a:ext cx="72008" cy="41363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35696" y="947386"/>
            <a:ext cx="257504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7596336" y="1163410"/>
            <a:ext cx="0" cy="4625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52" idx="3"/>
          </p:cNvCxnSpPr>
          <p:nvPr/>
        </p:nvCxnSpPr>
        <p:spPr>
          <a:xfrm flipH="1">
            <a:off x="5473518" y="5788633"/>
            <a:ext cx="21228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00141" y="2711607"/>
            <a:ext cx="7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464317" y="2122162"/>
            <a:ext cx="7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48064" y="1752830"/>
            <a:ext cx="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476842" y="2711607"/>
            <a:ext cx="85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22507" y="1241972"/>
            <a:ext cx="6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03870" y="8348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唐龙</dc:creator>
  <cp:lastModifiedBy>唐龙</cp:lastModifiedBy>
  <cp:revision>5</cp:revision>
  <dcterms:created xsi:type="dcterms:W3CDTF">2019-11-10T02:16:53Z</dcterms:created>
  <dcterms:modified xsi:type="dcterms:W3CDTF">2019-11-10T02:54:24Z</dcterms:modified>
</cp:coreProperties>
</file>