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605" autoAdjust="0"/>
    <p:restoredTop sz="86423" autoAdjust="0"/>
  </p:normalViewPr>
  <p:slideViewPr>
    <p:cSldViewPr>
      <p:cViewPr varScale="1">
        <p:scale>
          <a:sx n="68" d="100"/>
          <a:sy n="68" d="100"/>
        </p:scale>
        <p:origin x="-1864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28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6632"/>
            <a:ext cx="7772400" cy="6741367"/>
          </a:xfrm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65307" y="188640"/>
            <a:ext cx="914400" cy="1800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</a:t>
            </a:r>
            <a:r>
              <a:rPr lang="en-US" altLang="zh-CN" dirty="0" smtClean="0"/>
              <a:t>=0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4410743" y="368660"/>
            <a:ext cx="0" cy="2880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965307" y="659354"/>
            <a:ext cx="914400" cy="1620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</a:t>
            </a:r>
            <a:r>
              <a:rPr lang="en-US" altLang="zh-CN" dirty="0" smtClean="0"/>
              <a:t>=1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4422507" y="821372"/>
            <a:ext cx="0" cy="2520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990459" y="1073400"/>
            <a:ext cx="864096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</a:t>
            </a:r>
            <a:r>
              <a:rPr lang="en-US" altLang="zh-CN" dirty="0" smtClean="0"/>
              <a:t>&lt;=4</a:t>
            </a:r>
            <a:endParaRPr lang="zh-CN" altLang="en-US" dirty="0"/>
          </a:p>
        </p:txBody>
      </p:sp>
      <p:cxnSp>
        <p:nvCxnSpPr>
          <p:cNvPr id="19" name="直接连接符 18"/>
          <p:cNvCxnSpPr>
            <a:stCxn id="14" idx="3"/>
          </p:cNvCxnSpPr>
          <p:nvPr/>
        </p:nvCxnSpPr>
        <p:spPr>
          <a:xfrm>
            <a:off x="4854555" y="1163410"/>
            <a:ext cx="274178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4422507" y="1253420"/>
            <a:ext cx="0" cy="2880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013227" y="1541452"/>
            <a:ext cx="841328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J=1</a:t>
            </a:r>
            <a:endParaRPr lang="zh-CN" altLang="en-US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4433891" y="1685468"/>
            <a:ext cx="0" cy="2520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028034" y="1937496"/>
            <a:ext cx="904006" cy="18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J&lt;=5</a:t>
            </a:r>
            <a:endParaRPr lang="zh-CN" altLang="en-US" dirty="0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4455240" y="2117541"/>
            <a:ext cx="0" cy="3060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175856" y="2423575"/>
            <a:ext cx="187220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</a:t>
            </a:r>
            <a:r>
              <a:rPr lang="zh-CN" altLang="en-US" dirty="0" smtClean="0"/>
              <a:t>能否除</a:t>
            </a:r>
            <a:r>
              <a:rPr lang="zh-CN" altLang="en-US" dirty="0" smtClean="0"/>
              <a:t>被</a:t>
            </a:r>
            <a:r>
              <a:rPr lang="en-US" altLang="zh-CN" smtClean="0"/>
              <a:t>5</a:t>
            </a:r>
            <a:r>
              <a:rPr lang="zh-CN" altLang="en-US" smtClean="0"/>
              <a:t>整</a:t>
            </a:r>
            <a:r>
              <a:rPr lang="zh-CN" altLang="en-US" dirty="0" smtClean="0"/>
              <a:t>除</a:t>
            </a:r>
            <a:endParaRPr lang="zh-CN" altLang="en-US" dirty="0"/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4455240" y="2711607"/>
            <a:ext cx="18154" cy="28534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030874" y="2996952"/>
            <a:ext cx="101719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换行</a:t>
            </a:r>
            <a:endParaRPr lang="zh-CN" altLang="en-US" dirty="0"/>
          </a:p>
        </p:txBody>
      </p:sp>
      <p:cxnSp>
        <p:nvCxnSpPr>
          <p:cNvPr id="35" name="直接箭头连接符 34"/>
          <p:cNvCxnSpPr/>
          <p:nvPr/>
        </p:nvCxnSpPr>
        <p:spPr>
          <a:xfrm>
            <a:off x="4597214" y="3212976"/>
            <a:ext cx="20171" cy="2880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4006495" y="4605875"/>
            <a:ext cx="1061357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输出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*j</a:t>
            </a:r>
            <a:endParaRPr lang="zh-CN" altLang="en-US" dirty="0"/>
          </a:p>
        </p:txBody>
      </p:sp>
      <p:cxnSp>
        <p:nvCxnSpPr>
          <p:cNvPr id="38" name="直接箭头连接符 37"/>
          <p:cNvCxnSpPr>
            <a:stCxn id="36" idx="2"/>
          </p:cNvCxnSpPr>
          <p:nvPr/>
        </p:nvCxnSpPr>
        <p:spPr>
          <a:xfrm>
            <a:off x="4537174" y="4893907"/>
            <a:ext cx="11878" cy="2827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3852032" y="5157192"/>
            <a:ext cx="1277381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J++,n++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3556509" y="5543910"/>
            <a:ext cx="1797461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</a:t>
            </a:r>
            <a:r>
              <a:rPr lang="en-US" altLang="zh-CN" dirty="0" smtClean="0"/>
              <a:t>++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3529302" y="5946342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换行</a:t>
            </a:r>
          </a:p>
        </p:txBody>
      </p:sp>
      <p:sp>
        <p:nvSpPr>
          <p:cNvPr id="53" name="矩形 52"/>
          <p:cNvSpPr/>
          <p:nvPr/>
        </p:nvSpPr>
        <p:spPr>
          <a:xfrm>
            <a:off x="3556813" y="6441775"/>
            <a:ext cx="1965311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结束</a:t>
            </a:r>
          </a:p>
        </p:txBody>
      </p:sp>
      <p:cxnSp>
        <p:nvCxnSpPr>
          <p:cNvPr id="55" name="直接箭头连接符 54"/>
          <p:cNvCxnSpPr/>
          <p:nvPr/>
        </p:nvCxnSpPr>
        <p:spPr>
          <a:xfrm>
            <a:off x="4480037" y="6275650"/>
            <a:ext cx="21373" cy="1883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30" idx="3"/>
          </p:cNvCxnSpPr>
          <p:nvPr/>
        </p:nvCxnSpPr>
        <p:spPr>
          <a:xfrm>
            <a:off x="5048064" y="2567591"/>
            <a:ext cx="38529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5433357" y="2567591"/>
            <a:ext cx="0" cy="7894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H="1">
            <a:off x="4617385" y="3356992"/>
            <a:ext cx="81597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39" idx="1"/>
          </p:cNvCxnSpPr>
          <p:nvPr/>
        </p:nvCxnSpPr>
        <p:spPr>
          <a:xfrm flipH="1">
            <a:off x="2507030" y="5301208"/>
            <a:ext cx="134500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V="1">
            <a:off x="2555776" y="2270558"/>
            <a:ext cx="0" cy="30306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2555776" y="2270558"/>
            <a:ext cx="185496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27" idx="3"/>
          </p:cNvCxnSpPr>
          <p:nvPr/>
        </p:nvCxnSpPr>
        <p:spPr>
          <a:xfrm flipV="1">
            <a:off x="4932040" y="2027518"/>
            <a:ext cx="1656184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6588224" y="2027518"/>
            <a:ext cx="10142" cy="36604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endCxn id="51" idx="3"/>
          </p:cNvCxnSpPr>
          <p:nvPr/>
        </p:nvCxnSpPr>
        <p:spPr>
          <a:xfrm flipH="1">
            <a:off x="5353970" y="5687926"/>
            <a:ext cx="1188083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51" idx="1"/>
          </p:cNvCxnSpPr>
          <p:nvPr/>
        </p:nvCxnSpPr>
        <p:spPr>
          <a:xfrm flipH="1">
            <a:off x="1717517" y="5687926"/>
            <a:ext cx="183899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flipV="1">
            <a:off x="1717517" y="947386"/>
            <a:ext cx="118179" cy="47405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>
            <a:off x="1835696" y="947386"/>
            <a:ext cx="257504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7596336" y="1163410"/>
            <a:ext cx="0" cy="49269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endCxn id="52" idx="3"/>
          </p:cNvCxnSpPr>
          <p:nvPr/>
        </p:nvCxnSpPr>
        <p:spPr>
          <a:xfrm flipH="1">
            <a:off x="5473518" y="6090358"/>
            <a:ext cx="212281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400141" y="2711607"/>
            <a:ext cx="77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4464317" y="2122162"/>
            <a:ext cx="75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5048064" y="1752830"/>
            <a:ext cx="569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4476842" y="2711607"/>
            <a:ext cx="856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4422507" y="1241972"/>
            <a:ext cx="66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5103870" y="83481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376515" y="3495782"/>
            <a:ext cx="1706766" cy="235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</a:t>
            </a:r>
            <a:r>
              <a:rPr lang="en-US" altLang="zh-CN" dirty="0" smtClean="0"/>
              <a:t>=3;J=1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endCxn id="25" idx="0"/>
          </p:cNvCxnSpPr>
          <p:nvPr/>
        </p:nvCxnSpPr>
        <p:spPr>
          <a:xfrm flipH="1">
            <a:off x="4422507" y="3736371"/>
            <a:ext cx="57530" cy="26869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391956" y="4005064"/>
            <a:ext cx="2061101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换行</a:t>
            </a:r>
          </a:p>
        </p:txBody>
      </p:sp>
      <p:cxnSp>
        <p:nvCxnSpPr>
          <p:cNvPr id="34" name="直接箭头连接符 33"/>
          <p:cNvCxnSpPr>
            <a:stCxn id="25" idx="2"/>
          </p:cNvCxnSpPr>
          <p:nvPr/>
        </p:nvCxnSpPr>
        <p:spPr>
          <a:xfrm flipH="1">
            <a:off x="4410743" y="4221088"/>
            <a:ext cx="11764" cy="3847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617886" y="3348231"/>
            <a:ext cx="43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486374" y="3673056"/>
            <a:ext cx="706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cxnSp>
        <p:nvCxnSpPr>
          <p:cNvPr id="8" name="直接连接符 7"/>
          <p:cNvCxnSpPr>
            <a:stCxn id="10" idx="3"/>
          </p:cNvCxnSpPr>
          <p:nvPr/>
        </p:nvCxnSpPr>
        <p:spPr>
          <a:xfrm flipV="1">
            <a:off x="5083281" y="3613463"/>
            <a:ext cx="97052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41" idx="3"/>
          </p:cNvCxnSpPr>
          <p:nvPr/>
        </p:nvCxnSpPr>
        <p:spPr>
          <a:xfrm>
            <a:off x="6053804" y="3532897"/>
            <a:ext cx="0" cy="15023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4597214" y="5035286"/>
            <a:ext cx="145659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13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44</Words>
  <Application>Microsoft Office PowerPoint</Application>
  <PresentationFormat>全屏显示(4:3)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唐龙</dc:creator>
  <cp:lastModifiedBy>唐龙</cp:lastModifiedBy>
  <cp:revision>6</cp:revision>
  <dcterms:created xsi:type="dcterms:W3CDTF">2019-11-10T02:16:53Z</dcterms:created>
  <dcterms:modified xsi:type="dcterms:W3CDTF">2019-11-10T02:54:07Z</dcterms:modified>
</cp:coreProperties>
</file>