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2"/>
    <p:restoredTop sz="94643"/>
  </p:normalViewPr>
  <p:slideViewPr>
    <p:cSldViewPr snapToGrid="0" snapToObjects="1">
      <p:cViewPr varScale="1">
        <p:scale>
          <a:sx n="116" d="100"/>
          <a:sy n="116" d="100"/>
        </p:scale>
        <p:origin x="208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F3EEA-0A1B-8F4A-8984-9AFA0AC30653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B66A4-3D67-494B-BF47-650EB81AB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66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F3EEA-0A1B-8F4A-8984-9AFA0AC30653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B66A4-3D67-494B-BF47-650EB81AB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33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F3EEA-0A1B-8F4A-8984-9AFA0AC30653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B66A4-3D67-494B-BF47-650EB81AB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32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F3EEA-0A1B-8F4A-8984-9AFA0AC30653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B66A4-3D67-494B-BF47-650EB81AB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30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F3EEA-0A1B-8F4A-8984-9AFA0AC30653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B66A4-3D67-494B-BF47-650EB81AB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07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F3EEA-0A1B-8F4A-8984-9AFA0AC30653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B66A4-3D67-494B-BF47-650EB81AB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5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F3EEA-0A1B-8F4A-8984-9AFA0AC30653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B66A4-3D67-494B-BF47-650EB81AB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97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F3EEA-0A1B-8F4A-8984-9AFA0AC30653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B66A4-3D67-494B-BF47-650EB81AB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16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F3EEA-0A1B-8F4A-8984-9AFA0AC30653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B66A4-3D67-494B-BF47-650EB81AB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46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F3EEA-0A1B-8F4A-8984-9AFA0AC30653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B66A4-3D67-494B-BF47-650EB81AB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86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F3EEA-0A1B-8F4A-8984-9AFA0AC30653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B66A4-3D67-494B-BF47-650EB81AB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59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F3EEA-0A1B-8F4A-8984-9AFA0AC30653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B66A4-3D67-494B-BF47-650EB81AB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48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601723" y="1143000"/>
            <a:ext cx="3085077" cy="2552560"/>
            <a:chOff x="5601723" y="1143000"/>
            <a:chExt cx="3085077" cy="2552560"/>
          </a:xfrm>
        </p:grpSpPr>
        <p:sp>
          <p:nvSpPr>
            <p:cNvPr id="4" name="Rectangle 3"/>
            <p:cNvSpPr/>
            <p:nvPr/>
          </p:nvSpPr>
          <p:spPr>
            <a:xfrm>
              <a:off x="5601723" y="1143000"/>
              <a:ext cx="3085077" cy="2552560"/>
            </a:xfrm>
            <a:prstGeom prst="rect">
              <a:avLst/>
            </a:prstGeom>
            <a:solidFill>
              <a:srgbClr val="3366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15000" y="1279403"/>
              <a:ext cx="2825958" cy="2301997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5601724" y="2035314"/>
              <a:ext cx="30850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smtClean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RapidSmith2</a:t>
              </a:r>
              <a:endParaRPr lang="en-US" sz="36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807063" y="1905000"/>
            <a:ext cx="1678665" cy="1290634"/>
            <a:chOff x="6940934" y="1905000"/>
            <a:chExt cx="1678665" cy="1290634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53156" y="1905000"/>
              <a:ext cx="1584397" cy="129063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6940934" y="2245021"/>
              <a:ext cx="1678665" cy="461665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cap="small" dirty="0" smtClean="0">
                  <a:latin typeface="Calibri" panose="020F0502020204030204" pitchFamily="34" charset="0"/>
                </a:rPr>
                <a:t>RapidSmith2</a:t>
              </a:r>
              <a:endParaRPr lang="en-US" sz="2400" cap="small" dirty="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5743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Brent Nelson</dc:creator>
  <cp:lastModifiedBy>Brent Nelson</cp:lastModifiedBy>
  <cp:revision>2</cp:revision>
  <dcterms:created xsi:type="dcterms:W3CDTF">2017-11-27T23:14:28Z</dcterms:created>
  <dcterms:modified xsi:type="dcterms:W3CDTF">2017-11-27T23:19:52Z</dcterms:modified>
</cp:coreProperties>
</file>