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9" r:id="rId11"/>
    <p:sldId id="271" r:id="rId12"/>
    <p:sldId id="272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FF5969"/>
    <a:srgbClr val="00A0A8"/>
    <a:srgbClr val="92D050"/>
    <a:srgbClr val="FEC630"/>
    <a:srgbClr val="5D7373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085F-39AA-4BF6-ADC6-DB7E6A845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6840-804A-4EE2-9237-DF3082EB0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C296-AA56-4995-96B1-D96538F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C3924-1C30-4845-9069-2D2F657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FC659-45A1-4C7E-B589-BAD2480A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644C-1C10-4877-A07B-7B05AC2E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B4D26-52B4-4898-8552-2F1D054D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6C5B-66A8-4A81-A45D-93D23D72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7F744-22AB-4762-A675-ACF00C149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1FC1B-4952-452B-B8EE-283480E4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877EA-AC99-405D-B38F-4660E72FF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066D8-189F-488D-A7E5-4459F9B2E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EAFC-B594-451D-8850-A7A24657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64D5-5E6F-4CB3-B6D5-8699A80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B1F07-FD96-433B-95F4-B0A3D7C3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0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169F-C062-4D8D-9958-1D64499E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7B74-E2BF-4A3A-8FA7-7C2B278F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4C83-1284-4BB3-B0F1-7527C896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C4C6C-5C03-4C0D-999F-46A8D8FE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CEED-C381-4F77-974B-A24C4CF9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5723-8353-4BF9-B9CB-2D34455A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687A1-AD7E-4378-B552-DC83DB288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AF83E-646C-443E-9282-7819CF52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728B-3948-4C88-AAA0-4F54A3C4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F194-5328-4DA6-BBA8-8B80D2D5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1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FCAF-C8A8-4867-B332-B1DB7EEA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172D0-2806-40E1-B714-009535E1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C12FF-C408-4261-86B1-E469061B0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618A1-9C6F-4CCF-A77B-2713F671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44AEE-3393-4D49-9979-D6D98B66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99E8-B06B-4E92-8E2B-46D25471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D1621-F7F5-4BB1-90B7-5918C21E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1E33-57A8-46FC-9F0A-DBAAC831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DF519-9420-4361-B317-69BDEF3C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7AFEA-2435-4690-9A20-FAF6F3D91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35725-854D-4F34-B863-B1C6AD61D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F3BB0-E2B3-4BDF-9FC8-3CA1730F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03049-F984-41BE-AA9F-2BCF0CC0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6B8A0D-A110-4D1A-9C5E-CD82DAC8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0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F6A4-97ED-4F1E-8E89-4709772A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927F1-7B9B-4828-874E-E75145DD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C380D-0A32-42DB-B1E4-2D6DE11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13471-C12C-447D-8C9F-DC9A49E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7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931D3-8B39-47ED-B2CF-9CCB73D4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8897-1640-4FB0-BBA7-22F9CB2D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87AA-C7C2-4464-8067-1B84C8B1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79F1-FA60-42A8-9D3F-17A0EC69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B8A-DA26-459D-ACE1-0646B2C4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3457-EAFE-4A31-BAE9-494DCE91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87ABB-5AE7-446E-9333-CFBE002E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5996A-0D3E-4141-905C-09E425F98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AD0C1-EBF9-41E8-B1DF-9B75B30B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7464-C7F0-4B64-9465-9A2BC202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D177E-335A-4379-BFB6-6F6502707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966AD-1EDB-4702-B13F-25E92CE12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9F454-B1AD-474C-8296-DD6D65DB2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9C371-7954-4586-B599-0631A88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B02A8-1BAD-4A42-B2BF-78176A5A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2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ACDEC-4A75-4D7E-A116-1344963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6FBE-71E4-4C4E-85BE-9BB04B5D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9899-B643-4492-BE2B-7EEE6CF3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9B81-D1BB-4DF3-A8CC-0F35E61FCDB0}" type="datetimeFigureOut">
              <a:rPr lang="en-US" smtClean="0"/>
              <a:t>12/6/2022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EC5-2151-47BB-9484-437784F4C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C11DA-074A-41E0-9609-A511677CC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C3620-4DE2-48EF-AF31-0F5DD9BFD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6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0192D459-FCE7-47CA-AB13-2787C1BD3D6E}"/>
              </a:ext>
            </a:extLst>
          </p:cNvPr>
          <p:cNvSpPr txBox="1"/>
          <p:nvPr/>
        </p:nvSpPr>
        <p:spPr>
          <a:xfrm>
            <a:off x="5817117" y="2600127"/>
            <a:ext cx="440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Personal Info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12577526" y="37307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13030759" y="37307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3495078" y="37307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3944101" y="37307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4397361" y="37307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4859544" y="37307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5312869" y="0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AA99085-FA2D-070D-AC5F-586696FD2A49}"/>
              </a:ext>
            </a:extLst>
          </p:cNvPr>
          <p:cNvGrpSpPr/>
          <p:nvPr/>
        </p:nvGrpSpPr>
        <p:grpSpPr>
          <a:xfrm>
            <a:off x="-9324946" y="0"/>
            <a:ext cx="12482920" cy="6858000"/>
            <a:chOff x="-9296849" y="0"/>
            <a:chExt cx="1248292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F511AD-F935-A495-0BDE-744342EBB27D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D8DC309-7D4D-99E7-1CAE-BF5EA4E5CF9E}"/>
                </a:ext>
              </a:extLst>
            </p:cNvPr>
            <p:cNvSpPr/>
            <p:nvPr/>
          </p:nvSpPr>
          <p:spPr>
            <a:xfrm>
              <a:off x="2728871" y="1524000"/>
              <a:ext cx="457200" cy="3835400"/>
            </a:xfrm>
            <a:prstGeom prst="roundRect">
              <a:avLst>
                <a:gd name="adj" fmla="val 26191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A21527-47BD-1763-AD22-CC0CD2D4C9A4}"/>
                </a:ext>
              </a:extLst>
            </p:cNvPr>
            <p:cNvSpPr txBox="1"/>
            <p:nvPr/>
          </p:nvSpPr>
          <p:spPr>
            <a:xfrm rot="16200000">
              <a:off x="2410408" y="321086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Start</a:t>
              </a:r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C4B925-6448-AB0A-493B-FB83A7DDCA37}"/>
              </a:ext>
            </a:extLst>
          </p:cNvPr>
          <p:cNvSpPr/>
          <p:nvPr/>
        </p:nvSpPr>
        <p:spPr>
          <a:xfrm>
            <a:off x="3489568" y="2884169"/>
            <a:ext cx="1524000" cy="108966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0EE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612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1AA99F53-80E4-C643-03BA-82C37AB19D15}"/>
              </a:ext>
            </a:extLst>
          </p:cNvPr>
          <p:cNvGrpSpPr/>
          <p:nvPr/>
        </p:nvGrpSpPr>
        <p:grpSpPr>
          <a:xfrm>
            <a:off x="-290920" y="14287"/>
            <a:ext cx="12482920" cy="6913626"/>
            <a:chOff x="-9296849" y="0"/>
            <a:chExt cx="12482920" cy="691362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428A5B-1C7A-C2A1-7AA7-BC791CE3298F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5119CD-E8D5-4271-2B78-482B37CB7924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3AA563-D762-26DA-6102-7B457A457D2D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8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138F4C1-D49F-4229-9680-669DA0FEC710}"/>
              </a:ext>
            </a:extLst>
          </p:cNvPr>
          <p:cNvGrpSpPr/>
          <p:nvPr/>
        </p:nvGrpSpPr>
        <p:grpSpPr>
          <a:xfrm>
            <a:off x="-9091649" y="19050"/>
            <a:ext cx="12482921" cy="6858000"/>
            <a:chOff x="-9766749" y="0"/>
            <a:chExt cx="12482921" cy="6858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3D3A3B-E5F3-4761-9C9C-8870C0E71BAE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DFC3583-B437-6FCE-1A97-B5276F14971E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EDAE3F8-0566-442B-0ED9-926A9EED504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9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1A984D1-1869-70B6-40EF-DEACE306F3B3}"/>
              </a:ext>
            </a:extLst>
          </p:cNvPr>
          <p:cNvGrpSpPr/>
          <p:nvPr/>
        </p:nvGrpSpPr>
        <p:grpSpPr>
          <a:xfrm>
            <a:off x="-9555968" y="19050"/>
            <a:ext cx="12482922" cy="6858000"/>
            <a:chOff x="-10231068" y="0"/>
            <a:chExt cx="1248292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8B1C79E-6EE8-75D9-EDAA-B407A6CEB536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787A4A-FE61-BBF3-0960-D611FB48CC71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36AD0BB-4693-47F3-84FE-526AC2F6262A}"/>
                </a:ext>
              </a:extLst>
            </p:cNvPr>
            <p:cNvSpPr txBox="1"/>
            <p:nvPr/>
          </p:nvSpPr>
          <p:spPr>
            <a:xfrm rot="16200000">
              <a:off x="1434830" y="4178081"/>
              <a:ext cx="1126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10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840429-222D-4C68-F617-5FBFF948FC8E}"/>
              </a:ext>
            </a:extLst>
          </p:cNvPr>
          <p:cNvGrpSpPr/>
          <p:nvPr/>
        </p:nvGrpSpPr>
        <p:grpSpPr>
          <a:xfrm>
            <a:off x="-10006574" y="19050"/>
            <a:ext cx="12482923" cy="6858000"/>
            <a:chOff x="-10684854" y="0"/>
            <a:chExt cx="12482923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F6FDFA5-3CDD-FA9A-DFE0-AEB2D6EB810E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688DD9E-4822-DAC0-1846-6B86DDA3F72A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2D6A715-6CA1-46DE-8D42-D6E32F1BED94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11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AAAA1A0-3887-196E-3832-A0961F0C4C7D}"/>
              </a:ext>
            </a:extLst>
          </p:cNvPr>
          <p:cNvGrpSpPr/>
          <p:nvPr/>
        </p:nvGrpSpPr>
        <p:grpSpPr>
          <a:xfrm>
            <a:off x="-10459834" y="19050"/>
            <a:ext cx="12482923" cy="6858000"/>
            <a:chOff x="-11138114" y="0"/>
            <a:chExt cx="12482923" cy="685800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73F2253-73D1-3EE4-3949-113BDBBB164C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B8AA6E4-A7A3-58C2-DC5C-E8B5FE01A86F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2D4E8BA-3CAB-C950-DD69-3FD053780894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12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202555E-2AFF-81DF-5D92-A04599067841}"/>
              </a:ext>
            </a:extLst>
          </p:cNvPr>
          <p:cNvGrpSpPr/>
          <p:nvPr/>
        </p:nvGrpSpPr>
        <p:grpSpPr>
          <a:xfrm>
            <a:off x="-10922017" y="19050"/>
            <a:ext cx="12482924" cy="6858000"/>
            <a:chOff x="-11600297" y="0"/>
            <a:chExt cx="12482924" cy="685800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6004A5-EF13-FCEE-7607-9CC8E6EC8041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B33294-85D9-9BEA-6E0D-2B9D711F173B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B8B191-8F5D-59DB-46C3-6FC2B5525FB4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13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F94741D-B686-8846-4CAB-5048ADF8F93E}"/>
              </a:ext>
            </a:extLst>
          </p:cNvPr>
          <p:cNvGrpSpPr/>
          <p:nvPr/>
        </p:nvGrpSpPr>
        <p:grpSpPr>
          <a:xfrm>
            <a:off x="-11375342" y="-18257"/>
            <a:ext cx="12482924" cy="6895307"/>
            <a:chOff x="-12129822" y="-37307"/>
            <a:chExt cx="12482924" cy="689530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79DA368-DB04-C23E-4969-D3AF6CC2EFCD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1C847D0-6168-E995-4FDD-0A6AB1C35576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D49873F-9A4C-A990-A339-D67A2FBF5450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14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83A9A37-B51A-0C58-1837-CDE7E14283DC}"/>
              </a:ext>
            </a:extLst>
          </p:cNvPr>
          <p:cNvGrpSpPr/>
          <p:nvPr/>
        </p:nvGrpSpPr>
        <p:grpSpPr>
          <a:xfrm>
            <a:off x="14902792" y="-27813"/>
            <a:ext cx="12482920" cy="6913626"/>
            <a:chOff x="-9296849" y="0"/>
            <a:chExt cx="12482920" cy="691362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D6A335C-9088-9198-EA08-00B8C45E7EA3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B8FB670-1CF0-0DD6-6241-694881EA3BBC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5DC14E1-A542-78A8-4F9F-82FB588AE58D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D41D57-5219-4D1A-3554-276DE1AFB6FA}"/>
              </a:ext>
            </a:extLst>
          </p:cNvPr>
          <p:cNvGrpSpPr/>
          <p:nvPr/>
        </p:nvGrpSpPr>
        <p:grpSpPr>
          <a:xfrm>
            <a:off x="14453211" y="-27813"/>
            <a:ext cx="12482921" cy="6858000"/>
            <a:chOff x="-9766749" y="0"/>
            <a:chExt cx="12482921" cy="6858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AE8FD02-08C2-ECD3-B4D3-61E35792DF12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678D841-7F1F-83FD-0D08-8D43135761C4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FD20CD-E583-FB06-4043-315CBBB12961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6958416-1D7D-E797-00DB-D72CF20B80C1}"/>
              </a:ext>
            </a:extLst>
          </p:cNvPr>
          <p:cNvGrpSpPr/>
          <p:nvPr/>
        </p:nvGrpSpPr>
        <p:grpSpPr>
          <a:xfrm>
            <a:off x="13999555" y="-27813"/>
            <a:ext cx="12482922" cy="6858000"/>
            <a:chOff x="-10231068" y="0"/>
            <a:chExt cx="12482922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B78186F-B6A8-478A-3CA7-376676D609C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9F4E4D9-6FC0-16E6-9E78-DBB265AB1596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3C7A4E6-F92D-6037-CA12-E5A3045D8881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76EFF7A-D65F-E763-184A-C9A10E891621}"/>
              </a:ext>
            </a:extLst>
          </p:cNvPr>
          <p:cNvGrpSpPr/>
          <p:nvPr/>
        </p:nvGrpSpPr>
        <p:grpSpPr>
          <a:xfrm>
            <a:off x="13547052" y="-27813"/>
            <a:ext cx="12482923" cy="6858000"/>
            <a:chOff x="-10684854" y="0"/>
            <a:chExt cx="12482923" cy="68580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6DD7F6-7F81-354A-9E10-4CA01F758012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18D4919-3940-77AE-D653-16B128F051D0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1BF8592-B339-7A5D-6C16-9CCD9D57D41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293C021-7A8F-C52C-C856-4E440E13FBE6}"/>
              </a:ext>
            </a:extLst>
          </p:cNvPr>
          <p:cNvGrpSpPr/>
          <p:nvPr/>
        </p:nvGrpSpPr>
        <p:grpSpPr>
          <a:xfrm>
            <a:off x="13101912" y="-27813"/>
            <a:ext cx="12482923" cy="6858000"/>
            <a:chOff x="-11138114" y="0"/>
            <a:chExt cx="12482923" cy="685800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3489A55-FED1-1A3D-1B15-C7C9E56052F1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F757B88-CED8-E662-16D5-1F87B2556458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DDFBDFC-EAD8-978D-F5B0-C04527598100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F8D2B3-7204-0358-C27E-5C0D960A3A22}"/>
              </a:ext>
            </a:extLst>
          </p:cNvPr>
          <p:cNvGrpSpPr/>
          <p:nvPr/>
        </p:nvGrpSpPr>
        <p:grpSpPr>
          <a:xfrm>
            <a:off x="12648650" y="-27813"/>
            <a:ext cx="12482924" cy="6858000"/>
            <a:chOff x="-11600297" y="0"/>
            <a:chExt cx="12482924" cy="68580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BDAEF2-78AC-064D-1CA9-9C67423407E8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719953C-0D27-F3B3-A843-739650250F63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54B6A9-019F-FC6D-34C3-4FDD7CE0F52C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759F897-CDD1-EF48-5BEF-634BCE484348}"/>
              </a:ext>
            </a:extLst>
          </p:cNvPr>
          <p:cNvGrpSpPr/>
          <p:nvPr/>
        </p:nvGrpSpPr>
        <p:grpSpPr>
          <a:xfrm>
            <a:off x="12202816" y="-27417"/>
            <a:ext cx="12482924" cy="6895307"/>
            <a:chOff x="-12129822" y="-37307"/>
            <a:chExt cx="12482924" cy="6895307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52429A9-E2DD-D776-F24A-AA37051F9807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58CDD81-FFA8-522D-4946-1224B0E4AED9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13C6DF8-F52E-7D12-042B-0A9DC5A640C0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01E434F-A598-2A2F-9A9D-13AFCAF84454}"/>
              </a:ext>
            </a:extLst>
          </p:cNvPr>
          <p:cNvGrpSpPr/>
          <p:nvPr/>
        </p:nvGrpSpPr>
        <p:grpSpPr>
          <a:xfrm>
            <a:off x="5153280" y="114818"/>
            <a:ext cx="5496695" cy="1023519"/>
            <a:chOff x="3200263" y="238883"/>
            <a:chExt cx="5496695" cy="1023519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2A1F3EB-56AB-F3F3-2B0B-E2E6E5C4F637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2B76625-A5D7-8041-E9F2-4AEB076499DA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Display options</a:t>
              </a:r>
            </a:p>
          </p:txBody>
        </p:sp>
      </p:grpSp>
      <p:pic>
        <p:nvPicPr>
          <p:cNvPr id="156" name="Picture 15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7F22EA9-4F33-8CC7-8461-8A3AF497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831" y="1800722"/>
            <a:ext cx="6814260" cy="38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5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1AA99F53-80E4-C643-03BA-82C37AB19D15}"/>
              </a:ext>
            </a:extLst>
          </p:cNvPr>
          <p:cNvGrpSpPr/>
          <p:nvPr/>
        </p:nvGrpSpPr>
        <p:grpSpPr>
          <a:xfrm>
            <a:off x="-290920" y="21189"/>
            <a:ext cx="12482920" cy="6913626"/>
            <a:chOff x="-9296849" y="0"/>
            <a:chExt cx="12482920" cy="691362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428A5B-1C7A-C2A1-7AA7-BC791CE3298F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5119CD-E8D5-4271-2B78-482B37CB7924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3AA563-D762-26DA-6102-7B457A457D2D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8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138F4C1-D49F-4229-9680-669DA0FEC710}"/>
              </a:ext>
            </a:extLst>
          </p:cNvPr>
          <p:cNvGrpSpPr/>
          <p:nvPr/>
        </p:nvGrpSpPr>
        <p:grpSpPr>
          <a:xfrm>
            <a:off x="-744246" y="0"/>
            <a:ext cx="12482921" cy="6858000"/>
            <a:chOff x="-9766749" y="0"/>
            <a:chExt cx="12482921" cy="6858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3D3A3B-E5F3-4761-9C9C-8870C0E71BAE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DFC3583-B437-6FCE-1A97-B5276F14971E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EDAE3F8-0566-442B-0ED9-926A9EED504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9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1A984D1-1869-70B6-40EF-DEACE306F3B3}"/>
              </a:ext>
            </a:extLst>
          </p:cNvPr>
          <p:cNvGrpSpPr/>
          <p:nvPr/>
        </p:nvGrpSpPr>
        <p:grpSpPr>
          <a:xfrm>
            <a:off x="-9555968" y="19050"/>
            <a:ext cx="12482922" cy="6858000"/>
            <a:chOff x="-10231068" y="0"/>
            <a:chExt cx="1248292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8B1C79E-6EE8-75D9-EDAA-B407A6CEB536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787A4A-FE61-BBF3-0960-D611FB48CC71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36AD0BB-4693-47F3-84FE-526AC2F6262A}"/>
                </a:ext>
              </a:extLst>
            </p:cNvPr>
            <p:cNvSpPr txBox="1"/>
            <p:nvPr/>
          </p:nvSpPr>
          <p:spPr>
            <a:xfrm rot="16200000">
              <a:off x="1434830" y="4178081"/>
              <a:ext cx="1126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10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840429-222D-4C68-F617-5FBFF948FC8E}"/>
              </a:ext>
            </a:extLst>
          </p:cNvPr>
          <p:cNvGrpSpPr/>
          <p:nvPr/>
        </p:nvGrpSpPr>
        <p:grpSpPr>
          <a:xfrm>
            <a:off x="-10006574" y="19050"/>
            <a:ext cx="12482923" cy="6858000"/>
            <a:chOff x="-10684854" y="0"/>
            <a:chExt cx="12482923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F6FDFA5-3CDD-FA9A-DFE0-AEB2D6EB810E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688DD9E-4822-DAC0-1846-6B86DDA3F72A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2D6A715-6CA1-46DE-8D42-D6E32F1BED94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11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AAAA1A0-3887-196E-3832-A0961F0C4C7D}"/>
              </a:ext>
            </a:extLst>
          </p:cNvPr>
          <p:cNvGrpSpPr/>
          <p:nvPr/>
        </p:nvGrpSpPr>
        <p:grpSpPr>
          <a:xfrm>
            <a:off x="-10459834" y="19050"/>
            <a:ext cx="12482923" cy="6858000"/>
            <a:chOff x="-11138114" y="0"/>
            <a:chExt cx="12482923" cy="685800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73F2253-73D1-3EE4-3949-113BDBBB164C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B8AA6E4-A7A3-58C2-DC5C-E8B5FE01A86F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2D4E8BA-3CAB-C950-DD69-3FD053780894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12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202555E-2AFF-81DF-5D92-A04599067841}"/>
              </a:ext>
            </a:extLst>
          </p:cNvPr>
          <p:cNvGrpSpPr/>
          <p:nvPr/>
        </p:nvGrpSpPr>
        <p:grpSpPr>
          <a:xfrm>
            <a:off x="-10922017" y="19050"/>
            <a:ext cx="12482924" cy="6858000"/>
            <a:chOff x="-11600297" y="0"/>
            <a:chExt cx="12482924" cy="685800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6004A5-EF13-FCEE-7607-9CC8E6EC8041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B33294-85D9-9BEA-6E0D-2B9D711F173B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B8B191-8F5D-59DB-46C3-6FC2B5525FB4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13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F94741D-B686-8846-4CAB-5048ADF8F93E}"/>
              </a:ext>
            </a:extLst>
          </p:cNvPr>
          <p:cNvGrpSpPr/>
          <p:nvPr/>
        </p:nvGrpSpPr>
        <p:grpSpPr>
          <a:xfrm>
            <a:off x="-11375342" y="-18257"/>
            <a:ext cx="12482924" cy="6895307"/>
            <a:chOff x="-12129822" y="-37307"/>
            <a:chExt cx="12482924" cy="689530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79DA368-DB04-C23E-4969-D3AF6CC2EFCD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1C847D0-6168-E995-4FDD-0A6AB1C35576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D49873F-9A4C-A990-A339-D67A2FBF5450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14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827B19-7D5A-7D08-153F-320641F431D1}"/>
              </a:ext>
            </a:extLst>
          </p:cNvPr>
          <p:cNvGrpSpPr/>
          <p:nvPr/>
        </p:nvGrpSpPr>
        <p:grpSpPr>
          <a:xfrm>
            <a:off x="5043288" y="374977"/>
            <a:ext cx="5496695" cy="1023519"/>
            <a:chOff x="3200263" y="238883"/>
            <a:chExt cx="5496695" cy="10235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0B14F3-89CF-8A2B-267A-1E6D002D6EDA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37AFD6-2CD8-8BE5-6D27-668B1B644B4A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How to Download</a:t>
              </a:r>
            </a:p>
          </p:txBody>
        </p:sp>
      </p:grp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08095FA-7AE1-3931-977D-64418725F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05" y="1880528"/>
            <a:ext cx="6685101" cy="404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32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1AA99F53-80E4-C643-03BA-82C37AB19D15}"/>
              </a:ext>
            </a:extLst>
          </p:cNvPr>
          <p:cNvGrpSpPr/>
          <p:nvPr/>
        </p:nvGrpSpPr>
        <p:grpSpPr>
          <a:xfrm>
            <a:off x="-290920" y="21189"/>
            <a:ext cx="12482920" cy="6913626"/>
            <a:chOff x="-9296849" y="0"/>
            <a:chExt cx="12482920" cy="691362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B428A5B-1C7A-C2A1-7AA7-BC791CE3298F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5119CD-E8D5-4271-2B78-482B37CB7924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E3AA563-D762-26DA-6102-7B457A457D2D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8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138F4C1-D49F-4229-9680-669DA0FEC710}"/>
              </a:ext>
            </a:extLst>
          </p:cNvPr>
          <p:cNvGrpSpPr/>
          <p:nvPr/>
        </p:nvGrpSpPr>
        <p:grpSpPr>
          <a:xfrm>
            <a:off x="-744246" y="0"/>
            <a:ext cx="12482921" cy="6858000"/>
            <a:chOff x="-9766749" y="0"/>
            <a:chExt cx="12482921" cy="6858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63D3A3B-E5F3-4761-9C9C-8870C0E71BAE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DFC3583-B437-6FCE-1A97-B5276F14971E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EDAE3F8-0566-442B-0ED9-926A9EED504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9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1A984D1-1869-70B6-40EF-DEACE306F3B3}"/>
              </a:ext>
            </a:extLst>
          </p:cNvPr>
          <p:cNvGrpSpPr/>
          <p:nvPr/>
        </p:nvGrpSpPr>
        <p:grpSpPr>
          <a:xfrm>
            <a:off x="-1195984" y="19050"/>
            <a:ext cx="12482922" cy="6858000"/>
            <a:chOff x="-10231068" y="0"/>
            <a:chExt cx="1248292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8B1C79E-6EE8-75D9-EDAA-B407A6CEB536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A787A4A-FE61-BBF3-0960-D611FB48CC71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36AD0BB-4693-47F3-84FE-526AC2F6262A}"/>
                </a:ext>
              </a:extLst>
            </p:cNvPr>
            <p:cNvSpPr txBox="1"/>
            <p:nvPr/>
          </p:nvSpPr>
          <p:spPr>
            <a:xfrm rot="16200000">
              <a:off x="1434830" y="4178081"/>
              <a:ext cx="1126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10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840429-222D-4C68-F617-5FBFF948FC8E}"/>
              </a:ext>
            </a:extLst>
          </p:cNvPr>
          <p:cNvGrpSpPr/>
          <p:nvPr/>
        </p:nvGrpSpPr>
        <p:grpSpPr>
          <a:xfrm>
            <a:off x="-10013169" y="19050"/>
            <a:ext cx="12482923" cy="6858000"/>
            <a:chOff x="-10684854" y="0"/>
            <a:chExt cx="12482923" cy="685800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F6FDFA5-3CDD-FA9A-DFE0-AEB2D6EB810E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688DD9E-4822-DAC0-1846-6B86DDA3F72A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2D6A715-6CA1-46DE-8D42-D6E32F1BED94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11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AAAA1A0-3887-196E-3832-A0961F0C4C7D}"/>
              </a:ext>
            </a:extLst>
          </p:cNvPr>
          <p:cNvGrpSpPr/>
          <p:nvPr/>
        </p:nvGrpSpPr>
        <p:grpSpPr>
          <a:xfrm>
            <a:off x="-10459834" y="19050"/>
            <a:ext cx="12482923" cy="6858000"/>
            <a:chOff x="-11138114" y="0"/>
            <a:chExt cx="12482923" cy="685800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73F2253-73D1-3EE4-3949-113BDBBB164C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B8AA6E4-A7A3-58C2-DC5C-E8B5FE01A86F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2D4E8BA-3CAB-C950-DD69-3FD053780894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12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202555E-2AFF-81DF-5D92-A04599067841}"/>
              </a:ext>
            </a:extLst>
          </p:cNvPr>
          <p:cNvGrpSpPr/>
          <p:nvPr/>
        </p:nvGrpSpPr>
        <p:grpSpPr>
          <a:xfrm>
            <a:off x="-10922017" y="19050"/>
            <a:ext cx="12482924" cy="6858000"/>
            <a:chOff x="-11600297" y="0"/>
            <a:chExt cx="12482924" cy="6858000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16004A5-EF13-FCEE-7607-9CC8E6EC8041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9B33294-85D9-9BEA-6E0D-2B9D711F173B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0B8B191-8F5D-59DB-46C3-6FC2B5525FB4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13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F94741D-B686-8846-4CAB-5048ADF8F93E}"/>
              </a:ext>
            </a:extLst>
          </p:cNvPr>
          <p:cNvGrpSpPr/>
          <p:nvPr/>
        </p:nvGrpSpPr>
        <p:grpSpPr>
          <a:xfrm>
            <a:off x="-11375342" y="-18257"/>
            <a:ext cx="12482924" cy="6895307"/>
            <a:chOff x="-12129822" y="-37307"/>
            <a:chExt cx="12482924" cy="689530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79DA368-DB04-C23E-4969-D3AF6CC2EFCD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1C847D0-6168-E995-4FDD-0A6AB1C35576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D49873F-9A4C-A990-A339-D67A2FBF5450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14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630249-B423-90DA-D167-813025AE74DC}"/>
              </a:ext>
            </a:extLst>
          </p:cNvPr>
          <p:cNvSpPr txBox="1"/>
          <p:nvPr/>
        </p:nvSpPr>
        <p:spPr>
          <a:xfrm>
            <a:off x="4171130" y="238883"/>
            <a:ext cx="483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EC630"/>
                </a:solidFill>
                <a:latin typeface="Tw Cen MT" panose="020B0602020104020603" pitchFamily="34" charset="0"/>
              </a:rPr>
              <a:t>Choice 2</a:t>
            </a:r>
          </a:p>
        </p:txBody>
      </p:sp>
    </p:spTree>
    <p:extLst>
      <p:ext uri="{BB962C8B-B14F-4D97-AF65-F5344CB8AC3E}">
        <p14:creationId xmlns:p14="http://schemas.microsoft.com/office/powerpoint/2010/main" val="413497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E6CA7E1E-DE16-46D2-BC77-FB0E0384FE83}"/>
              </a:ext>
            </a:extLst>
          </p:cNvPr>
          <p:cNvSpPr txBox="1"/>
          <p:nvPr/>
        </p:nvSpPr>
        <p:spPr>
          <a:xfrm>
            <a:off x="2448862" y="2599045"/>
            <a:ext cx="72942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Thanks for </a:t>
            </a:r>
            <a:r>
              <a:rPr lang="en-US" sz="4400" b="1" dirty="0">
                <a:solidFill>
                  <a:srgbClr val="FF5969"/>
                </a:solidFill>
                <a:latin typeface="Tw Cen MT" panose="020B0602020104020603" pitchFamily="34" charset="0"/>
              </a:rPr>
              <a:t>Listening 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with great patience</a:t>
            </a:r>
          </a:p>
        </p:txBody>
      </p:sp>
    </p:spTree>
    <p:extLst>
      <p:ext uri="{BB962C8B-B14F-4D97-AF65-F5344CB8AC3E}">
        <p14:creationId xmlns:p14="http://schemas.microsoft.com/office/powerpoint/2010/main" val="3660268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>
            <a:extLst>
              <a:ext uri="{FF2B5EF4-FFF2-40B4-BE49-F238E27FC236}">
                <a16:creationId xmlns:a16="http://schemas.microsoft.com/office/drawing/2014/main" id="{E6CA7E1E-DE16-46D2-BC77-FB0E0384FE83}"/>
              </a:ext>
            </a:extLst>
          </p:cNvPr>
          <p:cNvSpPr txBox="1"/>
          <p:nvPr/>
        </p:nvSpPr>
        <p:spPr>
          <a:xfrm>
            <a:off x="2448862" y="2659559"/>
            <a:ext cx="7294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Any </a:t>
            </a:r>
            <a:r>
              <a:rPr lang="en-US" sz="4400" b="1" dirty="0">
                <a:solidFill>
                  <a:srgbClr val="FF5969"/>
                </a:solidFill>
                <a:latin typeface="Tw Cen MT" panose="020B0602020104020603" pitchFamily="34" charset="0"/>
              </a:rPr>
              <a:t>Questions?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09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0192D459-FCE7-47CA-AB13-2787C1BD3D6E}"/>
              </a:ext>
            </a:extLst>
          </p:cNvPr>
          <p:cNvSpPr txBox="1"/>
          <p:nvPr/>
        </p:nvSpPr>
        <p:spPr>
          <a:xfrm>
            <a:off x="4028008" y="2663008"/>
            <a:ext cx="440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LUDOS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F25633-FE09-42D0-A44F-74E9983F74AC}"/>
              </a:ext>
            </a:extLst>
          </p:cNvPr>
          <p:cNvSpPr/>
          <p:nvPr/>
        </p:nvSpPr>
        <p:spPr>
          <a:xfrm>
            <a:off x="8410242" y="1854584"/>
            <a:ext cx="3117876" cy="31178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16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D3A4BC7-8D68-4489-80FA-C341813320EF}"/>
              </a:ext>
            </a:extLst>
          </p:cNvPr>
          <p:cNvSpPr/>
          <p:nvPr/>
        </p:nvSpPr>
        <p:spPr>
          <a:xfrm>
            <a:off x="8749203" y="2193545"/>
            <a:ext cx="2439954" cy="2439954"/>
          </a:xfrm>
          <a:prstGeom prst="ellipse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85BD9A-7DF0-4A12-91C6-84EC12C32563}"/>
              </a:ext>
            </a:extLst>
          </p:cNvPr>
          <p:cNvSpPr/>
          <p:nvPr/>
        </p:nvSpPr>
        <p:spPr>
          <a:xfrm>
            <a:off x="8965368" y="2409710"/>
            <a:ext cx="2007624" cy="2007624"/>
          </a:xfrm>
          <a:prstGeom prst="ellipse">
            <a:avLst/>
          </a:prstGeom>
          <a:solidFill>
            <a:srgbClr val="F0E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9308754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BECA424-11BC-4900-A971-21174470F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97" y="2737417"/>
            <a:ext cx="1383166" cy="138316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6DB850F-7F90-151E-3122-D8301A54ADF9}"/>
              </a:ext>
            </a:extLst>
          </p:cNvPr>
          <p:cNvGrpSpPr/>
          <p:nvPr/>
        </p:nvGrpSpPr>
        <p:grpSpPr>
          <a:xfrm>
            <a:off x="12211050" y="-13693"/>
            <a:ext cx="12482920" cy="6858000"/>
            <a:chOff x="-9296849" y="0"/>
            <a:chExt cx="1248292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769C52-C535-ED4A-6820-9AFF037C8B67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297F9D-7DE9-F21F-C59D-59BE3F8F9AE9}"/>
                </a:ext>
              </a:extLst>
            </p:cNvPr>
            <p:cNvSpPr/>
            <p:nvPr/>
          </p:nvSpPr>
          <p:spPr>
            <a:xfrm>
              <a:off x="2728871" y="1524000"/>
              <a:ext cx="457200" cy="3835400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A99F7B-2366-860F-5CA0-94F32B1996A8}"/>
                </a:ext>
              </a:extLst>
            </p:cNvPr>
            <p:cNvSpPr txBox="1"/>
            <p:nvPr/>
          </p:nvSpPr>
          <p:spPr>
            <a:xfrm rot="16200000">
              <a:off x="2410408" y="321086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Start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47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F2A12A-F688-4EAF-9DE3-228DE942F9B1}"/>
              </a:ext>
            </a:extLst>
          </p:cNvPr>
          <p:cNvSpPr txBox="1"/>
          <p:nvPr/>
        </p:nvSpPr>
        <p:spPr>
          <a:xfrm>
            <a:off x="4880476" y="407429"/>
            <a:ext cx="483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5969"/>
                </a:solidFill>
                <a:latin typeface="Tw Cen MT" panose="020B0602020104020603" pitchFamily="34" charset="0"/>
              </a:rPr>
              <a:t>Today’s Topics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288BB9-3416-4CFE-91FC-BF96B9B9A281}"/>
              </a:ext>
            </a:extLst>
          </p:cNvPr>
          <p:cNvGrpSpPr/>
          <p:nvPr/>
        </p:nvGrpSpPr>
        <p:grpSpPr>
          <a:xfrm>
            <a:off x="3636742" y="2099298"/>
            <a:ext cx="3723411" cy="1113751"/>
            <a:chOff x="764723" y="2142394"/>
            <a:chExt cx="3723411" cy="111375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F348A78-AC50-4E7B-AF20-3852D92362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19E6F78-6ACA-4437-94B3-0D7769DA5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DDA1F2-D40D-4C00-A335-B4D88888BC92}"/>
                </a:ext>
              </a:extLst>
            </p:cNvPr>
            <p:cNvSpPr txBox="1"/>
            <p:nvPr/>
          </p:nvSpPr>
          <p:spPr>
            <a:xfrm>
              <a:off x="1435200" y="2142394"/>
              <a:ext cx="305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What is biological Databases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B2BF6E7-8671-43D2-A3E8-3F7696A91DBE}"/>
                </a:ext>
              </a:extLst>
            </p:cNvPr>
            <p:cNvSpPr txBox="1"/>
            <p:nvPr/>
          </p:nvSpPr>
          <p:spPr>
            <a:xfrm>
              <a:off x="1435199" y="2425148"/>
              <a:ext cx="305293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EC647CB-D29E-443E-81E1-52289F6A983C}"/>
              </a:ext>
            </a:extLst>
          </p:cNvPr>
          <p:cNvGrpSpPr/>
          <p:nvPr/>
        </p:nvGrpSpPr>
        <p:grpSpPr>
          <a:xfrm>
            <a:off x="3636742" y="3472569"/>
            <a:ext cx="3197225" cy="1359972"/>
            <a:chOff x="764723" y="3420415"/>
            <a:chExt cx="3197225" cy="135997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C601809-AB82-491C-9CD4-F00B9B8192F6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9FF2F8-16B4-445B-9E8A-23AC1537EBFA}"/>
                </a:ext>
              </a:extLst>
            </p:cNvPr>
            <p:cNvSpPr txBox="1"/>
            <p:nvPr/>
          </p:nvSpPr>
          <p:spPr>
            <a:xfrm>
              <a:off x="1435200" y="3420415"/>
              <a:ext cx="2357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Our Databases choice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9AAAC3-36B3-4DA8-B475-71FCB7BD01ED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CDF167-4E4E-4CC2-B47B-2883318B61D0}"/>
              </a:ext>
            </a:extLst>
          </p:cNvPr>
          <p:cNvGrpSpPr/>
          <p:nvPr/>
        </p:nvGrpSpPr>
        <p:grpSpPr>
          <a:xfrm>
            <a:off x="3636742" y="5039668"/>
            <a:ext cx="3739903" cy="1113751"/>
            <a:chOff x="764723" y="4698436"/>
            <a:chExt cx="3739903" cy="1113751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B8DF059-17CF-495B-8848-EBB609375ED1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5358564-15ED-4751-92DA-C3A7FF66B07A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PubMed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7E93FD-6B1A-4AA3-A1E9-E79AA9F215E4}"/>
                </a:ext>
              </a:extLst>
            </p:cNvPr>
            <p:cNvSpPr txBox="1"/>
            <p:nvPr/>
          </p:nvSpPr>
          <p:spPr>
            <a:xfrm>
              <a:off x="1435199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1AF2231-68E2-48FF-89CE-79BBD0462A45}"/>
              </a:ext>
            </a:extLst>
          </p:cNvPr>
          <p:cNvGrpSpPr/>
          <p:nvPr/>
        </p:nvGrpSpPr>
        <p:grpSpPr>
          <a:xfrm>
            <a:off x="7490946" y="3472569"/>
            <a:ext cx="3723411" cy="1113751"/>
            <a:chOff x="4504627" y="3420415"/>
            <a:chExt cx="3723411" cy="111375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6376D93-A47A-4891-B521-83EF906F9AD5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5B2CEBC-B42C-4CEE-AF0C-A6A30087FC8A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Choice 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5894D12-D8D8-485A-9537-751AA635A75A}"/>
                </a:ext>
              </a:extLst>
            </p:cNvPr>
            <p:cNvSpPr txBox="1"/>
            <p:nvPr/>
          </p:nvSpPr>
          <p:spPr>
            <a:xfrm>
              <a:off x="5175104" y="3703169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7E7955F-2571-4E77-BA42-6D6F6C296851}"/>
              </a:ext>
            </a:extLst>
          </p:cNvPr>
          <p:cNvGrpSpPr/>
          <p:nvPr/>
        </p:nvGrpSpPr>
        <p:grpSpPr>
          <a:xfrm>
            <a:off x="7490946" y="5039668"/>
            <a:ext cx="3739903" cy="1113751"/>
            <a:chOff x="4504627" y="4698436"/>
            <a:chExt cx="3739903" cy="111375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D6A2902-B174-406E-9A88-F668B0724C39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A783419-B4DF-461E-B9A1-263AFC7A2F13}"/>
                </a:ext>
              </a:extLst>
            </p:cNvPr>
            <p:cNvSpPr txBox="1"/>
            <p:nvPr/>
          </p:nvSpPr>
          <p:spPr>
            <a:xfrm>
              <a:off x="5175104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FFF43DD-425B-414D-B889-098D8D85626E}"/>
                </a:ext>
              </a:extLst>
            </p:cNvPr>
            <p:cNvSpPr txBox="1"/>
            <p:nvPr/>
          </p:nvSpPr>
          <p:spPr>
            <a:xfrm>
              <a:off x="5175103" y="4981190"/>
              <a:ext cx="30694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3ECA54-CDD4-4E74-BC42-FA33EE4468B0}"/>
              </a:ext>
            </a:extLst>
          </p:cNvPr>
          <p:cNvGrpSpPr/>
          <p:nvPr/>
        </p:nvGrpSpPr>
        <p:grpSpPr>
          <a:xfrm>
            <a:off x="7490946" y="2099298"/>
            <a:ext cx="3723411" cy="1113751"/>
            <a:chOff x="4504627" y="2142394"/>
            <a:chExt cx="3723411" cy="111375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8705F0B-50EF-420F-A730-E6B725FD417A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8BA7715-428E-4FFF-927C-654996213057}"/>
                </a:ext>
              </a:extLst>
            </p:cNvPr>
            <p:cNvSpPr txBox="1"/>
            <p:nvPr/>
          </p:nvSpPr>
          <p:spPr>
            <a:xfrm>
              <a:off x="5175104" y="2142394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50CCC91-03EA-45AA-8D14-71F8E030767C}"/>
                </a:ext>
              </a:extLst>
            </p:cNvPr>
            <p:cNvSpPr txBox="1"/>
            <p:nvPr/>
          </p:nvSpPr>
          <p:spPr>
            <a:xfrm>
              <a:off x="5175104" y="2425148"/>
              <a:ext cx="30529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Here you need to add some brief about the service that your company is providing currently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9761987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8618DA-3389-7EB9-3457-3527D8826801}"/>
              </a:ext>
            </a:extLst>
          </p:cNvPr>
          <p:cNvGrpSpPr/>
          <p:nvPr/>
        </p:nvGrpSpPr>
        <p:grpSpPr>
          <a:xfrm>
            <a:off x="3792814" y="5322665"/>
            <a:ext cx="331065" cy="365562"/>
            <a:chOff x="6357938" y="1647825"/>
            <a:chExt cx="465138" cy="464344"/>
          </a:xfrm>
          <a:solidFill>
            <a:schemeClr val="bg1"/>
          </a:solidFill>
        </p:grpSpPr>
        <p:sp>
          <p:nvSpPr>
            <p:cNvPr id="3" name="AutoShape 84">
              <a:extLst>
                <a:ext uri="{FF2B5EF4-FFF2-40B4-BE49-F238E27FC236}">
                  <a16:creationId xmlns:a16="http://schemas.microsoft.com/office/drawing/2014/main" id="{5D0CF2B1-16FF-0C53-0D04-1BBD1F878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7938" y="1647825"/>
              <a:ext cx="465138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8900"/>
                  </a:moveTo>
                  <a:cubicBezTo>
                    <a:pt x="20249" y="19643"/>
                    <a:pt x="19644" y="20249"/>
                    <a:pt x="18899" y="20249"/>
                  </a:cubicBezTo>
                  <a:lnTo>
                    <a:pt x="2699" y="20249"/>
                  </a:lnTo>
                  <a:cubicBezTo>
                    <a:pt x="1955" y="20249"/>
                    <a:pt x="1349" y="19643"/>
                    <a:pt x="1349" y="18900"/>
                  </a:cubicBezTo>
                  <a:lnTo>
                    <a:pt x="1349" y="5400"/>
                  </a:lnTo>
                  <a:cubicBezTo>
                    <a:pt x="1349" y="5027"/>
                    <a:pt x="1652" y="4725"/>
                    <a:pt x="2024" y="4725"/>
                  </a:cubicBezTo>
                  <a:lnTo>
                    <a:pt x="2699" y="4725"/>
                  </a:lnTo>
                  <a:lnTo>
                    <a:pt x="2699" y="18225"/>
                  </a:lnTo>
                  <a:cubicBezTo>
                    <a:pt x="2699" y="18598"/>
                    <a:pt x="3001" y="18900"/>
                    <a:pt x="3374" y="18900"/>
                  </a:cubicBezTo>
                  <a:cubicBezTo>
                    <a:pt x="3748" y="18900"/>
                    <a:pt x="4049" y="18598"/>
                    <a:pt x="4049" y="18225"/>
                  </a:cubicBezTo>
                  <a:lnTo>
                    <a:pt x="4049" y="2025"/>
                  </a:lnTo>
                  <a:cubicBezTo>
                    <a:pt x="4049" y="1652"/>
                    <a:pt x="4352" y="1350"/>
                    <a:pt x="4724" y="1350"/>
                  </a:cubicBezTo>
                  <a:lnTo>
                    <a:pt x="19575" y="1350"/>
                  </a:lnTo>
                  <a:cubicBezTo>
                    <a:pt x="19947" y="1350"/>
                    <a:pt x="20249" y="1652"/>
                    <a:pt x="20249" y="2025"/>
                  </a:cubicBezTo>
                  <a:cubicBezTo>
                    <a:pt x="20249" y="2025"/>
                    <a:pt x="20249" y="18900"/>
                    <a:pt x="20249" y="18900"/>
                  </a:cubicBezTo>
                  <a:close/>
                  <a:moveTo>
                    <a:pt x="19575" y="0"/>
                  </a:moveTo>
                  <a:lnTo>
                    <a:pt x="4724" y="0"/>
                  </a:lnTo>
                  <a:cubicBezTo>
                    <a:pt x="3606" y="0"/>
                    <a:pt x="2699" y="905"/>
                    <a:pt x="2699" y="2025"/>
                  </a:cubicBezTo>
                  <a:lnTo>
                    <a:pt x="2699" y="3375"/>
                  </a:lnTo>
                  <a:lnTo>
                    <a:pt x="2024" y="3375"/>
                  </a:lnTo>
                  <a:cubicBezTo>
                    <a:pt x="906" y="3375"/>
                    <a:pt x="0" y="4280"/>
                    <a:pt x="0" y="5400"/>
                  </a:cubicBezTo>
                  <a:lnTo>
                    <a:pt x="0" y="18900"/>
                  </a:lnTo>
                  <a:cubicBezTo>
                    <a:pt x="0" y="20391"/>
                    <a:pt x="1208" y="21599"/>
                    <a:pt x="2699" y="21599"/>
                  </a:cubicBezTo>
                  <a:lnTo>
                    <a:pt x="18899" y="21599"/>
                  </a:lnTo>
                  <a:cubicBezTo>
                    <a:pt x="20391" y="21599"/>
                    <a:pt x="21600" y="20391"/>
                    <a:pt x="21600" y="18900"/>
                  </a:cubicBezTo>
                  <a:lnTo>
                    <a:pt x="21600" y="2025"/>
                  </a:lnTo>
                  <a:cubicBezTo>
                    <a:pt x="21600" y="905"/>
                    <a:pt x="20693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" name="AutoShape 85">
              <a:extLst>
                <a:ext uri="{FF2B5EF4-FFF2-40B4-BE49-F238E27FC236}">
                  <a16:creationId xmlns:a16="http://schemas.microsoft.com/office/drawing/2014/main" id="{C8FA0A69-F1B8-B681-60BD-BEDAD2FE6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821657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" name="AutoShape 86">
              <a:extLst>
                <a:ext uri="{FF2B5EF4-FFF2-40B4-BE49-F238E27FC236}">
                  <a16:creationId xmlns:a16="http://schemas.microsoft.com/office/drawing/2014/main" id="{28D8E90C-33E9-CC22-175B-E923D7523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78000"/>
              <a:ext cx="130175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6" name="AutoShape 87">
              <a:extLst>
                <a:ext uri="{FF2B5EF4-FFF2-40B4-BE49-F238E27FC236}">
                  <a16:creationId xmlns:a16="http://schemas.microsoft.com/office/drawing/2014/main" id="{DD40B1D7-C872-C917-1CB9-135B0605A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734344"/>
              <a:ext cx="130175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200" y="21599"/>
                  </a:moveTo>
                  <a:lnTo>
                    <a:pt x="20400" y="21599"/>
                  </a:lnTo>
                  <a:cubicBezTo>
                    <a:pt x="21062" y="21599"/>
                    <a:pt x="21600" y="16748"/>
                    <a:pt x="21600" y="10800"/>
                  </a:cubicBezTo>
                  <a:cubicBezTo>
                    <a:pt x="21600" y="4830"/>
                    <a:pt x="21062" y="0"/>
                    <a:pt x="20400" y="0"/>
                  </a:cubicBezTo>
                  <a:lnTo>
                    <a:pt x="1200" y="0"/>
                  </a:lnTo>
                  <a:cubicBezTo>
                    <a:pt x="537" y="0"/>
                    <a:pt x="0" y="4830"/>
                    <a:pt x="0" y="10800"/>
                  </a:cubicBezTo>
                  <a:cubicBezTo>
                    <a:pt x="0" y="16748"/>
                    <a:pt x="537" y="21599"/>
                    <a:pt x="12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" name="AutoShape 88">
              <a:extLst>
                <a:ext uri="{FF2B5EF4-FFF2-40B4-BE49-F238E27FC236}">
                  <a16:creationId xmlns:a16="http://schemas.microsoft.com/office/drawing/2014/main" id="{8BB37D16-C39D-6BB0-0B37-21C7A24F1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" name="AutoShape 89">
              <a:extLst>
                <a:ext uri="{FF2B5EF4-FFF2-40B4-BE49-F238E27FC236}">
                  <a16:creationId xmlns:a16="http://schemas.microsoft.com/office/drawing/2014/main" id="{55584203-FE12-932A-B5F5-3CD73FC23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9" name="AutoShape 90">
              <a:extLst>
                <a:ext uri="{FF2B5EF4-FFF2-40B4-BE49-F238E27FC236}">
                  <a16:creationId xmlns:a16="http://schemas.microsoft.com/office/drawing/2014/main" id="{4F43761A-6562-2DBB-3827-9E923DA7C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0" name="AutoShape 91">
              <a:extLst>
                <a:ext uri="{FF2B5EF4-FFF2-40B4-BE49-F238E27FC236}">
                  <a16:creationId xmlns:a16="http://schemas.microsoft.com/office/drawing/2014/main" id="{16F387E8-BD50-3F04-16EC-300BF49F9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2039938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" name="AutoShape 92">
              <a:extLst>
                <a:ext uri="{FF2B5EF4-FFF2-40B4-BE49-F238E27FC236}">
                  <a16:creationId xmlns:a16="http://schemas.microsoft.com/office/drawing/2014/main" id="{478B96B6-A5AE-3D56-360F-847552074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96282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2" name="AutoShape 93">
              <a:extLst>
                <a:ext uri="{FF2B5EF4-FFF2-40B4-BE49-F238E27FC236}">
                  <a16:creationId xmlns:a16="http://schemas.microsoft.com/office/drawing/2014/main" id="{772F5D89-CB01-D2C1-21A3-97495F30F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63" y="1952625"/>
              <a:ext cx="1301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400" y="0"/>
                  </a:moveTo>
                  <a:lnTo>
                    <a:pt x="1200" y="0"/>
                  </a:lnTo>
                  <a:cubicBezTo>
                    <a:pt x="537" y="0"/>
                    <a:pt x="0" y="4851"/>
                    <a:pt x="0" y="10800"/>
                  </a:cubicBezTo>
                  <a:cubicBezTo>
                    <a:pt x="0" y="16790"/>
                    <a:pt x="537" y="21599"/>
                    <a:pt x="1200" y="21599"/>
                  </a:cubicBezTo>
                  <a:lnTo>
                    <a:pt x="20400" y="21599"/>
                  </a:lnTo>
                  <a:cubicBezTo>
                    <a:pt x="21062" y="21599"/>
                    <a:pt x="21600" y="16790"/>
                    <a:pt x="21600" y="10800"/>
                  </a:cubicBezTo>
                  <a:cubicBezTo>
                    <a:pt x="21600" y="4851"/>
                    <a:pt x="21062" y="0"/>
                    <a:pt x="204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3" name="AutoShape 94">
              <a:extLst>
                <a:ext uri="{FF2B5EF4-FFF2-40B4-BE49-F238E27FC236}">
                  <a16:creationId xmlns:a16="http://schemas.microsoft.com/office/drawing/2014/main" id="{4AFBADBC-08EE-B49C-EC0A-0CEB7412D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865313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69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69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" name="AutoShape 95">
              <a:extLst>
                <a:ext uri="{FF2B5EF4-FFF2-40B4-BE49-F238E27FC236}">
                  <a16:creationId xmlns:a16="http://schemas.microsoft.com/office/drawing/2014/main" id="{4A4D95F4-242C-D4F8-6A8B-52FDDB0E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908969"/>
              <a:ext cx="289719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060" y="0"/>
                  </a:moveTo>
                  <a:lnTo>
                    <a:pt x="540" y="0"/>
                  </a:lnTo>
                  <a:cubicBezTo>
                    <a:pt x="242" y="0"/>
                    <a:pt x="0" y="4851"/>
                    <a:pt x="0" y="10800"/>
                  </a:cubicBezTo>
                  <a:cubicBezTo>
                    <a:pt x="0" y="16790"/>
                    <a:pt x="242" y="21599"/>
                    <a:pt x="540" y="21599"/>
                  </a:cubicBezTo>
                  <a:lnTo>
                    <a:pt x="21060" y="21599"/>
                  </a:lnTo>
                  <a:cubicBezTo>
                    <a:pt x="21357" y="21599"/>
                    <a:pt x="21600" y="16790"/>
                    <a:pt x="21600" y="10800"/>
                  </a:cubicBezTo>
                  <a:cubicBezTo>
                    <a:pt x="21600" y="4851"/>
                    <a:pt x="21357" y="0"/>
                    <a:pt x="2106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8" name="AutoShape 96">
              <a:extLst>
                <a:ext uri="{FF2B5EF4-FFF2-40B4-BE49-F238E27FC236}">
                  <a16:creationId xmlns:a16="http://schemas.microsoft.com/office/drawing/2014/main" id="{87C77CFD-CD42-E7AC-BBF9-DE8E71CD4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619" y="1705769"/>
              <a:ext cx="130175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4792"/>
                  </a:moveTo>
                  <a:lnTo>
                    <a:pt x="16800" y="4792"/>
                  </a:lnTo>
                  <a:lnTo>
                    <a:pt x="16800" y="16797"/>
                  </a:lnTo>
                  <a:lnTo>
                    <a:pt x="4799" y="16797"/>
                  </a:lnTo>
                  <a:cubicBezTo>
                    <a:pt x="4799" y="16797"/>
                    <a:pt x="4799" y="4792"/>
                    <a:pt x="4799" y="4792"/>
                  </a:cubicBezTo>
                  <a:close/>
                  <a:moveTo>
                    <a:pt x="2399" y="21600"/>
                  </a:moveTo>
                  <a:lnTo>
                    <a:pt x="19199" y="21600"/>
                  </a:lnTo>
                  <a:cubicBezTo>
                    <a:pt x="20527" y="21600"/>
                    <a:pt x="21600" y="20523"/>
                    <a:pt x="21600" y="19198"/>
                  </a:cubicBezTo>
                  <a:lnTo>
                    <a:pt x="21600" y="2401"/>
                  </a:lnTo>
                  <a:cubicBezTo>
                    <a:pt x="21600" y="1076"/>
                    <a:pt x="20527" y="0"/>
                    <a:pt x="19199" y="0"/>
                  </a:cubicBezTo>
                  <a:lnTo>
                    <a:pt x="2399" y="0"/>
                  </a:lnTo>
                  <a:cubicBezTo>
                    <a:pt x="1072" y="0"/>
                    <a:pt x="0" y="1076"/>
                    <a:pt x="0" y="2401"/>
                  </a:cubicBezTo>
                  <a:lnTo>
                    <a:pt x="0" y="19198"/>
                  </a:lnTo>
                  <a:cubicBezTo>
                    <a:pt x="0" y="20523"/>
                    <a:pt x="1072" y="21600"/>
                    <a:pt x="2399" y="216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1D25CD-0B62-53C6-3284-181F4A1BF362}"/>
              </a:ext>
            </a:extLst>
          </p:cNvPr>
          <p:cNvGrpSpPr/>
          <p:nvPr/>
        </p:nvGrpSpPr>
        <p:grpSpPr>
          <a:xfrm>
            <a:off x="7702806" y="3750720"/>
            <a:ext cx="245716" cy="360630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20" name="AutoShape 48">
              <a:extLst>
                <a:ext uri="{FF2B5EF4-FFF2-40B4-BE49-F238E27FC236}">
                  <a16:creationId xmlns:a16="http://schemas.microsoft.com/office/drawing/2014/main" id="{A9243881-DBAE-AD79-0B61-FB567E8C7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1" name="AutoShape 49">
              <a:extLst>
                <a:ext uri="{FF2B5EF4-FFF2-40B4-BE49-F238E27FC236}">
                  <a16:creationId xmlns:a16="http://schemas.microsoft.com/office/drawing/2014/main" id="{68DA05BB-F98D-8766-FCC7-9DA6D3775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2" name="AutoShape 50">
              <a:extLst>
                <a:ext uri="{FF2B5EF4-FFF2-40B4-BE49-F238E27FC236}">
                  <a16:creationId xmlns:a16="http://schemas.microsoft.com/office/drawing/2014/main" id="{3473EC8E-770C-D0FE-FF9F-C6B58ABD3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3" name="AutoShape 51">
              <a:extLst>
                <a:ext uri="{FF2B5EF4-FFF2-40B4-BE49-F238E27FC236}">
                  <a16:creationId xmlns:a16="http://schemas.microsoft.com/office/drawing/2014/main" id="{AD458CB7-D8E4-84B6-60B6-8A391572D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4" name="AutoShape 46">
            <a:extLst>
              <a:ext uri="{FF2B5EF4-FFF2-40B4-BE49-F238E27FC236}">
                <a16:creationId xmlns:a16="http://schemas.microsoft.com/office/drawing/2014/main" id="{CD2D039B-A595-39AC-E755-8D44BAE2878E}"/>
              </a:ext>
            </a:extLst>
          </p:cNvPr>
          <p:cNvSpPr>
            <a:spLocks/>
          </p:cNvSpPr>
          <p:nvPr/>
        </p:nvSpPr>
        <p:spPr bwMode="auto">
          <a:xfrm>
            <a:off x="3732410" y="3760994"/>
            <a:ext cx="451871" cy="36933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6874" y="17549"/>
                </a:moveTo>
                <a:cubicBezTo>
                  <a:pt x="15513" y="17549"/>
                  <a:pt x="14343" y="15612"/>
                  <a:pt x="13809" y="12825"/>
                </a:cubicBezTo>
                <a:lnTo>
                  <a:pt x="15524" y="12825"/>
                </a:lnTo>
                <a:cubicBezTo>
                  <a:pt x="17038" y="12825"/>
                  <a:pt x="18224" y="11343"/>
                  <a:pt x="18224" y="9450"/>
                </a:cubicBezTo>
                <a:cubicBezTo>
                  <a:pt x="18224" y="7558"/>
                  <a:pt x="17038" y="6075"/>
                  <a:pt x="15524" y="6075"/>
                </a:cubicBezTo>
                <a:lnTo>
                  <a:pt x="13809" y="6075"/>
                </a:lnTo>
                <a:cubicBezTo>
                  <a:pt x="14343" y="3289"/>
                  <a:pt x="15513" y="1350"/>
                  <a:pt x="16874" y="1350"/>
                </a:cubicBezTo>
                <a:cubicBezTo>
                  <a:pt x="18739" y="1350"/>
                  <a:pt x="20249" y="4976"/>
                  <a:pt x="20249" y="9450"/>
                </a:cubicBezTo>
                <a:cubicBezTo>
                  <a:pt x="20249" y="13923"/>
                  <a:pt x="18739" y="17549"/>
                  <a:pt x="16874" y="17549"/>
                </a:cubicBezTo>
                <a:moveTo>
                  <a:pt x="8926" y="11482"/>
                </a:moveTo>
                <a:lnTo>
                  <a:pt x="8774" y="11482"/>
                </a:lnTo>
                <a:lnTo>
                  <a:pt x="8774" y="11475"/>
                </a:lnTo>
                <a:cubicBezTo>
                  <a:pt x="8028" y="11475"/>
                  <a:pt x="7424" y="10569"/>
                  <a:pt x="7424" y="9450"/>
                </a:cubicBezTo>
                <a:cubicBezTo>
                  <a:pt x="7424" y="8332"/>
                  <a:pt x="8028" y="7425"/>
                  <a:pt x="8774" y="7425"/>
                </a:cubicBezTo>
                <a:lnTo>
                  <a:pt x="8926" y="7425"/>
                </a:lnTo>
                <a:cubicBezTo>
                  <a:pt x="10200" y="7425"/>
                  <a:pt x="11391" y="6924"/>
                  <a:pt x="12441" y="6063"/>
                </a:cubicBezTo>
                <a:cubicBezTo>
                  <a:pt x="12248" y="7149"/>
                  <a:pt x="12149" y="8300"/>
                  <a:pt x="12149" y="9450"/>
                </a:cubicBezTo>
                <a:cubicBezTo>
                  <a:pt x="12149" y="10603"/>
                  <a:pt x="12248" y="11758"/>
                  <a:pt x="12442" y="12846"/>
                </a:cubicBezTo>
                <a:cubicBezTo>
                  <a:pt x="11393" y="11983"/>
                  <a:pt x="10200" y="11482"/>
                  <a:pt x="8926" y="11482"/>
                </a:cubicBezTo>
                <a:moveTo>
                  <a:pt x="8096" y="20249"/>
                </a:moveTo>
                <a:lnTo>
                  <a:pt x="5396" y="20249"/>
                </a:lnTo>
                <a:lnTo>
                  <a:pt x="5396" y="14175"/>
                </a:lnTo>
                <a:cubicBezTo>
                  <a:pt x="5396" y="13683"/>
                  <a:pt x="5264" y="13223"/>
                  <a:pt x="5033" y="12825"/>
                </a:cubicBezTo>
                <a:lnTo>
                  <a:pt x="5505" y="12825"/>
                </a:lnTo>
                <a:lnTo>
                  <a:pt x="5505" y="12832"/>
                </a:lnTo>
                <a:lnTo>
                  <a:pt x="7535" y="12832"/>
                </a:lnTo>
                <a:cubicBezTo>
                  <a:pt x="7463" y="13042"/>
                  <a:pt x="7421" y="13265"/>
                  <a:pt x="7421" y="13500"/>
                </a:cubicBezTo>
                <a:lnTo>
                  <a:pt x="7421" y="18225"/>
                </a:lnTo>
                <a:cubicBezTo>
                  <a:pt x="7421" y="18874"/>
                  <a:pt x="7784" y="19307"/>
                  <a:pt x="8001" y="19565"/>
                </a:cubicBezTo>
                <a:cubicBezTo>
                  <a:pt x="8031" y="19601"/>
                  <a:pt x="8065" y="19638"/>
                  <a:pt x="8096" y="19677"/>
                </a:cubicBezTo>
                <a:cubicBezTo>
                  <a:pt x="8096" y="19677"/>
                  <a:pt x="8096" y="20249"/>
                  <a:pt x="8096" y="20249"/>
                </a:cubicBezTo>
                <a:close/>
                <a:moveTo>
                  <a:pt x="1349" y="9450"/>
                </a:moveTo>
                <a:cubicBezTo>
                  <a:pt x="1349" y="8332"/>
                  <a:pt x="1953" y="7425"/>
                  <a:pt x="2699" y="7425"/>
                </a:cubicBezTo>
                <a:lnTo>
                  <a:pt x="7434" y="7425"/>
                </a:lnTo>
                <a:cubicBezTo>
                  <a:pt x="7014" y="7916"/>
                  <a:pt x="6749" y="8631"/>
                  <a:pt x="6749" y="9450"/>
                </a:cubicBezTo>
                <a:cubicBezTo>
                  <a:pt x="6749" y="10270"/>
                  <a:pt x="7014" y="10984"/>
                  <a:pt x="7434" y="11475"/>
                </a:cubicBezTo>
                <a:lnTo>
                  <a:pt x="2699" y="11475"/>
                </a:lnTo>
                <a:cubicBezTo>
                  <a:pt x="1953" y="11475"/>
                  <a:pt x="1349" y="10569"/>
                  <a:pt x="1349" y="9450"/>
                </a:cubicBezTo>
                <a:moveTo>
                  <a:pt x="13499" y="9450"/>
                </a:moveTo>
                <a:cubicBezTo>
                  <a:pt x="13499" y="8749"/>
                  <a:pt x="13540" y="8073"/>
                  <a:pt x="13610" y="7425"/>
                </a:cubicBezTo>
                <a:lnTo>
                  <a:pt x="15524" y="7425"/>
                </a:lnTo>
                <a:cubicBezTo>
                  <a:pt x="16269" y="7425"/>
                  <a:pt x="16874" y="8332"/>
                  <a:pt x="16874" y="9450"/>
                </a:cubicBezTo>
                <a:cubicBezTo>
                  <a:pt x="16874" y="10569"/>
                  <a:pt x="16269" y="11475"/>
                  <a:pt x="15524" y="11475"/>
                </a:cubicBezTo>
                <a:lnTo>
                  <a:pt x="13610" y="11475"/>
                </a:lnTo>
                <a:cubicBezTo>
                  <a:pt x="13540" y="10826"/>
                  <a:pt x="13499" y="10151"/>
                  <a:pt x="13499" y="9450"/>
                </a:cubicBezTo>
                <a:moveTo>
                  <a:pt x="16874" y="0"/>
                </a:moveTo>
                <a:cubicBezTo>
                  <a:pt x="15489" y="0"/>
                  <a:pt x="14400" y="951"/>
                  <a:pt x="13618" y="2420"/>
                </a:cubicBezTo>
                <a:lnTo>
                  <a:pt x="13604" y="2412"/>
                </a:lnTo>
                <a:cubicBezTo>
                  <a:pt x="12469" y="4635"/>
                  <a:pt x="10778" y="6075"/>
                  <a:pt x="8926" y="6075"/>
                </a:cubicBezTo>
                <a:lnTo>
                  <a:pt x="8479" y="6075"/>
                </a:lnTo>
                <a:lnTo>
                  <a:pt x="5505" y="6075"/>
                </a:lnTo>
                <a:lnTo>
                  <a:pt x="2699" y="6075"/>
                </a:lnTo>
                <a:cubicBezTo>
                  <a:pt x="1185" y="6075"/>
                  <a:pt x="0" y="7558"/>
                  <a:pt x="0" y="9450"/>
                </a:cubicBezTo>
                <a:cubicBezTo>
                  <a:pt x="0" y="11343"/>
                  <a:pt x="1185" y="12825"/>
                  <a:pt x="2699" y="12825"/>
                </a:cubicBezTo>
                <a:cubicBezTo>
                  <a:pt x="3443" y="12827"/>
                  <a:pt x="4046" y="13430"/>
                  <a:pt x="4046" y="14175"/>
                </a:cubicBezTo>
                <a:lnTo>
                  <a:pt x="4046" y="20249"/>
                </a:lnTo>
                <a:cubicBezTo>
                  <a:pt x="4046" y="20996"/>
                  <a:pt x="4651" y="21599"/>
                  <a:pt x="5396" y="21599"/>
                </a:cubicBezTo>
                <a:lnTo>
                  <a:pt x="8096" y="21599"/>
                </a:lnTo>
                <a:cubicBezTo>
                  <a:pt x="8842" y="21599"/>
                  <a:pt x="9446" y="20996"/>
                  <a:pt x="9446" y="20249"/>
                </a:cubicBezTo>
                <a:lnTo>
                  <a:pt x="9446" y="19575"/>
                </a:lnTo>
                <a:cubicBezTo>
                  <a:pt x="9446" y="18900"/>
                  <a:pt x="8771" y="18598"/>
                  <a:pt x="8771" y="18225"/>
                </a:cubicBezTo>
                <a:lnTo>
                  <a:pt x="8771" y="13500"/>
                </a:lnTo>
                <a:cubicBezTo>
                  <a:pt x="8771" y="13484"/>
                  <a:pt x="8781" y="13473"/>
                  <a:pt x="8782" y="13458"/>
                </a:cubicBezTo>
                <a:cubicBezTo>
                  <a:pt x="8789" y="13361"/>
                  <a:pt x="8815" y="13271"/>
                  <a:pt x="8859" y="13191"/>
                </a:cubicBezTo>
                <a:cubicBezTo>
                  <a:pt x="8871" y="13169"/>
                  <a:pt x="8884" y="13151"/>
                  <a:pt x="8898" y="13132"/>
                </a:cubicBezTo>
                <a:cubicBezTo>
                  <a:pt x="8952" y="13051"/>
                  <a:pt x="9020" y="12985"/>
                  <a:pt x="9103" y="12934"/>
                </a:cubicBezTo>
                <a:cubicBezTo>
                  <a:pt x="9107" y="12931"/>
                  <a:pt x="9108" y="12927"/>
                  <a:pt x="9112" y="12925"/>
                </a:cubicBezTo>
                <a:cubicBezTo>
                  <a:pt x="9115" y="12925"/>
                  <a:pt x="9117" y="12922"/>
                  <a:pt x="9120" y="12922"/>
                </a:cubicBezTo>
                <a:cubicBezTo>
                  <a:pt x="9174" y="12892"/>
                  <a:pt x="9238" y="12885"/>
                  <a:pt x="9299" y="12868"/>
                </a:cubicBezTo>
                <a:cubicBezTo>
                  <a:pt x="11003" y="13049"/>
                  <a:pt x="12545" y="14424"/>
                  <a:pt x="13604" y="16495"/>
                </a:cubicBezTo>
                <a:lnTo>
                  <a:pt x="13621" y="16487"/>
                </a:lnTo>
                <a:cubicBezTo>
                  <a:pt x="14404" y="17950"/>
                  <a:pt x="15490" y="18900"/>
                  <a:pt x="16874" y="18900"/>
                </a:cubicBezTo>
                <a:cubicBezTo>
                  <a:pt x="19977" y="18900"/>
                  <a:pt x="21600" y="14145"/>
                  <a:pt x="21600" y="9450"/>
                </a:cubicBezTo>
                <a:cubicBezTo>
                  <a:pt x="21600" y="4754"/>
                  <a:pt x="19977" y="0"/>
                  <a:pt x="1687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FE820BB-F7B2-9B2D-1A7E-B31E52289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240" y="2380167"/>
            <a:ext cx="346006" cy="3460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BC5061-AE0E-F491-D664-DD73D2A7D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94" y="5322422"/>
            <a:ext cx="346006" cy="3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51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0226306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342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BE600429-FB89-4B79-9E39-8C7D9EF63F6D}"/>
              </a:ext>
            </a:extLst>
          </p:cNvPr>
          <p:cNvGrpSpPr/>
          <p:nvPr/>
        </p:nvGrpSpPr>
        <p:grpSpPr>
          <a:xfrm>
            <a:off x="3578416" y="549212"/>
            <a:ext cx="5496695" cy="900408"/>
            <a:chOff x="3200263" y="238883"/>
            <a:chExt cx="5496695" cy="90040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717A0C-B4F3-4A58-BDFB-8440CE7C8697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EC630"/>
                  </a:solidFill>
                  <a:latin typeface="Tw Cen MT" panose="020B0602020104020603" pitchFamily="34" charset="0"/>
                </a:rPr>
                <a:t>PubMed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7C2552B-D6AC-4311-8315-201248C2557D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0675329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6052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860F08-F37C-4EAB-B841-545DDFB104B5}"/>
              </a:ext>
            </a:extLst>
          </p:cNvPr>
          <p:cNvGrpSpPr/>
          <p:nvPr/>
        </p:nvGrpSpPr>
        <p:grpSpPr>
          <a:xfrm>
            <a:off x="3275083" y="311453"/>
            <a:ext cx="5496695" cy="900408"/>
            <a:chOff x="3200263" y="238883"/>
            <a:chExt cx="5496695" cy="90040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D247E2-DEF5-4005-BE18-A5C94DCEAF4F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How To Access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F6ACC7-E0E5-4C79-9CEC-60D45F0CB299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3CABD5-DDFD-44A1-813A-F8F3D52F0F46}"/>
              </a:ext>
            </a:extLst>
          </p:cNvPr>
          <p:cNvGrpSpPr/>
          <p:nvPr/>
        </p:nvGrpSpPr>
        <p:grpSpPr>
          <a:xfrm>
            <a:off x="3273778" y="1283382"/>
            <a:ext cx="662608" cy="523220"/>
            <a:chOff x="668600" y="2123782"/>
            <a:chExt cx="662608" cy="52322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D558D79-13F8-4F29-B837-88552D290B43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0026C0-351E-4465-8328-4B75C62CAD6E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60DF191-4AD0-4144-B9A2-1FB3979C9EC3}"/>
              </a:ext>
            </a:extLst>
          </p:cNvPr>
          <p:cNvGrpSpPr/>
          <p:nvPr/>
        </p:nvGrpSpPr>
        <p:grpSpPr>
          <a:xfrm>
            <a:off x="8122983" y="1300146"/>
            <a:ext cx="662608" cy="523220"/>
            <a:chOff x="662610" y="2123782"/>
            <a:chExt cx="662608" cy="52322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D9C5B-A9B7-445F-A19F-9809C956D73B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5D9712-BEC5-4081-9124-CD1408A395AF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07BD497-511A-4F9C-A7DF-63B25C9B5E4B}"/>
              </a:ext>
            </a:extLst>
          </p:cNvPr>
          <p:cNvGrpSpPr/>
          <p:nvPr/>
        </p:nvGrpSpPr>
        <p:grpSpPr>
          <a:xfrm>
            <a:off x="2075020" y="1922958"/>
            <a:ext cx="3048141" cy="1451126"/>
            <a:chOff x="264580" y="4416136"/>
            <a:chExt cx="3048141" cy="1451126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3E8890-80FA-48FC-BE5B-91EAAE9FB5F7}"/>
                </a:ext>
              </a:extLst>
            </p:cNvPr>
            <p:cNvSpPr txBox="1"/>
            <p:nvPr/>
          </p:nvSpPr>
          <p:spPr>
            <a:xfrm>
              <a:off x="46626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Direct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5ADA5AD-0FD2-4565-9351-8E4A2E3D60A5}"/>
                </a:ext>
              </a:extLst>
            </p:cNvPr>
            <p:cNvSpPr txBox="1"/>
            <p:nvPr/>
          </p:nvSpPr>
          <p:spPr>
            <a:xfrm>
              <a:off x="264580" y="4943932"/>
              <a:ext cx="3048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Directly search the website name or type its URL directly from any browser.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EF0C78E-8697-4396-A5EA-BBF9A16E48D6}"/>
              </a:ext>
            </a:extLst>
          </p:cNvPr>
          <p:cNvGrpSpPr/>
          <p:nvPr/>
        </p:nvGrpSpPr>
        <p:grpSpPr>
          <a:xfrm>
            <a:off x="6916439" y="1922958"/>
            <a:ext cx="3048141" cy="950909"/>
            <a:chOff x="3134379" y="4416136"/>
            <a:chExt cx="3048141" cy="95090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3D831EB-683C-4038-9237-232707501237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EC630"/>
                  </a:solidFill>
                  <a:latin typeface="Tw Cen MT" panose="020B0602020104020603" pitchFamily="34" charset="0"/>
                </a:rPr>
                <a:t>Undirect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9733DDE-43B1-4024-91DC-5CA3FF548E8A}"/>
                </a:ext>
              </a:extLst>
            </p:cNvPr>
            <p:cNvSpPr txBox="1"/>
            <p:nvPr/>
          </p:nvSpPr>
          <p:spPr>
            <a:xfrm>
              <a:off x="3134379" y="4997713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Access through NCBI website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11128589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pic>
        <p:nvPicPr>
          <p:cNvPr id="2" name="Picture 1" descr="A red and white flag&#10;&#10;Description automatically generated with low confidence">
            <a:extLst>
              <a:ext uri="{FF2B5EF4-FFF2-40B4-BE49-F238E27FC236}">
                <a16:creationId xmlns:a16="http://schemas.microsoft.com/office/drawing/2014/main" id="{CCDED77F-8912-3E08-F131-B6CB0C3AA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12" y="3483917"/>
            <a:ext cx="3703903" cy="3143534"/>
          </a:xfrm>
          <a:prstGeom prst="rect">
            <a:avLst/>
          </a:prstGeom>
        </p:spPr>
      </p:pic>
      <p:pic>
        <p:nvPicPr>
          <p:cNvPr id="4" name="Picture 3" descr="A red and white flag&#10;&#10;Description automatically generated with low confidence">
            <a:extLst>
              <a:ext uri="{FF2B5EF4-FFF2-40B4-BE49-F238E27FC236}">
                <a16:creationId xmlns:a16="http://schemas.microsoft.com/office/drawing/2014/main" id="{7BDB91BA-F8B2-CB25-4D98-01B512F2F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32" y="3483917"/>
            <a:ext cx="3703903" cy="3143534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C4A0123-B63C-BEB8-789A-4C3E0180F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2"/>
          <a:stretch/>
        </p:blipFill>
        <p:spPr>
          <a:xfrm>
            <a:off x="6907746" y="3721896"/>
            <a:ext cx="3038730" cy="1811531"/>
          </a:xfrm>
          <a:prstGeom prst="roundRect">
            <a:avLst>
              <a:gd name="adj" fmla="val 1945"/>
            </a:avLst>
          </a:prstGeom>
        </p:spPr>
      </p:pic>
      <p:pic>
        <p:nvPicPr>
          <p:cNvPr id="8" name="Picture 7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875598E-72A8-EE51-CE9E-19BD0BA5C3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" r="15249"/>
          <a:stretch/>
        </p:blipFill>
        <p:spPr>
          <a:xfrm>
            <a:off x="2165732" y="3721895"/>
            <a:ext cx="3034918" cy="1841641"/>
          </a:xfrm>
          <a:prstGeom prst="roundRect">
            <a:avLst>
              <a:gd name="adj" fmla="val 2185"/>
            </a:avLst>
          </a:prstGeom>
        </p:spPr>
      </p:pic>
    </p:spTree>
    <p:extLst>
      <p:ext uri="{BB962C8B-B14F-4D97-AF65-F5344CB8AC3E}">
        <p14:creationId xmlns:p14="http://schemas.microsoft.com/office/powerpoint/2010/main" val="229812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10346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48792E-1C17-488A-8522-4BEECDAF32C9}"/>
              </a:ext>
            </a:extLst>
          </p:cNvPr>
          <p:cNvGrpSpPr/>
          <p:nvPr/>
        </p:nvGrpSpPr>
        <p:grpSpPr>
          <a:xfrm>
            <a:off x="2868684" y="340481"/>
            <a:ext cx="5496695" cy="1200329"/>
            <a:chOff x="3200263" y="238883"/>
            <a:chExt cx="5496695" cy="12003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D7A39-9F11-4EF7-909B-4BFBB6E25816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92D050"/>
                  </a:solidFill>
                  <a:latin typeface="Tw Cen MT" panose="020B0602020104020603" pitchFamily="34" charset="0"/>
                </a:rPr>
                <a:t>Features</a:t>
              </a:r>
              <a:endParaRPr lang="en-US" sz="3600" b="1" dirty="0"/>
            </a:p>
            <a:p>
              <a:pPr algn="ctr"/>
              <a:endParaRPr lang="en-US" sz="36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B3E8677-B7E9-40EC-8AF5-67CF093C06AC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11590772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2044097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6EAD3E-D58C-8ABC-7DD2-CE6F97A21161}"/>
              </a:ext>
            </a:extLst>
          </p:cNvPr>
          <p:cNvSpPr txBox="1"/>
          <p:nvPr/>
        </p:nvSpPr>
        <p:spPr>
          <a:xfrm>
            <a:off x="2845976" y="999416"/>
            <a:ext cx="5496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How to search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5696C74-7432-FF4C-4EF2-FD74C353D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47" y="2460497"/>
            <a:ext cx="6096000" cy="309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3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CC327164-17FF-4DE0-9E9B-F7CEF524BDCA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2F059-8E54-4001-8796-4C372505F15C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A5D056-97B8-4FFF-9320-5B4740BDA197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CC404-AFC9-4772-95FF-42E6C31C5C21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4C7045C-B018-403C-B042-352268DD2796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06F4ED6-E10D-4D93-B4BB-A139F6FF6A4D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F3B0A9-5B97-44E5-B826-87FFC6B06E8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74A29A0-C51F-430C-8EAF-CE441CA1DC52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544668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C3D03E-6D97-4BD9-814D-6627A44B1E19}"/>
              </a:ext>
            </a:extLst>
          </p:cNvPr>
          <p:cNvGrpSpPr/>
          <p:nvPr/>
        </p:nvGrpSpPr>
        <p:grpSpPr>
          <a:xfrm>
            <a:off x="2476802" y="311453"/>
            <a:ext cx="5496695" cy="1023519"/>
            <a:chOff x="3200263" y="238883"/>
            <a:chExt cx="5496695" cy="102351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F50BEE-679D-4530-A5E8-532A1ECED0AD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660F63-655F-4556-8162-3B795279CD63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Advanced search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1C28CA0-A67A-4F2D-9984-FE60F8C66C46}"/>
              </a:ext>
            </a:extLst>
          </p:cNvPr>
          <p:cNvGrpSpPr/>
          <p:nvPr/>
        </p:nvGrpSpPr>
        <p:grpSpPr>
          <a:xfrm>
            <a:off x="-11774019" y="-37307"/>
            <a:ext cx="12482924" cy="6895307"/>
            <a:chOff x="-12129822" y="-37307"/>
            <a:chExt cx="12482924" cy="68953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A129AF7-A727-41DB-9B16-6E270BA5A23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7E10F1C-4A4A-45BB-BD87-2D8672642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318D224-423E-43B3-B54D-1C060BBCAEEB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221E56D-5190-CCA7-6FFD-D1F314C52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918" y="1853578"/>
            <a:ext cx="6843289" cy="428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1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E1A7734-2220-3032-4ED6-35C9E272312C}"/>
              </a:ext>
            </a:extLst>
          </p:cNvPr>
          <p:cNvGrpSpPr/>
          <p:nvPr/>
        </p:nvGrpSpPr>
        <p:grpSpPr>
          <a:xfrm>
            <a:off x="-290920" y="0"/>
            <a:ext cx="12482920" cy="6913626"/>
            <a:chOff x="-9296849" y="0"/>
            <a:chExt cx="12482920" cy="6913626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28D8FB4-70B7-14D1-D6F6-E94E95925012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4641F14-1506-BB14-4529-B09AA994EAB3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B8B1A78-E4ED-BEDF-1C9A-1D3820EB867D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1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9BADCF5-FB88-F1C9-FFD7-2654034587C0}"/>
              </a:ext>
            </a:extLst>
          </p:cNvPr>
          <p:cNvGrpSpPr/>
          <p:nvPr/>
        </p:nvGrpSpPr>
        <p:grpSpPr>
          <a:xfrm>
            <a:off x="-740501" y="0"/>
            <a:ext cx="12482921" cy="6858000"/>
            <a:chOff x="-9766749" y="0"/>
            <a:chExt cx="12482921" cy="68580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A9E23C9D-3BF0-6CF3-F412-B5AE11C77B46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144EAB6-A1DD-EF44-3241-88C8E517F5A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E10A86F-DF4D-1EC2-981E-74C9F15B5306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1185BD-102B-4BF1-A55F-DE7989A6BA57}"/>
              </a:ext>
            </a:extLst>
          </p:cNvPr>
          <p:cNvGrpSpPr/>
          <p:nvPr/>
        </p:nvGrpSpPr>
        <p:grpSpPr>
          <a:xfrm>
            <a:off x="-1193763" y="0"/>
            <a:ext cx="12482922" cy="6858000"/>
            <a:chOff x="-10231068" y="0"/>
            <a:chExt cx="12482922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216CD6F-2374-4872-86F3-92F01698A73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40471C5-12F5-4387-8B17-1290DAFA918E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D3C9FF-E96B-471A-893D-2AAAFA07FC3F}"/>
                </a:ext>
              </a:extLst>
            </p:cNvPr>
            <p:cNvSpPr txBox="1"/>
            <p:nvPr/>
          </p:nvSpPr>
          <p:spPr>
            <a:xfrm rot="16200000">
              <a:off x="1453483" y="4196734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471EBC4-87A6-491F-9577-5FE2AC99B8AB}"/>
              </a:ext>
            </a:extLst>
          </p:cNvPr>
          <p:cNvGrpSpPr/>
          <p:nvPr/>
        </p:nvGrpSpPr>
        <p:grpSpPr>
          <a:xfrm>
            <a:off x="-1646266" y="0"/>
            <a:ext cx="12482923" cy="6858000"/>
            <a:chOff x="-10684854" y="0"/>
            <a:chExt cx="12482923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855400-E72A-4996-AD04-1CE953706F4D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E5B3-117B-4ECF-B808-BD4F048FA23D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4541429-1ECE-4BE3-AE5C-D8D3203D9F21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13DEA38-B2EA-48AA-ABD7-8C8B9BFA77E8}"/>
              </a:ext>
            </a:extLst>
          </p:cNvPr>
          <p:cNvGrpSpPr/>
          <p:nvPr/>
        </p:nvGrpSpPr>
        <p:grpSpPr>
          <a:xfrm>
            <a:off x="-2091406" y="0"/>
            <a:ext cx="12482923" cy="6858000"/>
            <a:chOff x="-11138114" y="0"/>
            <a:chExt cx="12482923" cy="68580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EA7FB13-F899-4788-8132-1C0AE0F81BD2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214D61A-32CC-425F-B83D-9B69CCA47932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26AEB-DEDC-41F2-8B5D-F8C7A74481C7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5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527016-E1C1-4832-8463-E3E4C23282EA}"/>
              </a:ext>
            </a:extLst>
          </p:cNvPr>
          <p:cNvGrpSpPr/>
          <p:nvPr/>
        </p:nvGrpSpPr>
        <p:grpSpPr>
          <a:xfrm>
            <a:off x="-2544668" y="0"/>
            <a:ext cx="12482924" cy="6858000"/>
            <a:chOff x="-11600297" y="0"/>
            <a:chExt cx="12482924" cy="6858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3725B73-D5E5-49E8-A59B-E16C8EEE661F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507476-024D-4BC3-AF72-FEC25A7DB3A4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E418ABF-1DAB-43D8-896A-9F853AA47AEF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6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7331DB-A6A1-3C92-855A-694D508AE00C}"/>
              </a:ext>
            </a:extLst>
          </p:cNvPr>
          <p:cNvGrpSpPr/>
          <p:nvPr/>
        </p:nvGrpSpPr>
        <p:grpSpPr>
          <a:xfrm>
            <a:off x="-2990502" y="-37704"/>
            <a:ext cx="12482924" cy="6895307"/>
            <a:chOff x="-12129822" y="-37307"/>
            <a:chExt cx="12482924" cy="689530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C6368D-6B3F-BAB3-3B71-D4F736C98961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E5C3554-A046-9E32-CBE8-9C793EA18BE5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85134D0-17C2-64C0-7821-50F1B4376F49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7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144520-6A35-4B92-3F87-E49B87D0A48B}"/>
              </a:ext>
            </a:extLst>
          </p:cNvPr>
          <p:cNvGrpSpPr/>
          <p:nvPr/>
        </p:nvGrpSpPr>
        <p:grpSpPr>
          <a:xfrm>
            <a:off x="1017036" y="432029"/>
            <a:ext cx="5496695" cy="1023519"/>
            <a:chOff x="3200263" y="238883"/>
            <a:chExt cx="5496695" cy="102351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B2AB10-6C53-CFD7-A4AD-E974F86D3DC7}"/>
                </a:ext>
              </a:extLst>
            </p:cNvPr>
            <p:cNvSpPr txBox="1"/>
            <p:nvPr/>
          </p:nvSpPr>
          <p:spPr>
            <a:xfrm>
              <a:off x="3530262" y="238883"/>
              <a:ext cx="48366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Features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2C2FA66-10DF-54CC-5504-216058438B25}"/>
                </a:ext>
              </a:extLst>
            </p:cNvPr>
            <p:cNvSpPr txBox="1"/>
            <p:nvPr/>
          </p:nvSpPr>
          <p:spPr>
            <a:xfrm>
              <a:off x="3200263" y="800737"/>
              <a:ext cx="5496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Page navigation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17892ED-2707-2E18-88AC-3CD5CCB78C25}"/>
              </a:ext>
            </a:extLst>
          </p:cNvPr>
          <p:cNvGrpSpPr/>
          <p:nvPr/>
        </p:nvGrpSpPr>
        <p:grpSpPr>
          <a:xfrm>
            <a:off x="-15458145" y="28437"/>
            <a:ext cx="12482920" cy="6913626"/>
            <a:chOff x="-9296849" y="0"/>
            <a:chExt cx="12482920" cy="691362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0EE952-A730-8AF0-EDE1-8FB10A0D301B}"/>
                </a:ext>
              </a:extLst>
            </p:cNvPr>
            <p:cNvSpPr/>
            <p:nvPr/>
          </p:nvSpPr>
          <p:spPr>
            <a:xfrm>
              <a:off x="-92968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4E66AB9-6207-A3A5-B112-3DE2A5504A3E}"/>
                </a:ext>
              </a:extLst>
            </p:cNvPr>
            <p:cNvSpPr/>
            <p:nvPr/>
          </p:nvSpPr>
          <p:spPr>
            <a:xfrm>
              <a:off x="2728871" y="5879592"/>
              <a:ext cx="457200" cy="978408"/>
            </a:xfrm>
            <a:prstGeom prst="rect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623086E-1154-5AB7-7C5F-5DAE4608CE55}"/>
                </a:ext>
              </a:extLst>
            </p:cNvPr>
            <p:cNvSpPr txBox="1"/>
            <p:nvPr/>
          </p:nvSpPr>
          <p:spPr>
            <a:xfrm rot="16200000">
              <a:off x="2387700" y="6137963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8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BF923F4-88C7-7932-A5E1-17DAA19194B4}"/>
              </a:ext>
            </a:extLst>
          </p:cNvPr>
          <p:cNvGrpSpPr/>
          <p:nvPr/>
        </p:nvGrpSpPr>
        <p:grpSpPr>
          <a:xfrm>
            <a:off x="-15911378" y="28437"/>
            <a:ext cx="12482921" cy="6858000"/>
            <a:chOff x="-9766749" y="0"/>
            <a:chExt cx="12482921" cy="68580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4772AF-29FC-8666-4C28-A046A457A810}"/>
                </a:ext>
              </a:extLst>
            </p:cNvPr>
            <p:cNvSpPr/>
            <p:nvPr/>
          </p:nvSpPr>
          <p:spPr>
            <a:xfrm>
              <a:off x="-9766749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412B074-5609-008B-C919-43F83D36FCC6}"/>
                </a:ext>
              </a:extLst>
            </p:cNvPr>
            <p:cNvSpPr/>
            <p:nvPr/>
          </p:nvSpPr>
          <p:spPr>
            <a:xfrm>
              <a:off x="2258972" y="4908828"/>
              <a:ext cx="457200" cy="978408"/>
            </a:xfrm>
            <a:prstGeom prst="rect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EACC98D-6B2F-F567-239E-679F43B98E7F}"/>
                </a:ext>
              </a:extLst>
            </p:cNvPr>
            <p:cNvSpPr txBox="1"/>
            <p:nvPr/>
          </p:nvSpPr>
          <p:spPr>
            <a:xfrm rot="16200000">
              <a:off x="1917801" y="5167199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Slide 9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297BAE0-F5D3-0954-DACA-CB2565413979}"/>
              </a:ext>
            </a:extLst>
          </p:cNvPr>
          <p:cNvGrpSpPr/>
          <p:nvPr/>
        </p:nvGrpSpPr>
        <p:grpSpPr>
          <a:xfrm>
            <a:off x="-16375697" y="28437"/>
            <a:ext cx="12482922" cy="6858000"/>
            <a:chOff x="-10231068" y="0"/>
            <a:chExt cx="12482922" cy="6858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C6292AD-69EF-B23E-4C29-9816492A2324}"/>
                </a:ext>
              </a:extLst>
            </p:cNvPr>
            <p:cNvSpPr/>
            <p:nvPr/>
          </p:nvSpPr>
          <p:spPr>
            <a:xfrm>
              <a:off x="-1023106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029943-A5D6-B084-C6A9-131E8F863C18}"/>
                </a:ext>
              </a:extLst>
            </p:cNvPr>
            <p:cNvSpPr/>
            <p:nvPr/>
          </p:nvSpPr>
          <p:spPr>
            <a:xfrm>
              <a:off x="1794654" y="3938363"/>
              <a:ext cx="457200" cy="978408"/>
            </a:xfrm>
            <a:prstGeom prst="rect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A62230B-27F1-3D2F-1449-84F997FECD24}"/>
                </a:ext>
              </a:extLst>
            </p:cNvPr>
            <p:cNvSpPr txBox="1"/>
            <p:nvPr/>
          </p:nvSpPr>
          <p:spPr>
            <a:xfrm rot="16200000">
              <a:off x="1434830" y="4178081"/>
              <a:ext cx="1126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70F919B-BBC1-F7FF-CC29-A355CEF5F42B}"/>
              </a:ext>
            </a:extLst>
          </p:cNvPr>
          <p:cNvGrpSpPr/>
          <p:nvPr/>
        </p:nvGrpSpPr>
        <p:grpSpPr>
          <a:xfrm>
            <a:off x="-16826303" y="28437"/>
            <a:ext cx="12482923" cy="6858000"/>
            <a:chOff x="-10684854" y="0"/>
            <a:chExt cx="12482923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BF0C497-8E36-E280-9EBA-3D12B6E9CABA}"/>
                </a:ext>
              </a:extLst>
            </p:cNvPr>
            <p:cNvSpPr/>
            <p:nvPr/>
          </p:nvSpPr>
          <p:spPr>
            <a:xfrm>
              <a:off x="-1068485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8EEB4EF-F1F3-5D26-AF28-3BD7F419AA3F}"/>
                </a:ext>
              </a:extLst>
            </p:cNvPr>
            <p:cNvSpPr/>
            <p:nvPr/>
          </p:nvSpPr>
          <p:spPr>
            <a:xfrm>
              <a:off x="1340869" y="2959674"/>
              <a:ext cx="457200" cy="978408"/>
            </a:xfrm>
            <a:prstGeom prst="rect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0BBC98C-F5EE-5399-5F47-D28D922B8D03}"/>
                </a:ext>
              </a:extLst>
            </p:cNvPr>
            <p:cNvSpPr txBox="1"/>
            <p:nvPr/>
          </p:nvSpPr>
          <p:spPr>
            <a:xfrm rot="16200000">
              <a:off x="999698" y="3218045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FD54770-E64A-596D-CF8C-6EBA45466EAC}"/>
              </a:ext>
            </a:extLst>
          </p:cNvPr>
          <p:cNvGrpSpPr/>
          <p:nvPr/>
        </p:nvGrpSpPr>
        <p:grpSpPr>
          <a:xfrm>
            <a:off x="-17278389" y="28437"/>
            <a:ext cx="12482923" cy="6858000"/>
            <a:chOff x="-11138114" y="0"/>
            <a:chExt cx="12482923" cy="68580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BC4CA88-D23B-9D10-751D-E4F7C0C77094}"/>
                </a:ext>
              </a:extLst>
            </p:cNvPr>
            <p:cNvSpPr/>
            <p:nvPr/>
          </p:nvSpPr>
          <p:spPr>
            <a:xfrm>
              <a:off x="-11138114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C2CA5F-C748-4A5F-7CB1-B077CA66B0D3}"/>
                </a:ext>
              </a:extLst>
            </p:cNvPr>
            <p:cNvSpPr/>
            <p:nvPr/>
          </p:nvSpPr>
          <p:spPr>
            <a:xfrm>
              <a:off x="887609" y="1978585"/>
              <a:ext cx="457200" cy="97840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2CB85BD-1612-3948-DF40-58DB4EB8849B}"/>
                </a:ext>
              </a:extLst>
            </p:cNvPr>
            <p:cNvSpPr txBox="1"/>
            <p:nvPr/>
          </p:nvSpPr>
          <p:spPr>
            <a:xfrm rot="16200000">
              <a:off x="546438" y="2236956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12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2EBD560-D89B-3F49-ABDA-7477F4DC2767}"/>
              </a:ext>
            </a:extLst>
          </p:cNvPr>
          <p:cNvGrpSpPr/>
          <p:nvPr/>
        </p:nvGrpSpPr>
        <p:grpSpPr>
          <a:xfrm>
            <a:off x="-17740572" y="28437"/>
            <a:ext cx="12482924" cy="6858000"/>
            <a:chOff x="-11600297" y="0"/>
            <a:chExt cx="12482924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48FE39A-364B-DD9C-FB9F-E72EFFD2094E}"/>
                </a:ext>
              </a:extLst>
            </p:cNvPr>
            <p:cNvSpPr/>
            <p:nvPr/>
          </p:nvSpPr>
          <p:spPr>
            <a:xfrm>
              <a:off x="-11600297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BDB379-280D-6593-7FE3-8F9BF2908295}"/>
                </a:ext>
              </a:extLst>
            </p:cNvPr>
            <p:cNvSpPr/>
            <p:nvPr/>
          </p:nvSpPr>
          <p:spPr>
            <a:xfrm>
              <a:off x="425427" y="999416"/>
              <a:ext cx="457200" cy="978408"/>
            </a:xfrm>
            <a:prstGeom prst="rect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5E9D04A-0654-5533-AAFF-3AE206C92190}"/>
                </a:ext>
              </a:extLst>
            </p:cNvPr>
            <p:cNvSpPr txBox="1"/>
            <p:nvPr/>
          </p:nvSpPr>
          <p:spPr>
            <a:xfrm rot="16200000">
              <a:off x="84256" y="1257787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13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892A3B5-AAB2-7BAB-8145-DE52FD5A139D}"/>
              </a:ext>
            </a:extLst>
          </p:cNvPr>
          <p:cNvGrpSpPr/>
          <p:nvPr/>
        </p:nvGrpSpPr>
        <p:grpSpPr>
          <a:xfrm>
            <a:off x="-18193897" y="-8870"/>
            <a:ext cx="12482924" cy="6895307"/>
            <a:chOff x="-12129822" y="-37307"/>
            <a:chExt cx="12482924" cy="68953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CF34287-EE58-DD56-2459-FCC23BD6CA5E}"/>
                </a:ext>
              </a:extLst>
            </p:cNvPr>
            <p:cNvSpPr/>
            <p:nvPr/>
          </p:nvSpPr>
          <p:spPr>
            <a:xfrm>
              <a:off x="-12129822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93762E6-A5E5-0E4B-2C37-1D6C1D0083C0}"/>
                </a:ext>
              </a:extLst>
            </p:cNvPr>
            <p:cNvSpPr/>
            <p:nvPr/>
          </p:nvSpPr>
          <p:spPr>
            <a:xfrm>
              <a:off x="-104098" y="-4763"/>
              <a:ext cx="457200" cy="1006253"/>
            </a:xfrm>
            <a:prstGeom prst="rect">
              <a:avLst/>
            </a:prstGeom>
            <a:solidFill>
              <a:srgbClr val="FF7D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C485E96-83F8-7165-0F77-88610B82F6BA}"/>
                </a:ext>
              </a:extLst>
            </p:cNvPr>
            <p:cNvSpPr txBox="1"/>
            <p:nvPr/>
          </p:nvSpPr>
          <p:spPr>
            <a:xfrm rot="16200000">
              <a:off x="-445269" y="276690"/>
              <a:ext cx="1089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14</a:t>
              </a:r>
            </a:p>
          </p:txBody>
        </p:sp>
      </p:grpSp>
      <p:pic>
        <p:nvPicPr>
          <p:cNvPr id="140" name="Picture 13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EABA4F7-BFA2-A133-6BD7-9F217EB77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05" y="2120320"/>
            <a:ext cx="6699579" cy="375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7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345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Gill Sans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Zaman</dc:creator>
  <cp:lastModifiedBy>20194841 Mohamed Mahmoud Elbadri Shaker Khalifa</cp:lastModifiedBy>
  <cp:revision>11</cp:revision>
  <dcterms:created xsi:type="dcterms:W3CDTF">2020-09-29T10:58:38Z</dcterms:created>
  <dcterms:modified xsi:type="dcterms:W3CDTF">2022-12-06T01:58:51Z</dcterms:modified>
</cp:coreProperties>
</file>