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6256000" cy="9144000"/>
  <p:notesSz cx="9144000" cy="1625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1"/>
    <p:restoredTop sz="92743"/>
  </p:normalViewPr>
  <p:slideViewPr>
    <p:cSldViewPr>
      <p:cViewPr varScale="1">
        <p:scale>
          <a:sx n="89" d="100"/>
          <a:sy n="89" d="100"/>
        </p:scale>
        <p:origin x="68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204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121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967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159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945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792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418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215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464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788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409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Macintosh PowerPoint</Application>
  <PresentationFormat>自訂</PresentationFormat>
  <Paragraphs>0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officegen</Company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officegen</dc:creator>
  <cp:lastModifiedBy>道毅 蔡</cp:lastModifiedBy>
  <cp:revision>2</cp:revision>
  <dcterms:created xsi:type="dcterms:W3CDTF">2019-06-18T20:29:09Z</dcterms:created>
  <dcterms:modified xsi:type="dcterms:W3CDTF">2019-06-18T20:41:52Z</dcterms:modified>
</cp:coreProperties>
</file>