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C614-5D03-452B-A31F-DA97AB2AC70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3A57-A73F-4AF1-80DA-02CD5F48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52" y="1668274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Python selection statements and loops</a:t>
            </a:r>
          </a:p>
        </p:txBody>
      </p:sp>
    </p:spTree>
    <p:extLst>
      <p:ext uri="{BB962C8B-B14F-4D97-AF65-F5344CB8AC3E}">
        <p14:creationId xmlns:p14="http://schemas.microsoft.com/office/powerpoint/2010/main" val="102107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pass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statements cannot be empty, but if you for some reason have an if statement with no content, put in the pass statement to avoid getting an error.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41368"/>
            <a:ext cx="4386056" cy="21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>
                <a:solidFill>
                  <a:srgbClr val="002060"/>
                </a:solidFill>
              </a:rPr>
              <a:t>Python While Loops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9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With the while loop we can execute a set of statements as long as a condition is true.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 while loop requires relevant variables to be ready, in this example we need to define an indexing variable, </a:t>
            </a:r>
            <a:r>
              <a:rPr lang="en-US" dirty="0" err="1"/>
              <a:t>i</a:t>
            </a:r>
            <a:r>
              <a:rPr lang="en-US" dirty="0"/>
              <a:t>, which we set to 1.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104"/>
            <a:ext cx="5576248" cy="25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1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 the break statement we can stop the loop even if the while condition is true: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0669"/>
            <a:ext cx="489386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6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/>
          <a:lstStyle/>
          <a:p>
            <a:pPr algn="just"/>
            <a:r>
              <a:rPr lang="en-US" dirty="0"/>
              <a:t>With the continue statement we can stop the current iteration, and continue with the next: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9015"/>
            <a:ext cx="5221406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94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607470"/>
          </a:xfrm>
        </p:spPr>
        <p:txBody>
          <a:bodyPr/>
          <a:lstStyle/>
          <a:p>
            <a:pPr algn="just"/>
            <a:r>
              <a:rPr lang="en-US" dirty="0"/>
              <a:t>With the else statement we can run a block of code once when the condition no longer is true: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87" y="2824588"/>
            <a:ext cx="5673774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>
                <a:solidFill>
                  <a:srgbClr val="002060"/>
                </a:solidFill>
              </a:rPr>
              <a:t>Python For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Python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55887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 for loop is used for iterating over a sequence (that is either a list, a tuple, a dictionary, a set, or a string).</a:t>
            </a:r>
          </a:p>
          <a:p>
            <a:pPr algn="just"/>
            <a:r>
              <a:rPr lang="en-US" dirty="0"/>
              <a:t>This is less like the for keyword in other programming languages, and works more like an iterator method as found in other object-orientated programming languages.</a:t>
            </a:r>
          </a:p>
          <a:p>
            <a:pPr algn="just"/>
            <a:r>
              <a:rPr lang="en-US" dirty="0"/>
              <a:t>With the for loop we can execute a set of statements, once for each item in a list, tuple, set etc.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r>
              <a:rPr lang="en-US" dirty="0"/>
              <a:t>The for loop does not require an indexing variable to set beforehand.</a:t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16" y="4063621"/>
            <a:ext cx="609486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Looping Through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/>
          <a:lstStyle/>
          <a:p>
            <a:pPr algn="just"/>
            <a:r>
              <a:rPr lang="en-US" dirty="0"/>
              <a:t>Even strings are iterable objects, they contain a sequence of characters: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0312"/>
            <a:ext cx="6739494" cy="186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/>
          <a:lstStyle/>
          <a:p>
            <a:pPr algn="just"/>
            <a:r>
              <a:rPr lang="en-US" dirty="0"/>
              <a:t>With the break statement we can stop the loop before it has looped through all the items: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0081"/>
            <a:ext cx="6804546" cy="27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Python If ...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Python supports the usual logical conditions from mathematics:</a:t>
            </a:r>
          </a:p>
          <a:p>
            <a:r>
              <a:rPr lang="en-US" dirty="0"/>
              <a:t>Equals: a == b</a:t>
            </a:r>
          </a:p>
          <a:p>
            <a:r>
              <a:rPr lang="en-US" dirty="0"/>
              <a:t>Not Equals: a != b</a:t>
            </a:r>
          </a:p>
          <a:p>
            <a:r>
              <a:rPr lang="en-US" dirty="0"/>
              <a:t>Less than: a &lt; b</a:t>
            </a:r>
          </a:p>
          <a:p>
            <a:r>
              <a:rPr lang="en-US" dirty="0"/>
              <a:t>Less than or equal to: a &lt;= b</a:t>
            </a:r>
          </a:p>
          <a:p>
            <a:r>
              <a:rPr lang="en-US" dirty="0"/>
              <a:t>Greater than: a &gt; b</a:t>
            </a:r>
          </a:p>
          <a:p>
            <a:r>
              <a:rPr lang="en-US" dirty="0"/>
              <a:t>Greater than or equal to: a &gt;= b</a:t>
            </a:r>
          </a:p>
          <a:p>
            <a:r>
              <a:rPr lang="en-US" dirty="0"/>
              <a:t>E.g </a:t>
            </a:r>
          </a:p>
          <a:p>
            <a:r>
              <a:rPr lang="en-US" dirty="0"/>
              <a:t>a = 33</a:t>
            </a:r>
            <a:br>
              <a:rPr lang="en-US" dirty="0"/>
            </a:br>
            <a:r>
              <a:rPr lang="en-US" dirty="0"/>
              <a:t>b = 200</a:t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 print("b is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54473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/>
          <a:lstStyle/>
          <a:p>
            <a:pPr algn="just"/>
            <a:r>
              <a:rPr lang="en-US" dirty="0"/>
              <a:t>With the continue statement we can stop the current iteration of the loop, and continue with the next: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7299"/>
            <a:ext cx="531694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2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range()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436"/>
            <a:ext cx="10515600" cy="4566527"/>
          </a:xfrm>
        </p:spPr>
        <p:txBody>
          <a:bodyPr/>
          <a:lstStyle/>
          <a:p>
            <a:pPr algn="just"/>
            <a:r>
              <a:rPr lang="en-US" dirty="0"/>
              <a:t>To loop through a set of code a specified number of times, we can use the range() function,</a:t>
            </a:r>
          </a:p>
          <a:p>
            <a:pPr algn="just"/>
            <a:r>
              <a:rPr lang="en-US" dirty="0"/>
              <a:t>The range() function returns a sequence of numbers, starting from 0 by default, and increments by 1 (by default), and ends at a specified number.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93699"/>
            <a:ext cx="5416161" cy="17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83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Else in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else keyword in a for loop specifies a block of code to be executed when the loop is finished: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5931"/>
            <a:ext cx="6640773" cy="21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152"/>
            <a:ext cx="10515600" cy="4361811"/>
          </a:xfrm>
        </p:spPr>
        <p:txBody>
          <a:bodyPr/>
          <a:lstStyle/>
          <a:p>
            <a:pPr algn="just"/>
            <a:r>
              <a:rPr lang="en-US" dirty="0"/>
              <a:t>A nested loop is a loop inside a loop.</a:t>
            </a:r>
          </a:p>
          <a:p>
            <a:pPr algn="just"/>
            <a:r>
              <a:rPr lang="en-US" dirty="0"/>
              <a:t>The "inner loop" will be executed one time for each iteration of the "outer loop":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3329"/>
            <a:ext cx="5767316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3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pass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loops cannot be empty, but if you for some reason have a for loop with no content, put in the pass statement to avoid getting an error.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81207"/>
            <a:ext cx="4047699" cy="17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/>
          <a:p>
            <a:pPr algn="just"/>
            <a:r>
              <a:rPr lang="en-US" dirty="0"/>
              <a:t>Python relies on indentation (whitespace at the beginning of a line) to define scope in the code. </a:t>
            </a:r>
          </a:p>
          <a:p>
            <a:pPr algn="just"/>
            <a:r>
              <a:rPr lang="en-US" dirty="0"/>
              <a:t>Other programming languages often use curly-brackets for this purpose.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95" y="3710484"/>
            <a:ext cx="8774458" cy="25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/>
          <a:lstStyle/>
          <a:p>
            <a:pPr algn="just"/>
            <a:r>
              <a:rPr lang="en-US" dirty="0"/>
              <a:t>The elif keyword is pythons way of saying "if the previous conditions were not true, then try this condition".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6288"/>
            <a:ext cx="6736307" cy="31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002060"/>
                </a:solidFill>
              </a:rPr>
              <a:t>Else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825835"/>
          </a:xfrm>
        </p:spPr>
        <p:txBody>
          <a:bodyPr/>
          <a:lstStyle/>
          <a:p>
            <a:pPr algn="just"/>
            <a:r>
              <a:rPr lang="en-US" dirty="0"/>
              <a:t>The else keyword catches anything which isn't caught by the preceding conditions.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80790"/>
            <a:ext cx="6886433" cy="32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1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Short Hand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/>
          <a:lstStyle/>
          <a:p>
            <a:pPr algn="just"/>
            <a:r>
              <a:rPr lang="en-US" dirty="0"/>
              <a:t>If you have only one statement to execute, you can put it on the same line as the if statement.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00634"/>
            <a:ext cx="5862851" cy="21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5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Short Hand If ...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5268036"/>
          </a:xfrm>
        </p:spPr>
        <p:txBody>
          <a:bodyPr/>
          <a:lstStyle/>
          <a:p>
            <a:r>
              <a:rPr lang="en-US" dirty="0"/>
              <a:t>If you have only one statement to execute, one for if, and one for else, you can put it all on the same line:</a:t>
            </a:r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This technique is known as </a:t>
            </a:r>
            <a:r>
              <a:rPr lang="en-US" b="1" dirty="0"/>
              <a:t>Ternary Operators</a:t>
            </a:r>
            <a:r>
              <a:rPr lang="en-US" dirty="0"/>
              <a:t>, or </a:t>
            </a:r>
            <a:r>
              <a:rPr lang="en-US" b="1" dirty="0"/>
              <a:t>Conditional Expressions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You can also have multiple else statements on the same line: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4" y="2317015"/>
            <a:ext cx="551099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7015"/>
            <a:ext cx="587763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And,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and, or keyword is a logical operator, and is used to combine conditional statements: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2840"/>
            <a:ext cx="441007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2840"/>
            <a:ext cx="42576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5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Nested If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675"/>
            <a:ext cx="10515600" cy="4498288"/>
          </a:xfrm>
        </p:spPr>
        <p:txBody>
          <a:bodyPr/>
          <a:lstStyle/>
          <a:p>
            <a:pPr algn="just"/>
            <a:r>
              <a:rPr lang="en-US" dirty="0"/>
              <a:t>You can have if statements inside if statements, this is called nested if statements.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856"/>
            <a:ext cx="3883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8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331</Words>
  <Application>Microsoft Office PowerPoint</Application>
  <PresentationFormat>Widescreen</PresentationFormat>
  <Paragraphs>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Python selection statements and loops</vt:lpstr>
      <vt:lpstr>Python If ... Else</vt:lpstr>
      <vt:lpstr>Indentation</vt:lpstr>
      <vt:lpstr>Elif</vt:lpstr>
      <vt:lpstr> Else </vt:lpstr>
      <vt:lpstr>Short Hand If</vt:lpstr>
      <vt:lpstr>Short Hand If ... Else</vt:lpstr>
      <vt:lpstr>And, Or</vt:lpstr>
      <vt:lpstr>  Nested If  </vt:lpstr>
      <vt:lpstr>The pass Statement</vt:lpstr>
      <vt:lpstr>PowerPoint Presentation</vt:lpstr>
      <vt:lpstr>The while Loop</vt:lpstr>
      <vt:lpstr>The break Statement</vt:lpstr>
      <vt:lpstr>The continue Statement</vt:lpstr>
      <vt:lpstr>The else Statement</vt:lpstr>
      <vt:lpstr>PowerPoint Presentation</vt:lpstr>
      <vt:lpstr>Python For Loops</vt:lpstr>
      <vt:lpstr>Looping Through a String</vt:lpstr>
      <vt:lpstr>The break Statement</vt:lpstr>
      <vt:lpstr>The continue Statement</vt:lpstr>
      <vt:lpstr>The range() Function</vt:lpstr>
      <vt:lpstr>Else in For Loop</vt:lpstr>
      <vt:lpstr>Nested Loops</vt:lpstr>
      <vt:lpstr>The pass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selection statements and loops</dc:title>
  <dc:creator>Siddharaj</dc:creator>
  <cp:lastModifiedBy>2019BTECS00022 prachi Chobhare</cp:lastModifiedBy>
  <cp:revision>31</cp:revision>
  <dcterms:created xsi:type="dcterms:W3CDTF">2020-11-21T05:01:22Z</dcterms:created>
  <dcterms:modified xsi:type="dcterms:W3CDTF">2020-12-22T19:53:46Z</dcterms:modified>
</cp:coreProperties>
</file>