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29C0-F41B-40F7-ABFB-18389F67288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6021-135D-4659-8BE0-03B55FCE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 /><Relationship Id="rId2" Type="http://schemas.openxmlformats.org/officeDocument/2006/relationships/hyperlink" Target="https://www.programiz.com/python-programming/string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 /><Relationship Id="rId2" Type="http://schemas.openxmlformats.org/officeDocument/2006/relationships/hyperlink" Target="https://www.w3schools.com/python/python_tuples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w3schools.com/python/python_dictionaries.asp" TargetMode="Externa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3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Python 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How to change or add elements to a list?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8"/>
            <a:ext cx="10515600" cy="536706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Lists are mutable, meaning their elements can be changed unlike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3"/>
              </a:rPr>
              <a:t>tuple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use the assignment operator (=) to change an item or a range of items.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 Correcting mistake values in a list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odd = [2, 4, 6, 8]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 change the 1st item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odd[0] = 1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print(odd)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# change 2nd to 4th items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odd[1:4] = [3, 5, 7]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print(odd) </a:t>
            </a: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 can add one item to a list using the append() method or add several items using extend() method.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 Appending and Extending lists in Python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odd = [1, 3, 5] </a:t>
            </a:r>
          </a:p>
          <a:p>
            <a:pPr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odd.append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(7)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print(odd) </a:t>
            </a:r>
          </a:p>
          <a:p>
            <a:pPr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odd.extend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([9, 11, 13])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print(odd)</a:t>
            </a:r>
          </a:p>
        </p:txBody>
      </p:sp>
    </p:spTree>
    <p:extLst>
      <p:ext uri="{BB962C8B-B14F-4D97-AF65-F5344CB8AC3E}">
        <p14:creationId xmlns:p14="http://schemas.microsoft.com/office/powerpoint/2010/main" val="81420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also use + operator to combine two lists. This is also called concatenation.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* operator repeats a list for the given number of times.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 Concatenating and repeating lists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odd = [1, 3, 5]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print(odd + [9, 7, 5])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print(["re"] * 3)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Furthermore, we can insert one item at a desired location by using the method insert() or insert multiple items by squeezing it into an empty slice of a list.</a:t>
            </a:r>
          </a:p>
          <a:p>
            <a:pPr>
              <a:buNone/>
            </a:pPr>
            <a:r>
              <a:rPr lang="en-US" sz="2000" dirty="0"/>
              <a:t># Demonstration of list insert() method</a:t>
            </a:r>
          </a:p>
          <a:p>
            <a:pPr>
              <a:buNone/>
            </a:pPr>
            <a:r>
              <a:rPr lang="en-US" sz="2000" dirty="0"/>
              <a:t> odd = [1, 9] </a:t>
            </a:r>
          </a:p>
          <a:p>
            <a:pPr>
              <a:buNone/>
            </a:pPr>
            <a:r>
              <a:rPr lang="en-US" sz="2000" dirty="0" err="1"/>
              <a:t>odd.insert</a:t>
            </a:r>
            <a:r>
              <a:rPr lang="en-US" sz="2000" dirty="0"/>
              <a:t>(1,3) </a:t>
            </a:r>
          </a:p>
          <a:p>
            <a:pPr>
              <a:buNone/>
            </a:pPr>
            <a:r>
              <a:rPr lang="en-US" sz="2000" dirty="0"/>
              <a:t>print(odd) </a:t>
            </a:r>
          </a:p>
          <a:p>
            <a:pPr>
              <a:buNone/>
            </a:pPr>
            <a:r>
              <a:rPr lang="en-US" sz="2000" dirty="0"/>
              <a:t>odd[2:2] = [5, 7] </a:t>
            </a:r>
          </a:p>
          <a:p>
            <a:pPr>
              <a:buNone/>
            </a:pPr>
            <a:r>
              <a:rPr lang="en-US" sz="2000" dirty="0"/>
              <a:t>print(odd)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How to delete or remove elements from a list?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58090"/>
            <a:ext cx="11469189" cy="561702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delete one or more items from a list using the keyword del. It can even delete the list entirely.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Deleting list items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['p', 'r', 'o', 'b', 'l', 'e', 'm']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delete one item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delete multiple items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[1:5]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delete entire list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Error: List not defined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23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6"/>
            <a:ext cx="10515600" cy="59566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use remove() method to remove the given item or pop() method to remove an item at the given index.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pop() method removes and returns the last item if the index is not provided. This helps us implement lists as stacks (first in, last out data structure).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also use the clear() method to empty a list.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['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p','r','o','b','l','e','m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my_list.remove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('p')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Output: ['r', 'o', 'b', 'l', 'e', 'm']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Output: 'o'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print(my_list.pop(1))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Output: ['r', 'b', 'l', 'e', 'm']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Output: 'm' print(my_list.pop())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Output: ['r', 'b', 'l', 'e']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my_list.clear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# Output: []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19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Python List Methods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9611" y="858044"/>
            <a:ext cx="8582297" cy="573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864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2"/>
            <a:ext cx="10515600" cy="53931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Python list methods 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[3, 8, 1, 6, 0, 8, 4]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Output: 1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my_list.index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(8))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 Output: 2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my_list.count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(8))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my_list.sort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Output: [0, 1, 3, 4, 6, 8, 8]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my_list.reverse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Output: [8, 8, 6, 4, 3, 1, 0]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06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Other List Operations in Python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en-US" dirty="0"/>
              <a:t>We can test if an item exists in a list or not, using the keyword in.</a:t>
            </a:r>
          </a:p>
          <a:p>
            <a:r>
              <a:rPr lang="en-US" dirty="0" err="1"/>
              <a:t>my_list</a:t>
            </a:r>
            <a:r>
              <a:rPr lang="en-US" dirty="0"/>
              <a:t> = ['p', 'r', 'o', 'b', 'l', 'e', 'm']</a:t>
            </a:r>
          </a:p>
          <a:p>
            <a:pPr>
              <a:buNone/>
            </a:pPr>
            <a:r>
              <a:rPr lang="en-US" dirty="0"/>
              <a:t>#Output: True</a:t>
            </a:r>
          </a:p>
          <a:p>
            <a:pPr>
              <a:buNone/>
            </a:pPr>
            <a:r>
              <a:rPr lang="en-US" dirty="0"/>
              <a:t> print('p'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#Output: False </a:t>
            </a:r>
          </a:p>
          <a:p>
            <a:pPr>
              <a:buNone/>
            </a:pPr>
            <a:r>
              <a:rPr lang="en-US" dirty="0"/>
              <a:t>print('a'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#Output: True</a:t>
            </a:r>
          </a:p>
          <a:p>
            <a:pPr>
              <a:buNone/>
            </a:pPr>
            <a:r>
              <a:rPr lang="en-US" dirty="0"/>
              <a:t>print('c' not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4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54" y="613954"/>
            <a:ext cx="10515600" cy="5812972"/>
          </a:xfrm>
        </p:spPr>
        <p:txBody>
          <a:bodyPr/>
          <a:lstStyle/>
          <a:p>
            <a:r>
              <a:rPr lang="en-US" dirty="0"/>
              <a:t>Using a for loop we can iterate through each item in a list.</a:t>
            </a:r>
          </a:p>
          <a:p>
            <a:pPr>
              <a:buNone/>
            </a:pPr>
            <a:r>
              <a:rPr lang="en-US" dirty="0"/>
              <a:t>for fruit in ['</a:t>
            </a:r>
            <a:r>
              <a:rPr lang="en-US" dirty="0" err="1"/>
              <a:t>apple','banana','mango</a:t>
            </a:r>
            <a:r>
              <a:rPr lang="en-US" dirty="0"/>
              <a:t>']: </a:t>
            </a:r>
          </a:p>
          <a:p>
            <a:pPr>
              <a:buNone/>
            </a:pPr>
            <a:r>
              <a:rPr lang="en-US" dirty="0"/>
              <a:t>print("I </a:t>
            </a:r>
            <a:r>
              <a:rPr lang="en-US" dirty="0" err="1"/>
              <a:t>like",fruit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942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2579428"/>
            <a:ext cx="10515600" cy="1349494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2060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42703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A dictionary is a collection which is unordered, changeable and does not allow duplicates.</a:t>
            </a:r>
          </a:p>
          <a:p>
            <a:r>
              <a:rPr lang="en-US" dirty="0"/>
              <a:t>Dictionaries are written with curly brackets, and have keys and values: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32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r>
              <a:rPr lang="en-US" dirty="0">
                <a:solidFill>
                  <a:srgbClr val="002060"/>
                </a:solidFill>
              </a:rPr>
              <a:t>Creating a Function</a:t>
            </a:r>
          </a:p>
          <a:p>
            <a:r>
              <a:rPr lang="en-US" dirty="0"/>
              <a:t>In Python a function is defined using the </a:t>
            </a:r>
            <a:r>
              <a:rPr lang="en-US" dirty="0" err="1"/>
              <a:t>def</a:t>
            </a:r>
            <a:r>
              <a:rPr lang="en-US" dirty="0"/>
              <a:t> keyword: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38" y="4607043"/>
            <a:ext cx="5682503" cy="12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items are unordered, changeable, and does not allow duplicates.</a:t>
            </a:r>
          </a:p>
          <a:p>
            <a:r>
              <a:rPr lang="en-US" dirty="0"/>
              <a:t>Dictionary items are presented in key : value pairs, and can be referred to by using the key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Values in Dictionary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87356"/>
            <a:ext cx="9187287" cy="40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Dictionary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690"/>
            <a:ext cx="7473538" cy="39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Dictionary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35" y="1412886"/>
            <a:ext cx="8318737" cy="4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0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Dictionary Keys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Dictionary values have no restrictions. They can be any arbitrary Python object, either standard objects or user-defined objects. However, same is not true for the keys.</a:t>
            </a:r>
          </a:p>
          <a:p>
            <a:pPr algn="just"/>
            <a:r>
              <a:rPr lang="en-US" dirty="0"/>
              <a:t>There are two important points to remember about dictionary keys −</a:t>
            </a:r>
          </a:p>
          <a:p>
            <a:pPr marL="0" indent="0" algn="just">
              <a:buNone/>
            </a:pPr>
            <a:r>
              <a:rPr lang="en-US" b="1" dirty="0"/>
              <a:t>(a)</a:t>
            </a:r>
            <a:r>
              <a:rPr lang="en-US" dirty="0"/>
              <a:t> More than one entry per key not allowed. Which means no duplicate key is allowed. When duplicate keys encountered during assignment, the last assignment wins.</a:t>
            </a:r>
          </a:p>
          <a:p>
            <a:pPr marL="0" indent="0" algn="just">
              <a:buNone/>
            </a:pPr>
            <a:r>
              <a:rPr lang="en-US" b="1" dirty="0"/>
              <a:t>(b)</a:t>
            </a:r>
            <a:r>
              <a:rPr lang="en-US" dirty="0"/>
              <a:t> Keys must be immutable. Which means you can use strings, numbers or tuples as dictionary keys but something like ['key'] is not allowed. </a:t>
            </a:r>
          </a:p>
        </p:txBody>
      </p:sp>
    </p:spTree>
    <p:extLst>
      <p:ext uri="{BB962C8B-B14F-4D97-AF65-F5344CB8AC3E}">
        <p14:creationId xmlns:p14="http://schemas.microsoft.com/office/powerpoint/2010/main" val="223128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Dictionary Functions &amp; Methods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46" y="1563012"/>
            <a:ext cx="8681824" cy="52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32514"/>
            <a:ext cx="5617191" cy="5127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90" y="1378424"/>
            <a:ext cx="5247033" cy="45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Calling a Function</a:t>
            </a:r>
          </a:p>
          <a:p>
            <a:r>
              <a:rPr lang="en-US" dirty="0"/>
              <a:t>To call a function, use the function name followed by parenthesis: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6991"/>
            <a:ext cx="5671782" cy="16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Arbitrary Arguments, *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/>
              <a:t>If you do not know how many arguments that will be passed into your function, add a * before the parameter name in the function definition.</a:t>
            </a:r>
          </a:p>
          <a:p>
            <a:pPr algn="just"/>
            <a:r>
              <a:rPr lang="en-US" dirty="0"/>
              <a:t>This way the function will receive a tuple of arguments, and can access the items accordingly: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745"/>
            <a:ext cx="7171545" cy="21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2425937"/>
            <a:ext cx="10515600" cy="1325563"/>
          </a:xfrm>
        </p:spPr>
        <p:txBody>
          <a:bodyPr/>
          <a:lstStyle/>
          <a:p>
            <a:pPr algn="ctr"/>
            <a:r>
              <a:rPr lang="en-US" sz="60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144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Lists are used to store multiple items in a single variable.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Lists are one of 4 built-in data types in Python used to store collections of data, the other 3 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hlinkClick r:id="rId2"/>
              </a:rPr>
              <a:t>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Dictionary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all with different qualities and usage.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Python programming, a list is created by placing all the items (elements) inside square brackets [], separated by commas.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have any number of items and they may be of different types (integer, float, string etc.).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empty list </a:t>
            </a:r>
          </a:p>
          <a:p>
            <a:pPr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[]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list of integers </a:t>
            </a:r>
          </a:p>
          <a:p>
            <a:pPr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[1, 2, 3]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# list with mixed data types </a:t>
            </a:r>
          </a:p>
          <a:p>
            <a:pPr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[1, "Hello", 3.4]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list can also have another list as an item. This is called a nested list.</a:t>
            </a:r>
          </a:p>
          <a:p>
            <a:pPr>
              <a:buNone/>
            </a:pPr>
            <a:r>
              <a:rPr lang="en-US" sz="2400" dirty="0"/>
              <a:t># nested list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err="1"/>
              <a:t>my_list</a:t>
            </a:r>
            <a:r>
              <a:rPr lang="en-US" sz="2400" dirty="0"/>
              <a:t> = ["mouse", [8, 4, 6], ['a']]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How to access elements from a list?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669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various ways in which we can access the elements of a list.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 Index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use the index operator [] to access an item in a list. In Python, indices start at 0. So, a list having 5 elements will have an index from 0 to 4.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Trying to access indexes other than these will raise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index must be an integer.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Negative indexing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allows negative indexing for its sequences. The index of -1 refers to the last item, -2 to the second last item and so 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038" y="1250477"/>
            <a:ext cx="10801152" cy="375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740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 to slice lists in Python?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45029"/>
            <a:ext cx="10515600" cy="58129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access a range of items in a list by using the slicing operator :(colon).</a:t>
            </a:r>
          </a:p>
          <a:p>
            <a:r>
              <a:rPr lang="en-US" sz="1800" dirty="0"/>
              <a:t># List slicing in Python </a:t>
            </a:r>
          </a:p>
          <a:p>
            <a:pPr>
              <a:buNone/>
            </a:pPr>
            <a:r>
              <a:rPr lang="en-US" sz="1800" dirty="0" err="1"/>
              <a:t>my_list</a:t>
            </a:r>
            <a:r>
              <a:rPr lang="en-US" sz="1800" dirty="0"/>
              <a:t> = ['p','r','o','g','r','a','m','</a:t>
            </a:r>
            <a:r>
              <a:rPr lang="en-US" sz="1800" dirty="0" err="1"/>
              <a:t>i</a:t>
            </a:r>
            <a:r>
              <a:rPr lang="en-US" sz="1800" dirty="0"/>
              <a:t>','z']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# elements 3rd to 5th </a:t>
            </a:r>
          </a:p>
          <a:p>
            <a:pPr>
              <a:buNone/>
            </a:pPr>
            <a:r>
              <a:rPr lang="en-US" sz="1800" dirty="0"/>
              <a:t>print(</a:t>
            </a:r>
            <a:r>
              <a:rPr lang="en-US" sz="1800" dirty="0" err="1"/>
              <a:t>my_list</a:t>
            </a:r>
            <a:r>
              <a:rPr lang="en-US" sz="1800" dirty="0"/>
              <a:t>[2:5])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# elements beginning to 4th </a:t>
            </a:r>
          </a:p>
          <a:p>
            <a:pPr>
              <a:buNone/>
            </a:pPr>
            <a:r>
              <a:rPr lang="en-US" sz="1800" dirty="0"/>
              <a:t>print(</a:t>
            </a:r>
            <a:r>
              <a:rPr lang="en-US" sz="1800" dirty="0" err="1"/>
              <a:t>my_list</a:t>
            </a:r>
            <a:r>
              <a:rPr lang="en-US" sz="1800" dirty="0"/>
              <a:t>[:-5])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# elements 6th to end</a:t>
            </a:r>
          </a:p>
          <a:p>
            <a:pPr>
              <a:buNone/>
            </a:pPr>
            <a:r>
              <a:rPr lang="en-US" sz="1800" dirty="0"/>
              <a:t> print(</a:t>
            </a:r>
            <a:r>
              <a:rPr lang="en-US" sz="1800" dirty="0" err="1"/>
              <a:t>my_list</a:t>
            </a:r>
            <a:r>
              <a:rPr lang="en-US" sz="1800" dirty="0"/>
              <a:t>[5:])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# elements beginning to end</a:t>
            </a:r>
          </a:p>
          <a:p>
            <a:pPr>
              <a:buNone/>
            </a:pPr>
            <a:r>
              <a:rPr lang="en-US" sz="1800" dirty="0"/>
              <a:t> print(</a:t>
            </a:r>
            <a:r>
              <a:rPr lang="en-US" sz="1800" dirty="0" err="1"/>
              <a:t>my_list</a:t>
            </a:r>
            <a:r>
              <a:rPr lang="en-US" sz="1800" dirty="0"/>
              <a:t>[:])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1339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   Python Functions </vt:lpstr>
      <vt:lpstr>Function</vt:lpstr>
      <vt:lpstr>PowerPoint Presentation</vt:lpstr>
      <vt:lpstr>PowerPoint Presentation</vt:lpstr>
      <vt:lpstr>List</vt:lpstr>
      <vt:lpstr>Python Lists</vt:lpstr>
      <vt:lpstr>How to access elements from a list? </vt:lpstr>
      <vt:lpstr>PowerPoint Presentation</vt:lpstr>
      <vt:lpstr>How to slice lists in Python? </vt:lpstr>
      <vt:lpstr>How to change or add elements to a list? </vt:lpstr>
      <vt:lpstr>PowerPoint Presentation</vt:lpstr>
      <vt:lpstr>How to delete or remove elements from a list? </vt:lpstr>
      <vt:lpstr>PowerPoint Presentation</vt:lpstr>
      <vt:lpstr>Python List Methods </vt:lpstr>
      <vt:lpstr>PowerPoint Presentation</vt:lpstr>
      <vt:lpstr>Other List Operations in Python </vt:lpstr>
      <vt:lpstr>PowerPoint Presentation</vt:lpstr>
      <vt:lpstr>Dictionaries</vt:lpstr>
      <vt:lpstr>Dictionary </vt:lpstr>
      <vt:lpstr>PowerPoint Presentation</vt:lpstr>
      <vt:lpstr>Accessing Values in Dictionary </vt:lpstr>
      <vt:lpstr>Updating Dictionary </vt:lpstr>
      <vt:lpstr>Delete Dictionary Elements </vt:lpstr>
      <vt:lpstr>Properties of Dictionary Keys </vt:lpstr>
      <vt:lpstr>Built-in Dictionary Functions &amp; Methods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Python Functions </dc:title>
  <dc:creator>Siddharaj</dc:creator>
  <cp:lastModifiedBy>2019BTECS00022 prachi Chobhare</cp:lastModifiedBy>
  <cp:revision>23</cp:revision>
  <dcterms:created xsi:type="dcterms:W3CDTF">2020-11-25T07:21:35Z</dcterms:created>
  <dcterms:modified xsi:type="dcterms:W3CDTF">2020-12-22T19:54:13Z</dcterms:modified>
</cp:coreProperties>
</file>