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F4D4-618D-428C-9B7E-E2DBB378861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0358-1A06-49D5-80C0-26A9A4A1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202311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 Classes and Objects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Python Classes/Objects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Python is an object oriented programming language.</a:t>
            </a:r>
          </a:p>
          <a:p>
            <a:pPr algn="just"/>
            <a:r>
              <a:rPr lang="en-US" dirty="0"/>
              <a:t>Almost everything in Python is an object, with its properties and methods.</a:t>
            </a:r>
          </a:p>
          <a:p>
            <a:pPr algn="just"/>
            <a:r>
              <a:rPr lang="en-US" dirty="0"/>
              <a:t>A Class is like an object constructor, or a "blueprint" for creating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Create a Class</a:t>
            </a:r>
          </a:p>
          <a:p>
            <a:r>
              <a:rPr lang="en-US" dirty="0">
                <a:solidFill>
                  <a:srgbClr val="002060"/>
                </a:solidFill>
              </a:rPr>
              <a:t>To create a class, use the keyword class: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Create Object</a:t>
            </a:r>
          </a:p>
          <a:p>
            <a:r>
              <a:rPr lang="en-US" dirty="0">
                <a:solidFill>
                  <a:srgbClr val="002060"/>
                </a:solidFill>
              </a:rPr>
              <a:t>Now we can use the class named MyClass to create objects: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20" y="1567075"/>
            <a:ext cx="5056504" cy="1394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84" y="5131559"/>
            <a:ext cx="5217355" cy="12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The __</a:t>
            </a:r>
            <a:r>
              <a:rPr lang="en-US" b="1" dirty="0" err="1">
                <a:solidFill>
                  <a:srgbClr val="002060"/>
                </a:solidFill>
              </a:rPr>
              <a:t>init</a:t>
            </a:r>
            <a:r>
              <a:rPr lang="en-US" b="1" dirty="0">
                <a:solidFill>
                  <a:srgbClr val="002060"/>
                </a:solidFill>
              </a:rPr>
              <a:t>__() 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4853129"/>
          </a:xfrm>
        </p:spPr>
        <p:txBody>
          <a:bodyPr/>
          <a:lstStyle/>
          <a:p>
            <a:pPr algn="just"/>
            <a:r>
              <a:rPr lang="en-US" dirty="0"/>
              <a:t>All 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pPr algn="just"/>
            <a:r>
              <a:rPr lang="en-US" dirty="0"/>
              <a:t>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created:</a:t>
            </a:r>
          </a:p>
          <a:p>
            <a:pPr algn="just"/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function is called automatically every time the class is being used to create a new object.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03760"/>
            <a:ext cx="6672699" cy="21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Object Methods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pPr algn="just"/>
            <a:r>
              <a:rPr lang="en-US" dirty="0"/>
              <a:t>Objects can also contain methods. Methods in objects are functions that belong to the object.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950"/>
            <a:ext cx="5112224" cy="30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self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/>
          <a:lstStyle/>
          <a:p>
            <a:pPr algn="just"/>
            <a:r>
              <a:rPr lang="en-US" dirty="0"/>
              <a:t>The self parameter is a reference to the current instance of the class, and is used to access variables that belongs to the class.</a:t>
            </a:r>
          </a:p>
          <a:p>
            <a:pPr algn="just"/>
            <a:r>
              <a:rPr lang="en-US" dirty="0"/>
              <a:t>It does not have to be named self , you can call it whatever you like, but it has to be the first parameter of any function in the class: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36" y="3437814"/>
            <a:ext cx="6109577" cy="30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6"/>
            <a:ext cx="10515600" cy="612784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Modify Object Properties</a:t>
            </a:r>
          </a:p>
          <a:p>
            <a:r>
              <a:rPr lang="en-US" dirty="0"/>
              <a:t>You can modify properties on objects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Delete Object Properties</a:t>
            </a:r>
          </a:p>
          <a:p>
            <a:r>
              <a:rPr lang="en-US" dirty="0"/>
              <a:t>You can delete properties on objects by using the del keyword: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Delete Objects</a:t>
            </a:r>
          </a:p>
          <a:p>
            <a:r>
              <a:rPr lang="en-US" dirty="0"/>
              <a:t>You can delete objects by using the del keyword: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5934"/>
            <a:ext cx="2655627" cy="94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7822"/>
            <a:ext cx="3898298" cy="89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824013"/>
            <a:ext cx="389829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925" y="938521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pass Statement</a:t>
            </a:r>
          </a:p>
          <a:p>
            <a:pPr algn="just"/>
            <a:r>
              <a:rPr lang="en-US" dirty="0"/>
              <a:t>class definitions cannot be empty, but if you for some reason have a class definition with no content, put in the pass statement to avoid getting an error.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03" y="3114190"/>
            <a:ext cx="5017022" cy="13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Python Classes and Objects </vt:lpstr>
      <vt:lpstr>Python Classes/Objects</vt:lpstr>
      <vt:lpstr>PowerPoint Presentation</vt:lpstr>
      <vt:lpstr> The __init__() Function </vt:lpstr>
      <vt:lpstr>Object Methods </vt:lpstr>
      <vt:lpstr>The self Parameter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Python Classes and Objects </dc:title>
  <dc:creator>Siddharaj</dc:creator>
  <cp:lastModifiedBy>2019BTECS00022 prachi Chobhare</cp:lastModifiedBy>
  <cp:revision>12</cp:revision>
  <dcterms:created xsi:type="dcterms:W3CDTF">2020-12-08T04:56:46Z</dcterms:created>
  <dcterms:modified xsi:type="dcterms:W3CDTF">2020-12-22T19:55:16Z</dcterms:modified>
</cp:coreProperties>
</file>