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FAB8-4A62-46CA-ACD1-6E65B60832E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09E8-929A-4815-A644-907B3CCE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7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FAB8-4A62-46CA-ACD1-6E65B60832E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09E8-929A-4815-A644-907B3CCE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FAB8-4A62-46CA-ACD1-6E65B60832E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09E8-929A-4815-A644-907B3CCE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FAB8-4A62-46CA-ACD1-6E65B60832E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09E8-929A-4815-A644-907B3CCE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9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FAB8-4A62-46CA-ACD1-6E65B60832E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09E8-929A-4815-A644-907B3CCE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FAB8-4A62-46CA-ACD1-6E65B60832E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09E8-929A-4815-A644-907B3CCE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6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FAB8-4A62-46CA-ACD1-6E65B60832E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09E8-929A-4815-A644-907B3CCE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1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FAB8-4A62-46CA-ACD1-6E65B60832E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09E8-929A-4815-A644-907B3CCE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0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FAB8-4A62-46CA-ACD1-6E65B60832E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09E8-929A-4815-A644-907B3CCE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FAB8-4A62-46CA-ACD1-6E65B60832E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09E8-929A-4815-A644-907B3CCE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FAB8-4A62-46CA-ACD1-6E65B60832E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09E8-929A-4815-A644-907B3CCE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FAB8-4A62-46CA-ACD1-6E65B60832E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09E8-929A-4815-A644-907B3CCE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5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7773" y="2042319"/>
            <a:ext cx="9144000" cy="2387600"/>
          </a:xfrm>
        </p:spPr>
        <p:txBody>
          <a:bodyPr/>
          <a:lstStyle/>
          <a:p>
            <a:r>
              <a:rPr lang="en-US" dirty="0"/>
              <a:t>Python File Handling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3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File handling is an important part of any web application.</a:t>
            </a:r>
          </a:p>
          <a:p>
            <a:pPr algn="just"/>
            <a:r>
              <a:rPr lang="en-US" dirty="0"/>
              <a:t>Python has several functions for creating, reading, updating, and deleting files.</a:t>
            </a:r>
          </a:p>
          <a:p>
            <a:pPr algn="just"/>
            <a:r>
              <a:rPr lang="en-US" dirty="0"/>
              <a:t>Python file open</a:t>
            </a:r>
          </a:p>
          <a:p>
            <a:pPr algn="just"/>
            <a:r>
              <a:rPr lang="en-US" dirty="0"/>
              <a:t>Python file read/write</a:t>
            </a:r>
          </a:p>
          <a:p>
            <a:pPr algn="just"/>
            <a:r>
              <a:rPr lang="en-US" dirty="0"/>
              <a:t>Python file close</a:t>
            </a:r>
          </a:p>
          <a:p>
            <a:pPr algn="just"/>
            <a:r>
              <a:rPr lang="en-US" dirty="0"/>
              <a:t>Python file delete</a:t>
            </a:r>
          </a:p>
        </p:txBody>
      </p:sp>
    </p:spTree>
    <p:extLst>
      <p:ext uri="{BB962C8B-B14F-4D97-AF65-F5344CB8AC3E}">
        <p14:creationId xmlns:p14="http://schemas.microsoft.com/office/powerpoint/2010/main" val="354253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File Open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7"/>
            <a:ext cx="10515600" cy="5003256"/>
          </a:xfrm>
        </p:spPr>
        <p:txBody>
          <a:bodyPr/>
          <a:lstStyle/>
          <a:p>
            <a:pPr algn="just"/>
            <a:r>
              <a:rPr lang="en-US" dirty="0"/>
              <a:t>The key function for working with files in Python is the open() function.</a:t>
            </a:r>
          </a:p>
          <a:p>
            <a:pPr algn="just"/>
            <a:r>
              <a:rPr lang="en-US" dirty="0"/>
              <a:t>The open() function takes two parameters; filename, and mode.</a:t>
            </a:r>
          </a:p>
          <a:p>
            <a:r>
              <a:rPr lang="en-US" dirty="0"/>
              <a:t>There are four different methods (modes) for opening a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9450"/>
            <a:ext cx="9189206" cy="1680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376863"/>
            <a:ext cx="4225119" cy="102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332" y="1064525"/>
            <a:ext cx="8786518" cy="476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1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read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901"/>
            <a:ext cx="10515600" cy="4662062"/>
          </a:xfrm>
        </p:spPr>
        <p:txBody>
          <a:bodyPr/>
          <a:lstStyle/>
          <a:p>
            <a:r>
              <a:rPr lang="en-US" dirty="0"/>
              <a:t>The open() function returns a file object, which has a read() method for reading the content of the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file is located in a different location, you will have to specify the file path, like this: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5540"/>
            <a:ext cx="4552666" cy="1728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13540"/>
            <a:ext cx="4552666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78"/>
            <a:ext cx="10515600" cy="6040485"/>
          </a:xfrm>
        </p:spPr>
        <p:txBody>
          <a:bodyPr/>
          <a:lstStyle/>
          <a:p>
            <a:r>
              <a:rPr lang="en-US" dirty="0"/>
              <a:t>Read Only Parts of the File</a:t>
            </a:r>
          </a:p>
          <a:p>
            <a:r>
              <a:rPr lang="en-US" dirty="0"/>
              <a:t>By default the read() method returns the whole text, but you can also specify how many characters you want to return: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return one line by using the </a:t>
            </a:r>
            <a:r>
              <a:rPr lang="en-US" dirty="0" err="1"/>
              <a:t>readline</a:t>
            </a:r>
            <a:r>
              <a:rPr lang="en-US" dirty="0"/>
              <a:t>() method: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2507"/>
            <a:ext cx="3993107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08623"/>
            <a:ext cx="3993107" cy="1476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86504"/>
            <a:ext cx="3993107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0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10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 File Write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230"/>
            <a:ext cx="10515600" cy="5139733"/>
          </a:xfrm>
        </p:spPr>
        <p:txBody>
          <a:bodyPr/>
          <a:lstStyle/>
          <a:p>
            <a:r>
              <a:rPr lang="en-US" dirty="0"/>
              <a:t>Write to an Existing File</a:t>
            </a:r>
          </a:p>
          <a:p>
            <a:r>
              <a:rPr lang="en-US" dirty="0"/>
              <a:t>To write to an existing file, you must add a parameter to the open() function:</a:t>
            </a:r>
          </a:p>
          <a:p>
            <a:r>
              <a:rPr lang="en-US" dirty="0"/>
              <a:t>"a" - Append - will append to the end of the file</a:t>
            </a:r>
          </a:p>
          <a:p>
            <a:r>
              <a:rPr lang="en-US" dirty="0"/>
              <a:t>"w" - Write - will overwrite any existing content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6145"/>
            <a:ext cx="6395113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9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003"/>
            <a:ext cx="10515600" cy="4975960"/>
          </a:xfrm>
        </p:spPr>
        <p:txBody>
          <a:bodyPr>
            <a:normAutofit/>
          </a:bodyPr>
          <a:lstStyle/>
          <a:p>
            <a:r>
              <a:rPr lang="en-US" dirty="0"/>
              <a:t>To create a new file in Python, use the open() method, with one of the following parameters:</a:t>
            </a:r>
          </a:p>
          <a:p>
            <a:r>
              <a:rPr lang="en-US" dirty="0"/>
              <a:t>"x" - Create - will create a file, returns an error if the file exist</a:t>
            </a:r>
          </a:p>
          <a:p>
            <a:r>
              <a:rPr lang="en-US" dirty="0"/>
              <a:t>"a" - Append - will create a file if the specified file does not exist</a:t>
            </a:r>
          </a:p>
          <a:p>
            <a:r>
              <a:rPr lang="en-US" dirty="0"/>
              <a:t>"w" - Write - will create a file if the specified file does not exist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75" y="3495675"/>
            <a:ext cx="7268073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0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Files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35304" cy="1619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3640119"/>
            <a:ext cx="4074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Delete a File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675" y="4791643"/>
            <a:ext cx="5383829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3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306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Python File Handling </vt:lpstr>
      <vt:lpstr>File handling</vt:lpstr>
      <vt:lpstr>Python File Open </vt:lpstr>
      <vt:lpstr>PowerPoint Presentation</vt:lpstr>
      <vt:lpstr>Python read files</vt:lpstr>
      <vt:lpstr>PowerPoint Presentation</vt:lpstr>
      <vt:lpstr>Python File Write </vt:lpstr>
      <vt:lpstr>Create a New File </vt:lpstr>
      <vt:lpstr>Close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File Handling </dc:title>
  <dc:creator>Siddharaj</dc:creator>
  <cp:lastModifiedBy>2019BTECS00022 prachi Chobhare</cp:lastModifiedBy>
  <cp:revision>13</cp:revision>
  <dcterms:created xsi:type="dcterms:W3CDTF">2020-12-11T08:53:02Z</dcterms:created>
  <dcterms:modified xsi:type="dcterms:W3CDTF">2020-12-22T19:51:12Z</dcterms:modified>
</cp:coreProperties>
</file>