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EDF5-4A5B-4390-A776-6B15ECE87A6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AE28-4FEF-4731-A24A-23882292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057" y="1913933"/>
            <a:ext cx="9144000" cy="2387600"/>
          </a:xfrm>
        </p:spPr>
        <p:txBody>
          <a:bodyPr/>
          <a:lstStyle/>
          <a:p>
            <a:r>
              <a:rPr lang="en-US" dirty="0"/>
              <a:t>Exception Handling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/>
          <a:lstStyle/>
          <a:p>
            <a:pPr algn="just"/>
            <a:r>
              <a:rPr lang="en-US" dirty="0"/>
              <a:t>When an error occurs, or exception as we call it, Python will normally stop and generate an error message.</a:t>
            </a:r>
          </a:p>
          <a:p>
            <a:pPr algn="just"/>
            <a:r>
              <a:rPr lang="en-US" dirty="0"/>
              <a:t>The try block lets you test a block of code for errors.</a:t>
            </a:r>
          </a:p>
          <a:p>
            <a:pPr algn="just"/>
            <a:r>
              <a:rPr lang="en-US" dirty="0"/>
              <a:t>The except block lets you handle the error.</a:t>
            </a:r>
          </a:p>
          <a:p>
            <a:pPr algn="just"/>
            <a:r>
              <a:rPr lang="en-US" dirty="0"/>
              <a:t>The finally block lets you execute code, regardless of the result of the try- and except blocks.</a:t>
            </a:r>
          </a:p>
          <a:p>
            <a:pPr algn="just"/>
            <a:r>
              <a:rPr lang="en-US" dirty="0"/>
              <a:t>These exceptions can be handled using the try statement: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899617"/>
            <a:ext cx="4962099" cy="17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Many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/>
          <a:lstStyle/>
          <a:p>
            <a:pPr algn="just"/>
            <a:r>
              <a:rPr lang="en-US" dirty="0"/>
              <a:t>You can define as many exception blocks as you want, e.g. if you want to execute a special block of code for a special kind of error: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417"/>
            <a:ext cx="7591606" cy="31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Else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pPr algn="just"/>
            <a:r>
              <a:rPr lang="en-US" dirty="0"/>
              <a:t>You can use the else keyword to define a block of code to be executed if no errors were raised: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148"/>
            <a:ext cx="6381749" cy="28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/>
          <a:lstStyle/>
          <a:p>
            <a:pPr algn="just"/>
            <a:r>
              <a:rPr lang="en-US" dirty="0"/>
              <a:t>The finally block, if specified, will be executed regardless if the try block raises an error or not.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561"/>
            <a:ext cx="5719361" cy="22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Raise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97"/>
            <a:ext cx="10515600" cy="4634766"/>
          </a:xfrm>
        </p:spPr>
        <p:txBody>
          <a:bodyPr/>
          <a:lstStyle/>
          <a:p>
            <a:pPr algn="just"/>
            <a:r>
              <a:rPr lang="en-US" dirty="0"/>
              <a:t>As a Python developer you can choose to throw an exception if a condition occurs.</a:t>
            </a:r>
          </a:p>
          <a:p>
            <a:pPr algn="just"/>
            <a:r>
              <a:rPr lang="en-US" dirty="0"/>
              <a:t>To throw (or raise) an exception, use the raise keyword.</a:t>
            </a:r>
          </a:p>
          <a:p>
            <a:pPr algn="just"/>
            <a:r>
              <a:rPr lang="en-US" dirty="0"/>
              <a:t>The raise keyword is used to raise an exception.</a:t>
            </a:r>
          </a:p>
          <a:p>
            <a:pPr algn="just"/>
            <a:r>
              <a:rPr lang="en-US" dirty="0"/>
              <a:t>You can define what kind of error to raise, and the text to print to the user.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38899"/>
            <a:ext cx="4743735" cy="2038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41" y="4438899"/>
            <a:ext cx="5618861" cy="20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Exception Handling </vt:lpstr>
      <vt:lpstr>Exception Handling</vt:lpstr>
      <vt:lpstr>Many Exceptions</vt:lpstr>
      <vt:lpstr>Else</vt:lpstr>
      <vt:lpstr>Finally</vt:lpstr>
      <vt:lpstr>Raise an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</dc:title>
  <dc:creator>Siddharaj</dc:creator>
  <cp:lastModifiedBy>2019BTECS00022 prachi Chobhare</cp:lastModifiedBy>
  <cp:revision>8</cp:revision>
  <dcterms:created xsi:type="dcterms:W3CDTF">2020-12-08T06:05:53Z</dcterms:created>
  <dcterms:modified xsi:type="dcterms:W3CDTF">2020-12-22T19:51:33Z</dcterms:modified>
</cp:coreProperties>
</file>