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07-AB95-49C8-A466-36B33BAEE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85B5-E444-4139-B73E-5F0CA11E1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07-AB95-49C8-A466-36B33BAEE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85B5-E444-4139-B73E-5F0CA11E1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07-AB95-49C8-A466-36B33BAEE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85B5-E444-4139-B73E-5F0CA11E1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07-AB95-49C8-A466-36B33BAEE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85B5-E444-4139-B73E-5F0CA11E1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07-AB95-49C8-A466-36B33BAEE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85B5-E444-4139-B73E-5F0CA11E1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07-AB95-49C8-A466-36B33BAEE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85B5-E444-4139-B73E-5F0CA11E1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07-AB95-49C8-A466-36B33BAEE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85B5-E444-4139-B73E-5F0CA11E1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07-AB95-49C8-A466-36B33BAEE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85B5-E444-4139-B73E-5F0CA11E1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07-AB95-49C8-A466-36B33BAEE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85B5-E444-4139-B73E-5F0CA11E1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07-AB95-49C8-A466-36B33BAEE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85B5-E444-4139-B73E-5F0CA11E1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07-AB95-49C8-A466-36B33BAEE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85B5-E444-4139-B73E-5F0CA11E1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EE07-AB95-49C8-A466-36B33BAEE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85B5-E444-4139-B73E-5F0CA11E18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Multithreading in Python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Thread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computing,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an instance of a computer program that is being executed. Any process has 3 basic components: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executable program.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associated data needed by the program (variables, work space, buffers, etc.)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execution context of the program (State of process)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an entity within a process that can be scheduled for execution. Also, it is the smallest unit of processing that can be performed in an OS (Operating System).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simple words,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a sequence of such instructions within a program that can be executed independently of other code. For simplicity, you can assume that a thread is simply a subset of a process!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thread contains all this information in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Thread Control Block (TCB)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Thread Identifier: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Unique id (TID) is assigned to every new thread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Stack pointer: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Points to thread’s stack in the process. Stack contains the local variables under thread’s scope.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Program counter: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register which stores the address of the instruction currently being executed by thread.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Thread state: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running, ready, waiting, start or done.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Thread’s register set: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registers assigned to thread for computations.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Parent process Pointer: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pointer to the Process control block (PCB) of the process that the thread lives on.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95300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Multiple threads can exist within one process where: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thread contains its own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register set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local variables (stored in stack)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 thread of a process share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global variables (stored in heap)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program code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Multithreading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defined as the ability of a processor to execute multiple threads concurrently.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3581400"/>
            <a:ext cx="549592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7467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import the threading module, we do: import threading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create a new thread, we create an object of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class. It takes following arguments: </a:t>
            </a:r>
          </a:p>
          <a:p>
            <a:pPr lvl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the function to be executed by thread</a:t>
            </a:r>
          </a:p>
          <a:p>
            <a:pPr lvl="1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the arguments to be passed to the target function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above example, we created 2 threads with different target functions: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t1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threading.Thread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(target=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print_square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=(10,)) t2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threading.Thread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(target=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print_cube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=(10,))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start a thread, we use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method of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class. t1.start() t2.start()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Once the threads start, the current program (you can think of it like a main thread) also keeps on executing. In order to stop execution of current program until a thread is complete, we use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method. t1.join() t2.join() As a result, the current program will first wait for the completion of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then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Once, they are finished, the remaining statements of current program are executed.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Consider the python program given below in which we print thread name and corresponding process for each task: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838200"/>
            <a:ext cx="7239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us try to understand the above code: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use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os.getpid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function to get ID of current process. print("ID of process running main program: {}".format(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os.getpid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())) As it is clear from the output, the process ID remains same for all threads.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use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threading.main_thread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function to get the main thread object. In normal conditions, the main thread is the thread from which the Python interpreter was started.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attribute of thread object is used to get the name of thread. print("Main thread name: {}".format(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threading.main_thread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().name))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use the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threading.current_thread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function to get the current thread object. print("Task 1 assigned to thread: {}".format(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threading.current_thread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().name))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diagram  clears the above concept: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04999"/>
            <a:ext cx="5562600" cy="388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642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Multithreading in 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 the python program given below in which we print thread name and corresponding process for each task:</vt:lpstr>
      <vt:lpstr>PowerPoint Presentation</vt:lpstr>
      <vt:lpstr>The diagram  clears the above concept: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in Python </dc:title>
  <dc:creator>dell</dc:creator>
  <cp:lastModifiedBy>2019BTECS00022 prachi Chobhare</cp:lastModifiedBy>
  <cp:revision>3</cp:revision>
  <dcterms:created xsi:type="dcterms:W3CDTF">2020-12-16T08:38:06Z</dcterms:created>
  <dcterms:modified xsi:type="dcterms:W3CDTF">2020-12-22T19:52:19Z</dcterms:modified>
</cp:coreProperties>
</file>