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7" r:id="rId12"/>
    <p:sldId id="265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ECA1E-4DB0-4D00-A3F8-CA9C7244FED7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550C-A1A0-45B2-A9DD-93AB29303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26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ECA1E-4DB0-4D00-A3F8-CA9C7244FED7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550C-A1A0-45B2-A9DD-93AB29303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51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ECA1E-4DB0-4D00-A3F8-CA9C7244FED7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550C-A1A0-45B2-A9DD-93AB29303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4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ECA1E-4DB0-4D00-A3F8-CA9C7244FED7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550C-A1A0-45B2-A9DD-93AB29303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59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ECA1E-4DB0-4D00-A3F8-CA9C7244FED7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550C-A1A0-45B2-A9DD-93AB29303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15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ECA1E-4DB0-4D00-A3F8-CA9C7244FED7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550C-A1A0-45B2-A9DD-93AB29303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51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ECA1E-4DB0-4D00-A3F8-CA9C7244FED7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550C-A1A0-45B2-A9DD-93AB29303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99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ECA1E-4DB0-4D00-A3F8-CA9C7244FED7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550C-A1A0-45B2-A9DD-93AB29303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2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ECA1E-4DB0-4D00-A3F8-CA9C7244FED7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550C-A1A0-45B2-A9DD-93AB29303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78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ECA1E-4DB0-4D00-A3F8-CA9C7244FED7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550C-A1A0-45B2-A9DD-93AB29303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7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ECA1E-4DB0-4D00-A3F8-CA9C7244FED7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550C-A1A0-45B2-A9DD-93AB29303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7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ECA1E-4DB0-4D00-A3F8-CA9C7244FED7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1550C-A1A0-45B2-A9DD-93AB29303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0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Mean, Median and Mode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94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85"/>
          <a:stretch/>
        </p:blipFill>
        <p:spPr>
          <a:xfrm>
            <a:off x="539399" y="457200"/>
            <a:ext cx="8106319" cy="5181599"/>
          </a:xfrm>
        </p:spPr>
      </p:pic>
    </p:spTree>
    <p:extLst>
      <p:ext uri="{BB962C8B-B14F-4D97-AF65-F5344CB8AC3E}">
        <p14:creationId xmlns:p14="http://schemas.microsoft.com/office/powerpoint/2010/main" val="80179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3999"/>
            <a:ext cx="8839200" cy="3886115"/>
          </a:xfrm>
        </p:spPr>
      </p:pic>
    </p:spTree>
    <p:extLst>
      <p:ext uri="{BB962C8B-B14F-4D97-AF65-F5344CB8AC3E}">
        <p14:creationId xmlns:p14="http://schemas.microsoft.com/office/powerpoint/2010/main" val="9958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" y="304800"/>
            <a:ext cx="8266733" cy="6172200"/>
          </a:xfrm>
        </p:spPr>
      </p:pic>
    </p:spTree>
    <p:extLst>
      <p:ext uri="{BB962C8B-B14F-4D97-AF65-F5344CB8AC3E}">
        <p14:creationId xmlns:p14="http://schemas.microsoft.com/office/powerpoint/2010/main" val="82063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91" y="533400"/>
            <a:ext cx="8233378" cy="5791200"/>
          </a:xfrm>
        </p:spPr>
      </p:pic>
    </p:spTree>
    <p:extLst>
      <p:ext uri="{BB962C8B-B14F-4D97-AF65-F5344CB8AC3E}">
        <p14:creationId xmlns:p14="http://schemas.microsoft.com/office/powerpoint/2010/main" val="358580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2286001"/>
            <a:ext cx="8921678" cy="2438400"/>
          </a:xfrm>
        </p:spPr>
      </p:pic>
    </p:spTree>
    <p:extLst>
      <p:ext uri="{BB962C8B-B14F-4D97-AF65-F5344CB8AC3E}">
        <p14:creationId xmlns:p14="http://schemas.microsoft.com/office/powerpoint/2010/main" val="51796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21" y="1600200"/>
            <a:ext cx="8057835" cy="4419600"/>
          </a:xfrm>
        </p:spPr>
      </p:pic>
    </p:spTree>
    <p:extLst>
      <p:ext uri="{BB962C8B-B14F-4D97-AF65-F5344CB8AC3E}">
        <p14:creationId xmlns:p14="http://schemas.microsoft.com/office/powerpoint/2010/main" val="173464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" y="2819400"/>
            <a:ext cx="9119616" cy="3276600"/>
          </a:xfrm>
        </p:spPr>
      </p:pic>
    </p:spTree>
    <p:extLst>
      <p:ext uri="{BB962C8B-B14F-4D97-AF65-F5344CB8AC3E}">
        <p14:creationId xmlns:p14="http://schemas.microsoft.com/office/powerpoint/2010/main" val="135651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752600"/>
            <a:ext cx="8946280" cy="1752600"/>
          </a:xfrm>
        </p:spPr>
      </p:pic>
    </p:spTree>
    <p:extLst>
      <p:ext uri="{BB962C8B-B14F-4D97-AF65-F5344CB8AC3E}">
        <p14:creationId xmlns:p14="http://schemas.microsoft.com/office/powerpoint/2010/main" val="306271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00200"/>
            <a:ext cx="8682564" cy="3962400"/>
          </a:xfrm>
        </p:spPr>
      </p:pic>
    </p:spTree>
    <p:extLst>
      <p:ext uri="{BB962C8B-B14F-4D97-AF65-F5344CB8AC3E}">
        <p14:creationId xmlns:p14="http://schemas.microsoft.com/office/powerpoint/2010/main" val="171428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1524000"/>
            <a:ext cx="8934811" cy="4648200"/>
          </a:xfrm>
        </p:spPr>
      </p:pic>
    </p:spTree>
    <p:extLst>
      <p:ext uri="{BB962C8B-B14F-4D97-AF65-F5344CB8AC3E}">
        <p14:creationId xmlns:p14="http://schemas.microsoft.com/office/powerpoint/2010/main" val="351807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53" y="381000"/>
            <a:ext cx="8267276" cy="5791200"/>
          </a:xfrm>
        </p:spPr>
      </p:pic>
    </p:spTree>
    <p:extLst>
      <p:ext uri="{BB962C8B-B14F-4D97-AF65-F5344CB8AC3E}">
        <p14:creationId xmlns:p14="http://schemas.microsoft.com/office/powerpoint/2010/main" val="146407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46" y="685800"/>
            <a:ext cx="8463021" cy="5410200"/>
          </a:xfrm>
        </p:spPr>
      </p:pic>
    </p:spTree>
    <p:extLst>
      <p:ext uri="{BB962C8B-B14F-4D97-AF65-F5344CB8AC3E}">
        <p14:creationId xmlns:p14="http://schemas.microsoft.com/office/powerpoint/2010/main" val="381178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6</Words>
  <Application>Microsoft Office PowerPoint</Application>
  <PresentationFormat>On-screen Show (4:3)</PresentationFormat>
  <Paragraphs>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Mean, Median and Mode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Mean, Median and Mode</dc:title>
  <dc:creator>Admin</dc:creator>
  <cp:lastModifiedBy>Admin</cp:lastModifiedBy>
  <cp:revision>13</cp:revision>
  <dcterms:created xsi:type="dcterms:W3CDTF">2019-10-01T04:51:36Z</dcterms:created>
  <dcterms:modified xsi:type="dcterms:W3CDTF">2019-10-01T06:45:48Z</dcterms:modified>
</cp:coreProperties>
</file>