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6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2D50-5402-42AB-96D2-5E408A098277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0BC3-230E-4CA2-A7A0-23802308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Module 4: </a:t>
            </a:r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458200" cy="17526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Course Teacher: Mr. </a:t>
            </a:r>
            <a:r>
              <a:rPr lang="en-US" dirty="0" err="1" smtClean="0">
                <a:latin typeface="Comic Sans MS" pitchFamily="66" charset="0"/>
              </a:rPr>
              <a:t>Kiran</a:t>
            </a:r>
            <a:r>
              <a:rPr lang="en-US" dirty="0" smtClean="0">
                <a:latin typeface="Comic Sans MS" pitchFamily="66" charset="0"/>
              </a:rPr>
              <a:t> P. </a:t>
            </a:r>
            <a:r>
              <a:rPr lang="en-US" dirty="0" err="1" smtClean="0">
                <a:latin typeface="Comic Sans MS" pitchFamily="66" charset="0"/>
              </a:rPr>
              <a:t>Kamble</a:t>
            </a:r>
            <a:endParaRPr lang="en-US" dirty="0" smtClean="0">
              <a:latin typeface="Comic Sans MS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What to Study?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219200"/>
            <a:ext cx="83820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Discrete and continuous random variables</a:t>
            </a:r>
          </a:p>
          <a:p>
            <a:r>
              <a:rPr lang="en-US" sz="2400" dirty="0" smtClean="0"/>
              <a:t>PDF</a:t>
            </a:r>
          </a:p>
          <a:p>
            <a:r>
              <a:rPr lang="en-US" sz="2400" dirty="0" smtClean="0"/>
              <a:t>CDF</a:t>
            </a:r>
          </a:p>
          <a:p>
            <a:r>
              <a:rPr lang="en-US" sz="2400" dirty="0" smtClean="0"/>
              <a:t>Percentile</a:t>
            </a:r>
          </a:p>
          <a:p>
            <a:r>
              <a:rPr lang="en-US" sz="2400" dirty="0" smtClean="0"/>
              <a:t>Inter quartile range</a:t>
            </a:r>
          </a:p>
          <a:p>
            <a:r>
              <a:rPr lang="en-US" sz="2400" dirty="0" smtClean="0"/>
              <a:t>Central tendency (mean, mod, median, dispersion, </a:t>
            </a:r>
            <a:r>
              <a:rPr lang="en-US" sz="2400" dirty="0" err="1" smtClean="0"/>
              <a:t>skewness</a:t>
            </a:r>
            <a:r>
              <a:rPr lang="en-US" sz="2400" dirty="0" smtClean="0"/>
              <a:t>, kurtosis)</a:t>
            </a:r>
          </a:p>
          <a:p>
            <a:r>
              <a:rPr lang="en-US" sz="2400" dirty="0" smtClean="0"/>
              <a:t>Variance</a:t>
            </a:r>
          </a:p>
          <a:p>
            <a:r>
              <a:rPr lang="en-US" sz="2400" dirty="0" smtClean="0"/>
              <a:t>Standard deviation, </a:t>
            </a:r>
          </a:p>
          <a:p>
            <a:r>
              <a:rPr lang="en-US" sz="2400" dirty="0" smtClean="0"/>
              <a:t>Mean Absolute Deviation (MAD)</a:t>
            </a:r>
          </a:p>
          <a:p>
            <a:r>
              <a:rPr lang="en-US" sz="2400" dirty="0" smtClean="0"/>
              <a:t>Standardization (Z-score)</a:t>
            </a:r>
          </a:p>
          <a:p>
            <a:r>
              <a:rPr lang="en-US" sz="2400" dirty="0" smtClean="0"/>
              <a:t>Normalization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Introduction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61" y="1600200"/>
            <a:ext cx="6323877" cy="4525963"/>
          </a:xfrm>
        </p:spPr>
      </p:pic>
    </p:spTree>
    <p:extLst>
      <p:ext uri="{BB962C8B-B14F-4D97-AF65-F5344CB8AC3E}">
        <p14:creationId xmlns:p14="http://schemas.microsoft.com/office/powerpoint/2010/main" val="20969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Random variables?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idea and definitions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169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Discrete and continuous random variables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discrete and continuous random variables. Working through examples of both discrete and continuous random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Constructing a probability distribution for random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to create the probability distribution of the number of "heads" after 3 flips of a fair 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Practice: Constructing probability distributions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Ajay is going to invest his money into 2 different stocks. Both stocks are independent, and each stock has a 50% chance of being successful and a 50% chance of failing.</a:t>
            </a:r>
          </a:p>
          <a:p>
            <a:pPr marL="0" indent="0" algn="just">
              <a:buNone/>
            </a:pPr>
            <a:r>
              <a:rPr lang="en-US" sz="2400" dirty="0" smtClean="0"/>
              <a:t>	Each stock will make Ajay $500 if it succeeds or lose  him $500 if it fails.</a:t>
            </a:r>
          </a:p>
          <a:p>
            <a:pPr marL="0" indent="0" algn="just">
              <a:buNone/>
            </a:pPr>
            <a:r>
              <a:rPr lang="en-US" sz="2400" dirty="0" smtClean="0"/>
              <a:t>	If </a:t>
            </a:r>
            <a:r>
              <a:rPr lang="en-US" sz="2400" i="1" dirty="0" smtClean="0"/>
              <a:t>X</a:t>
            </a:r>
            <a:r>
              <a:rPr lang="en-US" sz="2400" dirty="0" smtClean="0"/>
              <a:t> is a random variable that represents Ajay's profit from investing in these 2 	stocks, drag the bars to graph the probability 	distribution for all possible values of 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4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Practice: Constructing probability distributions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629400" cy="5151508"/>
          </a:xfrm>
        </p:spPr>
      </p:pic>
    </p:spTree>
    <p:extLst>
      <p:ext uri="{BB962C8B-B14F-4D97-AF65-F5344CB8AC3E}">
        <p14:creationId xmlns:p14="http://schemas.microsoft.com/office/powerpoint/2010/main" val="3497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163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 4: Exploratory Data Analysis</vt:lpstr>
      <vt:lpstr>What to Study?</vt:lpstr>
      <vt:lpstr>Introduction</vt:lpstr>
      <vt:lpstr> Random variables?  </vt:lpstr>
      <vt:lpstr>Discrete and continuous random variables</vt:lpstr>
      <vt:lpstr>Constructing a probability distribution for random variable</vt:lpstr>
      <vt:lpstr>Practice: Constructing probability distributions</vt:lpstr>
      <vt:lpstr>Practice: Constructing probability distributions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Exploratory Data Analysis</dc:title>
  <dc:creator>Admin</dc:creator>
  <cp:lastModifiedBy>Admin</cp:lastModifiedBy>
  <cp:revision>11</cp:revision>
  <dcterms:created xsi:type="dcterms:W3CDTF">2019-09-03T09:15:55Z</dcterms:created>
  <dcterms:modified xsi:type="dcterms:W3CDTF">2019-09-04T10:12:07Z</dcterms:modified>
</cp:coreProperties>
</file>