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A0B-E72D-4334-9581-255D3C59DFB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1229-D574-41F2-A224-DF2DA817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22971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787" y="818866"/>
            <a:ext cx="95169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4558"/>
          </a:xfrm>
        </p:spPr>
        <p:txBody>
          <a:bodyPr>
            <a:normAutofit fontScale="90000"/>
          </a:bodyPr>
          <a:lstStyle/>
          <a:p>
            <a:r>
              <a:rPr lang="en-US" dirty="0"/>
              <a:t>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289859"/>
          </a:xfrm>
        </p:spPr>
        <p:txBody>
          <a:bodyPr/>
          <a:lstStyle/>
          <a:p>
            <a:pPr algn="just"/>
            <a:r>
              <a:rPr lang="en-US" dirty="0"/>
              <a:t>The new exception can be defined by overriding and inheriting </a:t>
            </a:r>
            <a:r>
              <a:rPr lang="en-US" b="1" dirty="0"/>
              <a:t>exception</a:t>
            </a:r>
            <a:r>
              <a:rPr lang="en-US" dirty="0"/>
              <a:t> class functionality.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1" y="1732839"/>
            <a:ext cx="5552933" cy="4940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98" y="1732839"/>
            <a:ext cx="3611112" cy="18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8" y="0"/>
            <a:ext cx="7534987" cy="64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5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Exception Handling in C++ is a process to handle runtime errors. We perform exception handling so the normal flow of the application can be maintained even after runtime errors.</a:t>
            </a:r>
          </a:p>
          <a:p>
            <a:pPr algn="just"/>
            <a:r>
              <a:rPr lang="en-US" dirty="0"/>
              <a:t>In C++, exception is an event or object which is thrown at runtime. All exceptions are derived from </a:t>
            </a:r>
            <a:r>
              <a:rPr lang="en-US" dirty="0" err="1"/>
              <a:t>std</a:t>
            </a:r>
            <a:r>
              <a:rPr lang="en-US" dirty="0"/>
              <a:t>::exception class. It is a runtime error which can be handled. If we don't handle the exception, it prints exception message and terminates the program.</a:t>
            </a:r>
          </a:p>
          <a:p>
            <a:r>
              <a:rPr lang="en-US" b="1" dirty="0"/>
              <a:t>Advantage</a:t>
            </a:r>
          </a:p>
          <a:p>
            <a:pPr algn="just"/>
            <a:r>
              <a:rPr lang="en-US" dirty="0"/>
              <a:t>It maintains the normal flow of the application. In such case, rest of the code is executed even after exception.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dirty="0"/>
              <a:t>Exception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18"/>
            <a:ext cx="10515600" cy="5371745"/>
          </a:xfrm>
        </p:spPr>
        <p:txBody>
          <a:bodyPr/>
          <a:lstStyle/>
          <a:p>
            <a:r>
              <a:rPr lang="en-US" dirty="0"/>
              <a:t>In C++ standard exceptions are defined in &lt;exception&gt; class that we can use inside our programs. The arrangement of parent-child class hierarchy is shown below: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26" y="2000250"/>
            <a:ext cx="5745708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1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81666" y="662781"/>
          <a:ext cx="9228668" cy="5410200"/>
        </p:xfrm>
        <a:graphic>
          <a:graphicData uri="http://schemas.openxmlformats.org/drawingml/2006/table">
            <a:tbl>
              <a:tblPr/>
              <a:tblGrid>
                <a:gridCol w="461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80B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0B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0B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80B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0B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0B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std::exception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an exception and parent class of all standard C++ exceptions.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std::logic_failure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an exception that can be detected by reading a code.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std::runtime_error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an exception that cannot be detected by reading a code.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std::bad_exception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handle the unexpected exceptions in a c++ program.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std::bad_cast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This exception is generally be thrown by </a:t>
                      </a: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dynamic_cast.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std::bad_typeid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This exception is generally be thrown by </a:t>
                      </a: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typeid.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std::bad_alloc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This exception is generally be thrown by 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the exception classes in C++ are derived from </a:t>
            </a: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std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::exception class. Let's see the list of C++ common exception classes.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7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Exception Handling Keywords</a:t>
            </a:r>
          </a:p>
          <a:p>
            <a:r>
              <a:rPr lang="en-US" dirty="0"/>
              <a:t>In C++, we use 3 keywords to perform exception handling:</a:t>
            </a:r>
          </a:p>
          <a:p>
            <a:r>
              <a:rPr lang="en-US" dirty="0"/>
              <a:t>try</a:t>
            </a:r>
          </a:p>
          <a:p>
            <a:r>
              <a:rPr lang="en-US" dirty="0"/>
              <a:t>catch, and</a:t>
            </a:r>
          </a:p>
          <a:p>
            <a:r>
              <a:rPr lang="en-US" dirty="0"/>
              <a:t>throw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9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n-US" b="1" dirty="0"/>
              <a:t>throw</a:t>
            </a:r>
            <a:r>
              <a:rPr lang="en-US" dirty="0"/>
              <a:t> − A program throws an exception when a problem shows up. This is done using a </a:t>
            </a:r>
            <a:r>
              <a:rPr lang="en-US" b="1" dirty="0"/>
              <a:t>throw</a:t>
            </a:r>
            <a:r>
              <a:rPr lang="en-US" dirty="0"/>
              <a:t> keyword.</a:t>
            </a:r>
          </a:p>
          <a:p>
            <a:pPr algn="just"/>
            <a:r>
              <a:rPr lang="en-US" b="1" dirty="0"/>
              <a:t>catch</a:t>
            </a:r>
            <a:r>
              <a:rPr lang="en-US" dirty="0"/>
              <a:t> − A program catches an exception with an exception handler at the place in a program where you want to handle the problem. The </a:t>
            </a:r>
            <a:r>
              <a:rPr lang="en-US" b="1" dirty="0"/>
              <a:t>catch</a:t>
            </a:r>
            <a:r>
              <a:rPr lang="en-US" dirty="0"/>
              <a:t> keyword indicates the catching of an exception.</a:t>
            </a:r>
          </a:p>
          <a:p>
            <a:pPr algn="just"/>
            <a:r>
              <a:rPr lang="en-US" b="1" dirty="0"/>
              <a:t>try</a:t>
            </a:r>
            <a:r>
              <a:rPr lang="en-US" dirty="0"/>
              <a:t> − A </a:t>
            </a:r>
            <a:r>
              <a:rPr lang="en-US" b="1" dirty="0"/>
              <a:t>try</a:t>
            </a:r>
            <a:r>
              <a:rPr lang="en-US" dirty="0"/>
              <a:t> block identifies a block of code for which particular exceptions will be activated. It's followed by one or more catch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7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09"/>
            <a:ext cx="10515600" cy="5317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// protected code</a:t>
            </a:r>
          </a:p>
          <a:p>
            <a:pPr marL="0" indent="0">
              <a:buNone/>
            </a:pPr>
            <a:r>
              <a:rPr lang="en-US" dirty="0"/>
              <a:t>} catch( ExceptionName e1 ) {</a:t>
            </a:r>
          </a:p>
          <a:p>
            <a:pPr marL="0" indent="0">
              <a:buNone/>
            </a:pPr>
            <a:r>
              <a:rPr lang="en-US" dirty="0"/>
              <a:t>   // catch block</a:t>
            </a:r>
          </a:p>
          <a:p>
            <a:pPr marL="0" indent="0">
              <a:buNone/>
            </a:pPr>
            <a:r>
              <a:rPr lang="en-US" dirty="0"/>
              <a:t>} catch( ExceptionName e2 ) {</a:t>
            </a:r>
          </a:p>
          <a:p>
            <a:pPr marL="0" indent="0">
              <a:buNone/>
            </a:pPr>
            <a:r>
              <a:rPr lang="en-US" dirty="0"/>
              <a:t>   // catch block</a:t>
            </a:r>
          </a:p>
          <a:p>
            <a:pPr marL="0" indent="0">
              <a:buNone/>
            </a:pPr>
            <a:r>
              <a:rPr lang="en-US" dirty="0"/>
              <a:t>} catch( ExceptionName eN ) {</a:t>
            </a:r>
          </a:p>
          <a:p>
            <a:pPr marL="0" indent="0">
              <a:buNone/>
            </a:pPr>
            <a:r>
              <a:rPr lang="en-US" dirty="0"/>
              <a:t>   // catch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catch(…) {</a:t>
            </a:r>
          </a:p>
          <a:p>
            <a:pPr marL="0" indent="0">
              <a:buNone/>
            </a:pPr>
            <a:r>
              <a:rPr lang="en-US" dirty="0"/>
              <a:t>   // catch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4975960"/>
          </a:xfrm>
        </p:spPr>
        <p:txBody>
          <a:bodyPr/>
          <a:lstStyle/>
          <a:p>
            <a:pPr algn="just"/>
            <a:r>
              <a:rPr lang="en-US" dirty="0"/>
              <a:t>In C++ programming, exception handling is performed using try/catch statement. </a:t>
            </a:r>
          </a:p>
          <a:p>
            <a:pPr algn="just"/>
            <a:r>
              <a:rPr lang="en-US" dirty="0"/>
              <a:t>The C++ </a:t>
            </a:r>
            <a:r>
              <a:rPr lang="en-US" b="1" dirty="0"/>
              <a:t>try block</a:t>
            </a:r>
            <a:r>
              <a:rPr lang="en-US" dirty="0"/>
              <a:t> is used to place the code that may occur exception. </a:t>
            </a:r>
          </a:p>
          <a:p>
            <a:pPr algn="just"/>
            <a:r>
              <a:rPr lang="en-US" dirty="0"/>
              <a:t>The </a:t>
            </a:r>
            <a:r>
              <a:rPr lang="en-US" b="1" dirty="0"/>
              <a:t>catch block</a:t>
            </a:r>
            <a:r>
              <a:rPr lang="en-US" dirty="0"/>
              <a:t> is used to handle the exception.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391" y="874575"/>
            <a:ext cx="4375102" cy="490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57" y="704103"/>
            <a:ext cx="4468576" cy="52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Exception handling</vt:lpstr>
      <vt:lpstr>C++ Exception Handling</vt:lpstr>
      <vt:lpstr>Exception Classes </vt:lpstr>
      <vt:lpstr>PowerPoint Presentation</vt:lpstr>
      <vt:lpstr>PowerPoint Presentation</vt:lpstr>
      <vt:lpstr>PowerPoint Presentation</vt:lpstr>
      <vt:lpstr>PowerPoint Presentation</vt:lpstr>
      <vt:lpstr>try/catch </vt:lpstr>
      <vt:lpstr>PowerPoint Presentation</vt:lpstr>
      <vt:lpstr>PowerPoint Presentation</vt:lpstr>
      <vt:lpstr>User-Defined Exceptions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Siddharaj</dc:creator>
  <cp:lastModifiedBy>2019BTECS00022 prachi Chobhare</cp:lastModifiedBy>
  <cp:revision>22</cp:revision>
  <dcterms:created xsi:type="dcterms:W3CDTF">2020-09-23T20:19:31Z</dcterms:created>
  <dcterms:modified xsi:type="dcterms:W3CDTF">2020-12-22T19:48:36Z</dcterms:modified>
</cp:coreProperties>
</file>