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2112C6-C314-46F0-BAB4-F24CB57A20E7}"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16FBE-D074-4A6D-96D0-769812C713A7}" type="slidenum">
              <a:rPr lang="en-US" smtClean="0"/>
              <a:t>‹#›</a:t>
            </a:fld>
            <a:endParaRPr lang="en-US"/>
          </a:p>
        </p:txBody>
      </p:sp>
    </p:spTree>
    <p:extLst>
      <p:ext uri="{BB962C8B-B14F-4D97-AF65-F5344CB8AC3E}">
        <p14:creationId xmlns:p14="http://schemas.microsoft.com/office/powerpoint/2010/main" val="238353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112C6-C314-46F0-BAB4-F24CB57A20E7}"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16FBE-D074-4A6D-96D0-769812C713A7}" type="slidenum">
              <a:rPr lang="en-US" smtClean="0"/>
              <a:t>‹#›</a:t>
            </a:fld>
            <a:endParaRPr lang="en-US"/>
          </a:p>
        </p:txBody>
      </p:sp>
    </p:spTree>
    <p:extLst>
      <p:ext uri="{BB962C8B-B14F-4D97-AF65-F5344CB8AC3E}">
        <p14:creationId xmlns:p14="http://schemas.microsoft.com/office/powerpoint/2010/main" val="253215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112C6-C314-46F0-BAB4-F24CB57A20E7}"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16FBE-D074-4A6D-96D0-769812C713A7}" type="slidenum">
              <a:rPr lang="en-US" smtClean="0"/>
              <a:t>‹#›</a:t>
            </a:fld>
            <a:endParaRPr lang="en-US"/>
          </a:p>
        </p:txBody>
      </p:sp>
    </p:spTree>
    <p:extLst>
      <p:ext uri="{BB962C8B-B14F-4D97-AF65-F5344CB8AC3E}">
        <p14:creationId xmlns:p14="http://schemas.microsoft.com/office/powerpoint/2010/main" val="329812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112C6-C314-46F0-BAB4-F24CB57A20E7}"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16FBE-D074-4A6D-96D0-769812C713A7}" type="slidenum">
              <a:rPr lang="en-US" smtClean="0"/>
              <a:t>‹#›</a:t>
            </a:fld>
            <a:endParaRPr lang="en-US"/>
          </a:p>
        </p:txBody>
      </p:sp>
    </p:spTree>
    <p:extLst>
      <p:ext uri="{BB962C8B-B14F-4D97-AF65-F5344CB8AC3E}">
        <p14:creationId xmlns:p14="http://schemas.microsoft.com/office/powerpoint/2010/main" val="299535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112C6-C314-46F0-BAB4-F24CB57A20E7}"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16FBE-D074-4A6D-96D0-769812C713A7}" type="slidenum">
              <a:rPr lang="en-US" smtClean="0"/>
              <a:t>‹#›</a:t>
            </a:fld>
            <a:endParaRPr lang="en-US"/>
          </a:p>
        </p:txBody>
      </p:sp>
    </p:spTree>
    <p:extLst>
      <p:ext uri="{BB962C8B-B14F-4D97-AF65-F5344CB8AC3E}">
        <p14:creationId xmlns:p14="http://schemas.microsoft.com/office/powerpoint/2010/main" val="92154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2112C6-C314-46F0-BAB4-F24CB57A20E7}"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16FBE-D074-4A6D-96D0-769812C713A7}" type="slidenum">
              <a:rPr lang="en-US" smtClean="0"/>
              <a:t>‹#›</a:t>
            </a:fld>
            <a:endParaRPr lang="en-US"/>
          </a:p>
        </p:txBody>
      </p:sp>
    </p:spTree>
    <p:extLst>
      <p:ext uri="{BB962C8B-B14F-4D97-AF65-F5344CB8AC3E}">
        <p14:creationId xmlns:p14="http://schemas.microsoft.com/office/powerpoint/2010/main" val="3177380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2112C6-C314-46F0-BAB4-F24CB57A20E7}" type="datetimeFigureOut">
              <a:rPr lang="en-US" smtClean="0"/>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316FBE-D074-4A6D-96D0-769812C713A7}" type="slidenum">
              <a:rPr lang="en-US" smtClean="0"/>
              <a:t>‹#›</a:t>
            </a:fld>
            <a:endParaRPr lang="en-US"/>
          </a:p>
        </p:txBody>
      </p:sp>
    </p:spTree>
    <p:extLst>
      <p:ext uri="{BB962C8B-B14F-4D97-AF65-F5344CB8AC3E}">
        <p14:creationId xmlns:p14="http://schemas.microsoft.com/office/powerpoint/2010/main" val="313791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2112C6-C314-46F0-BAB4-F24CB57A20E7}" type="datetimeFigureOut">
              <a:rPr lang="en-US" smtClean="0"/>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16FBE-D074-4A6D-96D0-769812C713A7}" type="slidenum">
              <a:rPr lang="en-US" smtClean="0"/>
              <a:t>‹#›</a:t>
            </a:fld>
            <a:endParaRPr lang="en-US"/>
          </a:p>
        </p:txBody>
      </p:sp>
    </p:spTree>
    <p:extLst>
      <p:ext uri="{BB962C8B-B14F-4D97-AF65-F5344CB8AC3E}">
        <p14:creationId xmlns:p14="http://schemas.microsoft.com/office/powerpoint/2010/main" val="20992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112C6-C314-46F0-BAB4-F24CB57A20E7}" type="datetimeFigureOut">
              <a:rPr lang="en-US" smtClean="0"/>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16FBE-D074-4A6D-96D0-769812C713A7}" type="slidenum">
              <a:rPr lang="en-US" smtClean="0"/>
              <a:t>‹#›</a:t>
            </a:fld>
            <a:endParaRPr lang="en-US"/>
          </a:p>
        </p:txBody>
      </p:sp>
    </p:spTree>
    <p:extLst>
      <p:ext uri="{BB962C8B-B14F-4D97-AF65-F5344CB8AC3E}">
        <p14:creationId xmlns:p14="http://schemas.microsoft.com/office/powerpoint/2010/main" val="181429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112C6-C314-46F0-BAB4-F24CB57A20E7}"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16FBE-D074-4A6D-96D0-769812C713A7}" type="slidenum">
              <a:rPr lang="en-US" smtClean="0"/>
              <a:t>‹#›</a:t>
            </a:fld>
            <a:endParaRPr lang="en-US"/>
          </a:p>
        </p:txBody>
      </p:sp>
    </p:spTree>
    <p:extLst>
      <p:ext uri="{BB962C8B-B14F-4D97-AF65-F5344CB8AC3E}">
        <p14:creationId xmlns:p14="http://schemas.microsoft.com/office/powerpoint/2010/main" val="26721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112C6-C314-46F0-BAB4-F24CB57A20E7}"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16FBE-D074-4A6D-96D0-769812C713A7}" type="slidenum">
              <a:rPr lang="en-US" smtClean="0"/>
              <a:t>‹#›</a:t>
            </a:fld>
            <a:endParaRPr lang="en-US"/>
          </a:p>
        </p:txBody>
      </p:sp>
    </p:spTree>
    <p:extLst>
      <p:ext uri="{BB962C8B-B14F-4D97-AF65-F5344CB8AC3E}">
        <p14:creationId xmlns:p14="http://schemas.microsoft.com/office/powerpoint/2010/main" val="283698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112C6-C314-46F0-BAB4-F24CB57A20E7}" type="datetimeFigureOut">
              <a:rPr lang="en-US" smtClean="0"/>
              <a:t>12/23/2020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16FBE-D074-4A6D-96D0-769812C713A7}" type="slidenum">
              <a:rPr lang="en-US" smtClean="0"/>
              <a:t>‹#›</a:t>
            </a:fld>
            <a:endParaRPr lang="en-US"/>
          </a:p>
        </p:txBody>
      </p:sp>
    </p:spTree>
    <p:extLst>
      <p:ext uri="{BB962C8B-B14F-4D97-AF65-F5344CB8AC3E}">
        <p14:creationId xmlns:p14="http://schemas.microsoft.com/office/powerpoint/2010/main" val="1937781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em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8.emf" /><Relationship Id="rId2" Type="http://schemas.openxmlformats.org/officeDocument/2006/relationships/image" Target="../media/image7.emf" /><Relationship Id="rId1" Type="http://schemas.openxmlformats.org/officeDocument/2006/relationships/slideLayout" Target="../slideLayouts/slideLayout2.xml" /><Relationship Id="rId4" Type="http://schemas.openxmlformats.org/officeDocument/2006/relationships/image" Target="../media/image9.emf" /></Relationships>
</file>

<file path=ppt/slides/_rels/slide16.xml.rels><?xml version="1.0" encoding="UTF-8" standalone="yes"?>
<Relationships xmlns="http://schemas.openxmlformats.org/package/2006/relationships"><Relationship Id="rId2" Type="http://schemas.openxmlformats.org/officeDocument/2006/relationships/image" Target="../media/image10.emf"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2.em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emf"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Stream Classes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3768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getline() and write() Functions</a:t>
            </a:r>
          </a:p>
        </p:txBody>
      </p:sp>
      <p:sp>
        <p:nvSpPr>
          <p:cNvPr id="3" name="Content Placeholder 2"/>
          <p:cNvSpPr>
            <a:spLocks noGrp="1"/>
          </p:cNvSpPr>
          <p:nvPr>
            <p:ph idx="1"/>
          </p:nvPr>
        </p:nvSpPr>
        <p:spPr/>
        <p:txBody>
          <a:bodyPr/>
          <a:lstStyle/>
          <a:p>
            <a:r>
              <a:rPr lang="en-US" dirty="0"/>
              <a:t>We can read and display a line of text more efficiently using the line-oriented input/output functions </a:t>
            </a:r>
            <a:r>
              <a:rPr lang="en-US" b="1" dirty="0"/>
              <a:t>getline() </a:t>
            </a:r>
            <a:r>
              <a:rPr lang="en-US" dirty="0"/>
              <a:t>and </a:t>
            </a:r>
            <a:r>
              <a:rPr lang="en-US" b="1" dirty="0"/>
              <a:t>write()</a:t>
            </a:r>
            <a:r>
              <a:rPr lang="en-US" dirty="0"/>
              <a:t>.</a:t>
            </a:r>
            <a:endParaRPr lang="en-US" b="1" dirty="0"/>
          </a:p>
          <a:p>
            <a:r>
              <a:rPr lang="en-US" dirty="0"/>
              <a:t>The </a:t>
            </a:r>
            <a:r>
              <a:rPr lang="en-US" b="1" dirty="0"/>
              <a:t>getline()</a:t>
            </a:r>
            <a:r>
              <a:rPr lang="en-US" dirty="0"/>
              <a:t> function reads a whole line of text that ends with a newline character.</a:t>
            </a:r>
          </a:p>
          <a:p>
            <a:r>
              <a:rPr lang="en-US" dirty="0"/>
              <a:t>This function can be invoked by using the object cin as follows:</a:t>
            </a:r>
          </a:p>
          <a:p>
            <a:r>
              <a:rPr lang="en-US" b="1" dirty="0"/>
              <a:t>cin.getline (line, size);</a:t>
            </a:r>
          </a:p>
          <a:p>
            <a:r>
              <a:rPr lang="en-US" b="1" dirty="0"/>
              <a:t>write() </a:t>
            </a:r>
            <a:r>
              <a:rPr lang="en-US" dirty="0"/>
              <a:t>function displays entire line and has the following form:</a:t>
            </a:r>
          </a:p>
          <a:p>
            <a:r>
              <a:rPr lang="en-US" b="1" dirty="0"/>
              <a:t>cout.write (line, size); </a:t>
            </a:r>
          </a:p>
          <a:p>
            <a:endParaRPr lang="en-US" dirty="0"/>
          </a:p>
        </p:txBody>
      </p:sp>
    </p:spTree>
    <p:extLst>
      <p:ext uri="{BB962C8B-B14F-4D97-AF65-F5344CB8AC3E}">
        <p14:creationId xmlns:p14="http://schemas.microsoft.com/office/powerpoint/2010/main" val="210695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console I/O operations</a:t>
            </a:r>
          </a:p>
        </p:txBody>
      </p:sp>
      <p:pic>
        <p:nvPicPr>
          <p:cNvPr id="4" name="Content Placeholder 3"/>
          <p:cNvPicPr>
            <a:picLocks noGrp="1" noChangeAspect="1"/>
          </p:cNvPicPr>
          <p:nvPr>
            <p:ph idx="1"/>
          </p:nvPr>
        </p:nvPicPr>
        <p:blipFill>
          <a:blip r:embed="rId2"/>
          <a:stretch>
            <a:fillRect/>
          </a:stretch>
        </p:blipFill>
        <p:spPr>
          <a:xfrm>
            <a:off x="838200" y="1795245"/>
            <a:ext cx="10507370" cy="4359895"/>
          </a:xfrm>
          <a:prstGeom prst="rect">
            <a:avLst/>
          </a:prstGeom>
        </p:spPr>
      </p:pic>
    </p:spTree>
    <p:extLst>
      <p:ext uri="{BB962C8B-B14F-4D97-AF65-F5344CB8AC3E}">
        <p14:creationId xmlns:p14="http://schemas.microsoft.com/office/powerpoint/2010/main" val="273629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a:t>
            </a:r>
          </a:p>
        </p:txBody>
      </p:sp>
      <p:pic>
        <p:nvPicPr>
          <p:cNvPr id="4" name="Content Placeholder 3"/>
          <p:cNvPicPr>
            <a:picLocks noGrp="1" noChangeAspect="1"/>
          </p:cNvPicPr>
          <p:nvPr>
            <p:ph idx="1"/>
          </p:nvPr>
        </p:nvPicPr>
        <p:blipFill>
          <a:blip r:embed="rId2"/>
          <a:stretch>
            <a:fillRect/>
          </a:stretch>
        </p:blipFill>
        <p:spPr>
          <a:xfrm>
            <a:off x="1037231" y="1340326"/>
            <a:ext cx="9294124" cy="5196952"/>
          </a:xfrm>
          <a:prstGeom prst="rect">
            <a:avLst/>
          </a:prstGeom>
        </p:spPr>
      </p:pic>
    </p:spTree>
    <p:extLst>
      <p:ext uri="{BB962C8B-B14F-4D97-AF65-F5344CB8AC3E}">
        <p14:creationId xmlns:p14="http://schemas.microsoft.com/office/powerpoint/2010/main" val="250457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99681" y="668741"/>
            <a:ext cx="9687821" cy="5581934"/>
          </a:xfrm>
          <a:prstGeom prst="rect">
            <a:avLst/>
          </a:prstGeom>
        </p:spPr>
      </p:pic>
    </p:spTree>
    <p:extLst>
      <p:ext uri="{BB962C8B-B14F-4D97-AF65-F5344CB8AC3E}">
        <p14:creationId xmlns:p14="http://schemas.microsoft.com/office/powerpoint/2010/main" val="207106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file</a:t>
            </a:r>
          </a:p>
        </p:txBody>
      </p:sp>
      <p:sp>
        <p:nvSpPr>
          <p:cNvPr id="3" name="Content Placeholder 2"/>
          <p:cNvSpPr>
            <a:spLocks noGrp="1"/>
          </p:cNvSpPr>
          <p:nvPr>
            <p:ph idx="1"/>
          </p:nvPr>
        </p:nvSpPr>
        <p:spPr>
          <a:xfrm>
            <a:off x="838200" y="1405719"/>
            <a:ext cx="10515600" cy="5281684"/>
          </a:xfrm>
        </p:spPr>
        <p:txBody>
          <a:bodyPr>
            <a:normAutofit/>
          </a:bodyPr>
          <a:lstStyle/>
          <a:p>
            <a:r>
              <a:rPr lang="en-US" dirty="0"/>
              <a:t>Using constructor</a:t>
            </a:r>
          </a:p>
          <a:p>
            <a:r>
              <a:rPr lang="en-US" dirty="0"/>
              <a:t>Using open() function</a:t>
            </a:r>
          </a:p>
          <a:p>
            <a:r>
              <a:rPr lang="en-US" b="1" dirty="0"/>
              <a:t>Opening Files Using open() </a:t>
            </a:r>
          </a:p>
          <a:p>
            <a:r>
              <a:rPr lang="en-US" dirty="0"/>
              <a:t>the function open() can be used to open multiple files that use the same stream object. For example, we may want to process a set of files sequentially. In such cases, we may create a single stream object and use it to open each file in turn. </a:t>
            </a:r>
          </a:p>
          <a:p>
            <a:r>
              <a:rPr lang="en-US" dirty="0"/>
              <a:t>This is done as follows: </a:t>
            </a:r>
          </a:p>
          <a:p>
            <a:pPr marL="0" indent="0">
              <a:buNone/>
            </a:pPr>
            <a:r>
              <a:rPr lang="en-US" b="1" dirty="0"/>
              <a:t>file-stream-class stream-object;</a:t>
            </a:r>
          </a:p>
          <a:p>
            <a:pPr marL="0" indent="0">
              <a:buNone/>
            </a:pPr>
            <a:r>
              <a:rPr lang="en-US" b="1" dirty="0"/>
              <a:t>stream-</a:t>
            </a:r>
            <a:r>
              <a:rPr lang="en-US" b="1" dirty="0" err="1"/>
              <a:t>object.open</a:t>
            </a:r>
            <a:r>
              <a:rPr lang="en-US" b="1" dirty="0"/>
              <a:t> ("filename"); </a:t>
            </a:r>
          </a:p>
          <a:p>
            <a:endParaRPr lang="en-US" dirty="0"/>
          </a:p>
        </p:txBody>
      </p:sp>
    </p:spTree>
    <p:extLst>
      <p:ext uri="{BB962C8B-B14F-4D97-AF65-F5344CB8AC3E}">
        <p14:creationId xmlns:p14="http://schemas.microsoft.com/office/powerpoint/2010/main" val="72566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6603" y="464024"/>
            <a:ext cx="6114197" cy="5854889"/>
          </a:xfrm>
          <a:prstGeom prst="rect">
            <a:avLst/>
          </a:prstGeom>
        </p:spPr>
      </p:pic>
      <p:pic>
        <p:nvPicPr>
          <p:cNvPr id="5" name="Picture 4"/>
          <p:cNvPicPr>
            <a:picLocks noChangeAspect="1"/>
          </p:cNvPicPr>
          <p:nvPr/>
        </p:nvPicPr>
        <p:blipFill>
          <a:blip r:embed="rId3"/>
          <a:stretch>
            <a:fillRect/>
          </a:stretch>
        </p:blipFill>
        <p:spPr>
          <a:xfrm>
            <a:off x="6782938" y="464024"/>
            <a:ext cx="5273073" cy="3179928"/>
          </a:xfrm>
          <a:prstGeom prst="rect">
            <a:avLst/>
          </a:prstGeom>
        </p:spPr>
      </p:pic>
      <p:pic>
        <p:nvPicPr>
          <p:cNvPr id="6" name="Picture 5"/>
          <p:cNvPicPr>
            <a:picLocks noChangeAspect="1"/>
          </p:cNvPicPr>
          <p:nvPr/>
        </p:nvPicPr>
        <p:blipFill>
          <a:blip r:embed="rId4"/>
          <a:stretch>
            <a:fillRect/>
          </a:stretch>
        </p:blipFill>
        <p:spPr>
          <a:xfrm>
            <a:off x="6728347" y="3752292"/>
            <a:ext cx="5327664" cy="2935112"/>
          </a:xfrm>
          <a:prstGeom prst="rect">
            <a:avLst/>
          </a:prstGeom>
        </p:spPr>
      </p:pic>
    </p:spTree>
    <p:extLst>
      <p:ext uri="{BB962C8B-B14F-4D97-AF65-F5344CB8AC3E}">
        <p14:creationId xmlns:p14="http://schemas.microsoft.com/office/powerpoint/2010/main" val="3939801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modes</a:t>
            </a:r>
          </a:p>
        </p:txBody>
      </p:sp>
      <p:pic>
        <p:nvPicPr>
          <p:cNvPr id="4" name="Content Placeholder 3"/>
          <p:cNvPicPr>
            <a:picLocks noGrp="1" noChangeAspect="1"/>
          </p:cNvPicPr>
          <p:nvPr>
            <p:ph idx="1"/>
          </p:nvPr>
        </p:nvPicPr>
        <p:blipFill>
          <a:blip r:embed="rId2"/>
          <a:stretch>
            <a:fillRect/>
          </a:stretch>
        </p:blipFill>
        <p:spPr>
          <a:xfrm>
            <a:off x="838200" y="1595047"/>
            <a:ext cx="10515600" cy="4409968"/>
          </a:xfrm>
          <a:prstGeom prst="rect">
            <a:avLst/>
          </a:prstGeom>
        </p:spPr>
      </p:pic>
    </p:spTree>
    <p:extLst>
      <p:ext uri="{BB962C8B-B14F-4D97-AF65-F5344CB8AC3E}">
        <p14:creationId xmlns:p14="http://schemas.microsoft.com/office/powerpoint/2010/main" val="334895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0627"/>
            <a:ext cx="10515600" cy="5426336"/>
          </a:xfrm>
        </p:spPr>
        <p:txBody>
          <a:bodyPr/>
          <a:lstStyle/>
          <a:p>
            <a:pPr algn="just"/>
            <a:r>
              <a:rPr lang="en-US" dirty="0"/>
              <a:t>When we open a file in read-only mode, the input pointer is automatically set at the beginning so that we can read the file from the start.</a:t>
            </a:r>
          </a:p>
          <a:p>
            <a:pPr algn="just"/>
            <a:r>
              <a:rPr lang="en-US" dirty="0"/>
              <a:t>Similarly, when we open a file in write only mode, the existing contents are deleted and the output pointer is set at the beginning. This enables us to write to the file from the start. </a:t>
            </a:r>
          </a:p>
          <a:p>
            <a:pPr algn="just"/>
            <a:r>
              <a:rPr lang="en-US" dirty="0"/>
              <a:t>In case, we want to open an existing file to add more data, the file is opened in 'append' mode, This moves the output pointer to the end of the file (i.e. the end of the existing contents). </a:t>
            </a:r>
          </a:p>
        </p:txBody>
      </p:sp>
    </p:spTree>
    <p:extLst>
      <p:ext uri="{BB962C8B-B14F-4D97-AF65-F5344CB8AC3E}">
        <p14:creationId xmlns:p14="http://schemas.microsoft.com/office/powerpoint/2010/main" val="211426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13833" y="1610436"/>
            <a:ext cx="10218024" cy="4539035"/>
          </a:xfrm>
          <a:prstGeom prst="rect">
            <a:avLst/>
          </a:prstGeom>
        </p:spPr>
      </p:pic>
    </p:spTree>
    <p:extLst>
      <p:ext uri="{BB962C8B-B14F-4D97-AF65-F5344CB8AC3E}">
        <p14:creationId xmlns:p14="http://schemas.microsoft.com/office/powerpoint/2010/main" val="3129849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for manipulation of file pointers</a:t>
            </a:r>
          </a:p>
        </p:txBody>
      </p:sp>
      <p:pic>
        <p:nvPicPr>
          <p:cNvPr id="4" name="Content Placeholder 3"/>
          <p:cNvPicPr>
            <a:picLocks noGrp="1" noChangeAspect="1"/>
          </p:cNvPicPr>
          <p:nvPr>
            <p:ph idx="1"/>
          </p:nvPr>
        </p:nvPicPr>
        <p:blipFill>
          <a:blip r:embed="rId2"/>
          <a:stretch>
            <a:fillRect/>
          </a:stretch>
        </p:blipFill>
        <p:spPr>
          <a:xfrm>
            <a:off x="715685" y="1863313"/>
            <a:ext cx="10399803" cy="3077177"/>
          </a:xfrm>
          <a:prstGeom prst="rect">
            <a:avLst/>
          </a:prstGeom>
        </p:spPr>
      </p:pic>
    </p:spTree>
    <p:extLst>
      <p:ext uri="{BB962C8B-B14F-4D97-AF65-F5344CB8AC3E}">
        <p14:creationId xmlns:p14="http://schemas.microsoft.com/office/powerpoint/2010/main" val="229616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a:t>
            </a:r>
          </a:p>
        </p:txBody>
      </p:sp>
      <p:sp>
        <p:nvSpPr>
          <p:cNvPr id="3" name="Content Placeholder 2"/>
          <p:cNvSpPr>
            <a:spLocks noGrp="1"/>
          </p:cNvSpPr>
          <p:nvPr>
            <p:ph idx="1"/>
          </p:nvPr>
        </p:nvSpPr>
        <p:spPr/>
        <p:txBody>
          <a:bodyPr/>
          <a:lstStyle/>
          <a:p>
            <a:pPr algn="just"/>
            <a:r>
              <a:rPr lang="en-US" dirty="0"/>
              <a:t>I/O system in c++ designed to work with Terminals, tape drives, disks.</a:t>
            </a:r>
          </a:p>
          <a:p>
            <a:pPr algn="just"/>
            <a:endParaRPr lang="en-US" dirty="0"/>
          </a:p>
          <a:p>
            <a:pPr algn="just"/>
            <a:r>
              <a:rPr lang="en-US" dirty="0"/>
              <a:t>I/O System supplies an Interface to the programmer that is independent of the actual device being accessed.</a:t>
            </a:r>
          </a:p>
          <a:p>
            <a:pPr algn="just"/>
            <a:endParaRPr lang="en-US" dirty="0"/>
          </a:p>
          <a:p>
            <a:pPr algn="just"/>
            <a:r>
              <a:rPr lang="en-US" dirty="0"/>
              <a:t>This Interface is known as stream.</a:t>
            </a:r>
          </a:p>
        </p:txBody>
      </p:sp>
    </p:spTree>
    <p:extLst>
      <p:ext uri="{BB962C8B-B14F-4D97-AF65-F5344CB8AC3E}">
        <p14:creationId xmlns:p14="http://schemas.microsoft.com/office/powerpoint/2010/main" val="2235932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offset calls</a:t>
            </a:r>
          </a:p>
        </p:txBody>
      </p:sp>
      <p:pic>
        <p:nvPicPr>
          <p:cNvPr id="4" name="Content Placeholder 3"/>
          <p:cNvPicPr>
            <a:picLocks noGrp="1" noChangeAspect="1"/>
          </p:cNvPicPr>
          <p:nvPr>
            <p:ph idx="1"/>
          </p:nvPr>
        </p:nvPicPr>
        <p:blipFill>
          <a:blip r:embed="rId2"/>
          <a:stretch>
            <a:fillRect/>
          </a:stretch>
        </p:blipFill>
        <p:spPr>
          <a:xfrm>
            <a:off x="838200" y="1840692"/>
            <a:ext cx="9163247" cy="3058853"/>
          </a:xfrm>
          <a:prstGeom prst="rect">
            <a:avLst/>
          </a:prstGeom>
        </p:spPr>
      </p:pic>
    </p:spTree>
    <p:extLst>
      <p:ext uri="{BB962C8B-B14F-4D97-AF65-F5344CB8AC3E}">
        <p14:creationId xmlns:p14="http://schemas.microsoft.com/office/powerpoint/2010/main" val="216412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a:t>
            </a:r>
          </a:p>
        </p:txBody>
      </p:sp>
      <p:sp>
        <p:nvSpPr>
          <p:cNvPr id="3" name="Content Placeholder 2"/>
          <p:cNvSpPr>
            <a:spLocks noGrp="1"/>
          </p:cNvSpPr>
          <p:nvPr>
            <p:ph idx="1"/>
          </p:nvPr>
        </p:nvSpPr>
        <p:spPr/>
        <p:txBody>
          <a:bodyPr/>
          <a:lstStyle/>
          <a:p>
            <a:pPr algn="just"/>
            <a:r>
              <a:rPr lang="en-US" dirty="0"/>
              <a:t>A stream is a sequence of bytes.</a:t>
            </a:r>
          </a:p>
          <a:p>
            <a:pPr algn="just"/>
            <a:r>
              <a:rPr lang="en-US" dirty="0"/>
              <a:t>It acts either as a source from which the input data can be obtained or as a destination to which the output data can be sent. </a:t>
            </a:r>
          </a:p>
          <a:p>
            <a:pPr algn="just"/>
            <a:r>
              <a:rPr lang="en-US" dirty="0"/>
              <a:t>The source stream that provides data to the program is called the input stream and the destination stream that receives output from the program is called the output stream. </a:t>
            </a:r>
          </a:p>
          <a:p>
            <a:pPr algn="just"/>
            <a:r>
              <a:rPr lang="en-US" dirty="0"/>
              <a:t>In other words, a program extracts the bytes from an input stream and inserts bytes into an output stream.</a:t>
            </a:r>
          </a:p>
        </p:txBody>
      </p:sp>
    </p:spTree>
    <p:extLst>
      <p:ext uri="{BB962C8B-B14F-4D97-AF65-F5344CB8AC3E}">
        <p14:creationId xmlns:p14="http://schemas.microsoft.com/office/powerpoint/2010/main" val="374113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2140987"/>
            <a:ext cx="9992000" cy="3522835"/>
          </a:xfrm>
          <a:prstGeom prst="rect">
            <a:avLst/>
          </a:prstGeom>
        </p:spPr>
      </p:pic>
    </p:spTree>
    <p:extLst>
      <p:ext uri="{BB962C8B-B14F-4D97-AF65-F5344CB8AC3E}">
        <p14:creationId xmlns:p14="http://schemas.microsoft.com/office/powerpoint/2010/main" val="174708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1"/>
            <a:ext cx="10515600" cy="887103"/>
          </a:xfrm>
        </p:spPr>
        <p:txBody>
          <a:bodyPr/>
          <a:lstStyle/>
          <a:p>
            <a:r>
              <a:rPr lang="en-US" dirty="0"/>
              <a:t>C++ stream classes</a:t>
            </a:r>
          </a:p>
        </p:txBody>
      </p:sp>
      <p:pic>
        <p:nvPicPr>
          <p:cNvPr id="4" name="Content Placeholder 3"/>
          <p:cNvPicPr>
            <a:picLocks noGrp="1" noChangeAspect="1"/>
          </p:cNvPicPr>
          <p:nvPr>
            <p:ph idx="1"/>
          </p:nvPr>
        </p:nvPicPr>
        <p:blipFill>
          <a:blip r:embed="rId2"/>
          <a:stretch>
            <a:fillRect/>
          </a:stretch>
        </p:blipFill>
        <p:spPr>
          <a:xfrm>
            <a:off x="1532434" y="1351129"/>
            <a:ext cx="8199084" cy="5145205"/>
          </a:xfrm>
          <a:prstGeom prst="rect">
            <a:avLst/>
          </a:prstGeom>
        </p:spPr>
      </p:pic>
    </p:spTree>
    <p:extLst>
      <p:ext uri="{BB962C8B-B14F-4D97-AF65-F5344CB8AC3E}">
        <p14:creationId xmlns:p14="http://schemas.microsoft.com/office/powerpoint/2010/main" val="181212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1"/>
            <a:ext cx="10515600" cy="887103"/>
          </a:xfrm>
        </p:spPr>
        <p:txBody>
          <a:bodyPr/>
          <a:lstStyle/>
          <a:p>
            <a:r>
              <a:rPr lang="en-US" dirty="0"/>
              <a:t>C++ stream classes</a:t>
            </a:r>
          </a:p>
        </p:txBody>
      </p:sp>
      <p:sp>
        <p:nvSpPr>
          <p:cNvPr id="3" name="Content Placeholder 2"/>
          <p:cNvSpPr>
            <a:spLocks noGrp="1"/>
          </p:cNvSpPr>
          <p:nvPr>
            <p:ph idx="1"/>
          </p:nvPr>
        </p:nvSpPr>
        <p:spPr>
          <a:xfrm>
            <a:off x="838200" y="1241946"/>
            <a:ext cx="10515600" cy="4935017"/>
          </a:xfrm>
        </p:spPr>
        <p:txBody>
          <a:bodyPr/>
          <a:lstStyle/>
          <a:p>
            <a:pPr algn="just"/>
            <a:r>
              <a:rPr lang="en-US" dirty="0"/>
              <a:t>The class </a:t>
            </a:r>
            <a:r>
              <a:rPr lang="en-US" b="1" dirty="0"/>
              <a:t>ios</a:t>
            </a:r>
            <a:r>
              <a:rPr lang="en-US" dirty="0"/>
              <a:t> provides the basic support for formatted and unformatted I/O operations. </a:t>
            </a:r>
          </a:p>
          <a:p>
            <a:pPr algn="just"/>
            <a:r>
              <a:rPr lang="en-US" dirty="0"/>
              <a:t>The class </a:t>
            </a:r>
            <a:r>
              <a:rPr lang="en-US" b="1" dirty="0"/>
              <a:t>istream</a:t>
            </a:r>
            <a:r>
              <a:rPr lang="en-US" dirty="0"/>
              <a:t> provides the facilities for formatted and unformatted input </a:t>
            </a:r>
          </a:p>
          <a:p>
            <a:pPr algn="just"/>
            <a:r>
              <a:rPr lang="en-US" dirty="0"/>
              <a:t>The class </a:t>
            </a:r>
            <a:r>
              <a:rPr lang="en-US" b="1" dirty="0"/>
              <a:t>ostream</a:t>
            </a:r>
            <a:r>
              <a:rPr lang="en-US" dirty="0"/>
              <a:t> (through inheritance) provides the facilities for formatted output. </a:t>
            </a:r>
          </a:p>
          <a:p>
            <a:pPr algn="just"/>
            <a:r>
              <a:rPr lang="en-US" dirty="0"/>
              <a:t>The class </a:t>
            </a:r>
            <a:r>
              <a:rPr lang="en-US" b="1" dirty="0"/>
              <a:t>iostream</a:t>
            </a:r>
            <a:r>
              <a:rPr lang="en-US" dirty="0"/>
              <a:t> provides the facilities for handling both input and output streams. </a:t>
            </a:r>
          </a:p>
          <a:p>
            <a:pPr algn="just"/>
            <a:r>
              <a:rPr lang="en-US" dirty="0"/>
              <a:t>Three classes, namely, </a:t>
            </a:r>
            <a:r>
              <a:rPr lang="en-US" b="1" dirty="0"/>
              <a:t>istream_withassign, ostream_withassign</a:t>
            </a:r>
            <a:r>
              <a:rPr lang="en-US" dirty="0"/>
              <a:t>, and </a:t>
            </a:r>
            <a:r>
              <a:rPr lang="en-US" b="1" dirty="0"/>
              <a:t>iostream_withassign</a:t>
            </a:r>
            <a:r>
              <a:rPr lang="en-US" dirty="0"/>
              <a:t> add assignment operators to these classes. </a:t>
            </a:r>
          </a:p>
        </p:txBody>
      </p:sp>
    </p:spTree>
    <p:extLst>
      <p:ext uri="{BB962C8B-B14F-4D97-AF65-F5344CB8AC3E}">
        <p14:creationId xmlns:p14="http://schemas.microsoft.com/office/powerpoint/2010/main" val="42365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36979" y="430826"/>
            <a:ext cx="10759082" cy="5751609"/>
          </a:xfrm>
          <a:prstGeom prst="rect">
            <a:avLst/>
          </a:prstGeom>
        </p:spPr>
      </p:pic>
    </p:spTree>
    <p:extLst>
      <p:ext uri="{BB962C8B-B14F-4D97-AF65-F5344CB8AC3E}">
        <p14:creationId xmlns:p14="http://schemas.microsoft.com/office/powerpoint/2010/main" val="299837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and get() Functions</a:t>
            </a:r>
          </a:p>
        </p:txBody>
      </p:sp>
      <p:sp>
        <p:nvSpPr>
          <p:cNvPr id="3" name="Content Placeholder 2"/>
          <p:cNvSpPr>
            <a:spLocks noGrp="1"/>
          </p:cNvSpPr>
          <p:nvPr>
            <p:ph idx="1"/>
          </p:nvPr>
        </p:nvSpPr>
        <p:spPr/>
        <p:txBody>
          <a:bodyPr/>
          <a:lstStyle/>
          <a:p>
            <a:pPr algn="just"/>
            <a:r>
              <a:rPr lang="en-US" dirty="0"/>
              <a:t>The classes </a:t>
            </a:r>
            <a:r>
              <a:rPr lang="en-US" b="1" dirty="0"/>
              <a:t>istream() </a:t>
            </a:r>
            <a:r>
              <a:rPr lang="en-US" dirty="0"/>
              <a:t>and </a:t>
            </a:r>
            <a:r>
              <a:rPr lang="en-US" b="1" dirty="0"/>
              <a:t>ostream()</a:t>
            </a:r>
            <a:r>
              <a:rPr lang="en-US" dirty="0"/>
              <a:t> define two member functions </a:t>
            </a:r>
            <a:r>
              <a:rPr lang="en-US" b="1" dirty="0"/>
              <a:t>get() </a:t>
            </a:r>
            <a:r>
              <a:rPr lang="en-US" dirty="0"/>
              <a:t>and </a:t>
            </a:r>
            <a:r>
              <a:rPr lang="en-US" b="1" dirty="0"/>
              <a:t>put() </a:t>
            </a:r>
            <a:r>
              <a:rPr lang="en-US" dirty="0"/>
              <a:t>respectively to handle the single character input/output operations. </a:t>
            </a:r>
          </a:p>
          <a:p>
            <a:pPr algn="just"/>
            <a:r>
              <a:rPr lang="en-US" dirty="0"/>
              <a:t>There are two types of </a:t>
            </a:r>
            <a:r>
              <a:rPr lang="en-US" b="1" dirty="0"/>
              <a:t>get()</a:t>
            </a:r>
            <a:r>
              <a:rPr lang="en-US" dirty="0"/>
              <a:t> functions.  </a:t>
            </a:r>
          </a:p>
          <a:p>
            <a:pPr algn="just"/>
            <a:r>
              <a:rPr lang="en-US" dirty="0"/>
              <a:t>We can use both </a:t>
            </a:r>
            <a:r>
              <a:rPr lang="en-US" b="1" dirty="0"/>
              <a:t>get(char *) </a:t>
            </a:r>
            <a:r>
              <a:rPr lang="en-US" dirty="0"/>
              <a:t>and </a:t>
            </a:r>
            <a:r>
              <a:rPr lang="en-US" b="1" dirty="0"/>
              <a:t>get(void)</a:t>
            </a:r>
            <a:r>
              <a:rPr lang="en-US" dirty="0"/>
              <a:t> prototypes to fetch a character including the blank space, tab and the newline character.</a:t>
            </a:r>
          </a:p>
          <a:p>
            <a:pPr algn="just"/>
            <a:r>
              <a:rPr lang="en-US" dirty="0"/>
              <a:t>The </a:t>
            </a:r>
            <a:r>
              <a:rPr lang="en-US" b="1" dirty="0"/>
              <a:t>get(char *) </a:t>
            </a:r>
            <a:r>
              <a:rPr lang="en-US" dirty="0"/>
              <a:t>version assigns the input character to its argument and the </a:t>
            </a:r>
            <a:r>
              <a:rPr lang="en-US" b="1" dirty="0"/>
              <a:t>get(void) </a:t>
            </a:r>
            <a:r>
              <a:rPr lang="en-US" dirty="0"/>
              <a:t>version returns the input character.</a:t>
            </a:r>
          </a:p>
        </p:txBody>
      </p:sp>
    </p:spTree>
    <p:extLst>
      <p:ext uri="{BB962C8B-B14F-4D97-AF65-F5344CB8AC3E}">
        <p14:creationId xmlns:p14="http://schemas.microsoft.com/office/powerpoint/2010/main" val="99970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2639"/>
            <a:ext cx="10515600" cy="5194324"/>
          </a:xfrm>
        </p:spPr>
        <p:txBody>
          <a:bodyPr/>
          <a:lstStyle/>
          <a:p>
            <a:r>
              <a:rPr lang="en-US" dirty="0"/>
              <a:t>The function put(), a member of ostream class, can be used to output a line of text, character by character.</a:t>
            </a:r>
          </a:p>
          <a:p>
            <a:r>
              <a:rPr lang="en-US" dirty="0"/>
              <a:t>For example, </a:t>
            </a:r>
          </a:p>
          <a:p>
            <a:r>
              <a:rPr lang="en-US" dirty="0"/>
              <a:t>cout.put('x'); </a:t>
            </a:r>
          </a:p>
          <a:p>
            <a:r>
              <a:rPr lang="en-US" dirty="0"/>
              <a:t>displays the character x and </a:t>
            </a:r>
          </a:p>
          <a:p>
            <a:r>
              <a:rPr lang="en-US" dirty="0"/>
              <a:t>cout.put (</a:t>
            </a:r>
            <a:r>
              <a:rPr lang="en-US" dirty="0" err="1"/>
              <a:t>ch</a:t>
            </a:r>
            <a:r>
              <a:rPr lang="en-US" dirty="0"/>
              <a:t>) ;</a:t>
            </a:r>
          </a:p>
          <a:p>
            <a:r>
              <a:rPr lang="en-US" dirty="0"/>
              <a:t>Displays the value of variable </a:t>
            </a:r>
            <a:r>
              <a:rPr lang="en-US" dirty="0" err="1"/>
              <a:t>ch</a:t>
            </a:r>
            <a:endParaRPr lang="en-US" dirty="0"/>
          </a:p>
        </p:txBody>
      </p:sp>
    </p:spTree>
    <p:extLst>
      <p:ext uri="{BB962C8B-B14F-4D97-AF65-F5344CB8AC3E}">
        <p14:creationId xmlns:p14="http://schemas.microsoft.com/office/powerpoint/2010/main" val="4109490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634</Words>
  <Application>Microsoft Office PowerPoint</Application>
  <PresentationFormat>Widescreen</PresentationFormat>
  <Paragraphs>53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Stream Classes</vt:lpstr>
      <vt:lpstr>Stream</vt:lpstr>
      <vt:lpstr>Stream</vt:lpstr>
      <vt:lpstr>PowerPoint Presentation</vt:lpstr>
      <vt:lpstr>C++ stream classes</vt:lpstr>
      <vt:lpstr>C++ stream classes</vt:lpstr>
      <vt:lpstr>PowerPoint Presentation</vt:lpstr>
      <vt:lpstr>put() and get() Functions</vt:lpstr>
      <vt:lpstr>PowerPoint Presentation</vt:lpstr>
      <vt:lpstr>getline() and write() Functions</vt:lpstr>
      <vt:lpstr>Formatted console I/O operations</vt:lpstr>
      <vt:lpstr>File Handling</vt:lpstr>
      <vt:lpstr>PowerPoint Presentation</vt:lpstr>
      <vt:lpstr>Opening a file</vt:lpstr>
      <vt:lpstr>PowerPoint Presentation</vt:lpstr>
      <vt:lpstr>File modes</vt:lpstr>
      <vt:lpstr>PowerPoint Presentation</vt:lpstr>
      <vt:lpstr>PowerPoint Presentation</vt:lpstr>
      <vt:lpstr>Functions for manipulation of file pointers</vt:lpstr>
      <vt:lpstr>Pointer offset calls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Classes</dc:title>
  <dc:creator>Siddharaj</dc:creator>
  <cp:lastModifiedBy>2019BTECS00022 prachi Chobhare</cp:lastModifiedBy>
  <cp:revision>54</cp:revision>
  <dcterms:created xsi:type="dcterms:W3CDTF">2020-10-13T18:00:33Z</dcterms:created>
  <dcterms:modified xsi:type="dcterms:W3CDTF">2020-12-22T19:49:36Z</dcterms:modified>
</cp:coreProperties>
</file>